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33.jpg" ContentType="image/jpg"/>
  <Override PartName="/ppt/media/image137.jpg" ContentType="image/jpg"/>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 id="2147483658" r:id="rId5"/>
    <p:sldMasterId id="2147483799" r:id="rId6"/>
    <p:sldMasterId id="2147483842" r:id="rId7"/>
    <p:sldMasterId id="2147483862" r:id="rId8"/>
    <p:sldMasterId id="2147483905" r:id="rId9"/>
  </p:sldMasterIdLst>
  <p:notesMasterIdLst>
    <p:notesMasterId r:id="rId124"/>
  </p:notesMasterIdLst>
  <p:handoutMasterIdLst>
    <p:handoutMasterId r:id="rId125"/>
  </p:handoutMasterIdLst>
  <p:sldIdLst>
    <p:sldId id="1013" r:id="rId10"/>
    <p:sldId id="449" r:id="rId11"/>
    <p:sldId id="897" r:id="rId12"/>
    <p:sldId id="511" r:id="rId13"/>
    <p:sldId id="457" r:id="rId14"/>
    <p:sldId id="956" r:id="rId15"/>
    <p:sldId id="951" r:id="rId16"/>
    <p:sldId id="948" r:id="rId17"/>
    <p:sldId id="949" r:id="rId18"/>
    <p:sldId id="950" r:id="rId19"/>
    <p:sldId id="952" r:id="rId20"/>
    <p:sldId id="960" r:id="rId21"/>
    <p:sldId id="961" r:id="rId22"/>
    <p:sldId id="954" r:id="rId23"/>
    <p:sldId id="953" r:id="rId24"/>
    <p:sldId id="955" r:id="rId25"/>
    <p:sldId id="958" r:id="rId26"/>
    <p:sldId id="1014" r:id="rId27"/>
    <p:sldId id="260" r:id="rId28"/>
    <p:sldId id="261" r:id="rId29"/>
    <p:sldId id="262" r:id="rId30"/>
    <p:sldId id="263" r:id="rId31"/>
    <p:sldId id="264" r:id="rId32"/>
    <p:sldId id="1015" r:id="rId33"/>
    <p:sldId id="271" r:id="rId34"/>
    <p:sldId id="272" r:id="rId35"/>
    <p:sldId id="273" r:id="rId36"/>
    <p:sldId id="274" r:id="rId37"/>
    <p:sldId id="275" r:id="rId38"/>
    <p:sldId id="265" r:id="rId39"/>
    <p:sldId id="266" r:id="rId40"/>
    <p:sldId id="267" r:id="rId41"/>
    <p:sldId id="268" r:id="rId42"/>
    <p:sldId id="269" r:id="rId43"/>
    <p:sldId id="276" r:id="rId44"/>
    <p:sldId id="962" r:id="rId45"/>
    <p:sldId id="963" r:id="rId46"/>
    <p:sldId id="1016" r:id="rId47"/>
    <p:sldId id="869" r:id="rId48"/>
    <p:sldId id="899" r:id="rId49"/>
    <p:sldId id="883" r:id="rId50"/>
    <p:sldId id="881" r:id="rId51"/>
    <p:sldId id="882" r:id="rId52"/>
    <p:sldId id="902" r:id="rId53"/>
    <p:sldId id="1023" r:id="rId54"/>
    <p:sldId id="886" r:id="rId55"/>
    <p:sldId id="900" r:id="rId56"/>
    <p:sldId id="903" r:id="rId57"/>
    <p:sldId id="904" r:id="rId58"/>
    <p:sldId id="905" r:id="rId59"/>
    <p:sldId id="906" r:id="rId60"/>
    <p:sldId id="907" r:id="rId61"/>
    <p:sldId id="908" r:id="rId62"/>
    <p:sldId id="898" r:id="rId63"/>
    <p:sldId id="909" r:id="rId64"/>
    <p:sldId id="910" r:id="rId65"/>
    <p:sldId id="911" r:id="rId66"/>
    <p:sldId id="912" r:id="rId67"/>
    <p:sldId id="901" r:id="rId68"/>
    <p:sldId id="862" r:id="rId69"/>
    <p:sldId id="1017" r:id="rId70"/>
    <p:sldId id="860" r:id="rId71"/>
    <p:sldId id="964" r:id="rId72"/>
    <p:sldId id="965" r:id="rId73"/>
    <p:sldId id="966" r:id="rId74"/>
    <p:sldId id="967" r:id="rId75"/>
    <p:sldId id="887" r:id="rId76"/>
    <p:sldId id="968" r:id="rId77"/>
    <p:sldId id="888" r:id="rId78"/>
    <p:sldId id="969" r:id="rId79"/>
    <p:sldId id="970" r:id="rId80"/>
    <p:sldId id="971" r:id="rId81"/>
    <p:sldId id="972" r:id="rId82"/>
    <p:sldId id="975" r:id="rId83"/>
    <p:sldId id="1018" r:id="rId84"/>
    <p:sldId id="976" r:id="rId85"/>
    <p:sldId id="977" r:id="rId86"/>
    <p:sldId id="978" r:id="rId87"/>
    <p:sldId id="979" r:id="rId88"/>
    <p:sldId id="980" r:id="rId89"/>
    <p:sldId id="981" r:id="rId90"/>
    <p:sldId id="1019" r:id="rId91"/>
    <p:sldId id="984" r:id="rId92"/>
    <p:sldId id="985" r:id="rId93"/>
    <p:sldId id="986" r:id="rId94"/>
    <p:sldId id="987" r:id="rId95"/>
    <p:sldId id="988" r:id="rId96"/>
    <p:sldId id="989" r:id="rId97"/>
    <p:sldId id="990" r:id="rId98"/>
    <p:sldId id="991" r:id="rId99"/>
    <p:sldId id="992" r:id="rId100"/>
    <p:sldId id="1020" r:id="rId101"/>
    <p:sldId id="994" r:id="rId102"/>
    <p:sldId id="995" r:id="rId103"/>
    <p:sldId id="996" r:id="rId104"/>
    <p:sldId id="997" r:id="rId105"/>
    <p:sldId id="998" r:id="rId106"/>
    <p:sldId id="999" r:id="rId107"/>
    <p:sldId id="1000" r:id="rId108"/>
    <p:sldId id="1001" r:id="rId109"/>
    <p:sldId id="1021" r:id="rId110"/>
    <p:sldId id="845" r:id="rId111"/>
    <p:sldId id="1003" r:id="rId112"/>
    <p:sldId id="1004" r:id="rId113"/>
    <p:sldId id="1005" r:id="rId114"/>
    <p:sldId id="1006" r:id="rId115"/>
    <p:sldId id="913" r:id="rId116"/>
    <p:sldId id="1022" r:id="rId117"/>
    <p:sldId id="1008" r:id="rId118"/>
    <p:sldId id="1009" r:id="rId119"/>
    <p:sldId id="1010" r:id="rId120"/>
    <p:sldId id="1012" r:id="rId121"/>
    <p:sldId id="466" r:id="rId122"/>
    <p:sldId id="37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C6297-37A7-4E3C-8495-1D87519162F9}">
          <p14:sldIdLst>
            <p14:sldId id="1013"/>
            <p14:sldId id="449"/>
            <p14:sldId id="897"/>
            <p14:sldId id="511"/>
            <p14:sldId id="457"/>
            <p14:sldId id="956"/>
            <p14:sldId id="951"/>
            <p14:sldId id="948"/>
            <p14:sldId id="949"/>
            <p14:sldId id="950"/>
            <p14:sldId id="952"/>
            <p14:sldId id="960"/>
            <p14:sldId id="961"/>
            <p14:sldId id="954"/>
            <p14:sldId id="953"/>
            <p14:sldId id="955"/>
            <p14:sldId id="958"/>
            <p14:sldId id="1014"/>
            <p14:sldId id="260"/>
            <p14:sldId id="261"/>
            <p14:sldId id="262"/>
            <p14:sldId id="263"/>
            <p14:sldId id="264"/>
            <p14:sldId id="1015"/>
            <p14:sldId id="271"/>
            <p14:sldId id="272"/>
            <p14:sldId id="273"/>
            <p14:sldId id="274"/>
            <p14:sldId id="275"/>
            <p14:sldId id="265"/>
            <p14:sldId id="266"/>
            <p14:sldId id="267"/>
            <p14:sldId id="268"/>
            <p14:sldId id="269"/>
            <p14:sldId id="276"/>
            <p14:sldId id="962"/>
            <p14:sldId id="963"/>
            <p14:sldId id="1016"/>
            <p14:sldId id="869"/>
            <p14:sldId id="899"/>
            <p14:sldId id="883"/>
            <p14:sldId id="881"/>
            <p14:sldId id="882"/>
            <p14:sldId id="902"/>
            <p14:sldId id="1023"/>
            <p14:sldId id="886"/>
            <p14:sldId id="900"/>
            <p14:sldId id="903"/>
            <p14:sldId id="904"/>
            <p14:sldId id="905"/>
            <p14:sldId id="906"/>
            <p14:sldId id="907"/>
            <p14:sldId id="908"/>
            <p14:sldId id="898"/>
            <p14:sldId id="909"/>
            <p14:sldId id="910"/>
            <p14:sldId id="911"/>
            <p14:sldId id="912"/>
            <p14:sldId id="901"/>
            <p14:sldId id="862"/>
            <p14:sldId id="1017"/>
            <p14:sldId id="860"/>
            <p14:sldId id="964"/>
            <p14:sldId id="965"/>
            <p14:sldId id="966"/>
            <p14:sldId id="967"/>
            <p14:sldId id="887"/>
            <p14:sldId id="968"/>
            <p14:sldId id="888"/>
            <p14:sldId id="969"/>
            <p14:sldId id="970"/>
            <p14:sldId id="971"/>
            <p14:sldId id="972"/>
            <p14:sldId id="975"/>
            <p14:sldId id="1018"/>
            <p14:sldId id="976"/>
            <p14:sldId id="977"/>
            <p14:sldId id="978"/>
            <p14:sldId id="979"/>
            <p14:sldId id="980"/>
            <p14:sldId id="981"/>
            <p14:sldId id="1019"/>
            <p14:sldId id="984"/>
            <p14:sldId id="985"/>
            <p14:sldId id="986"/>
            <p14:sldId id="987"/>
            <p14:sldId id="988"/>
            <p14:sldId id="989"/>
            <p14:sldId id="990"/>
            <p14:sldId id="991"/>
            <p14:sldId id="992"/>
            <p14:sldId id="1020"/>
            <p14:sldId id="994"/>
            <p14:sldId id="995"/>
            <p14:sldId id="996"/>
            <p14:sldId id="997"/>
            <p14:sldId id="998"/>
            <p14:sldId id="999"/>
            <p14:sldId id="1000"/>
            <p14:sldId id="1001"/>
            <p14:sldId id="1021"/>
            <p14:sldId id="845"/>
            <p14:sldId id="1003"/>
            <p14:sldId id="1004"/>
            <p14:sldId id="1005"/>
            <p14:sldId id="1006"/>
            <p14:sldId id="913"/>
            <p14:sldId id="1022"/>
            <p14:sldId id="1008"/>
            <p14:sldId id="1009"/>
            <p14:sldId id="1010"/>
            <p14:sldId id="1012"/>
            <p14:sldId id="466"/>
            <p14:sldId id="3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rendranath, A." initials="NA" lastIdx="6" clrIdx="0">
    <p:extLst>
      <p:ext uri="{19B8F6BF-5375-455C-9EA6-DF929625EA0E}">
        <p15:presenceInfo xmlns:p15="http://schemas.microsoft.com/office/powerpoint/2012/main" userId="S::a.narendranath@accenture.com::318cd460-4ad9-4520-a37b-60478c6c5a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7500C0"/>
    <a:srgbClr val="E6E6DC"/>
    <a:srgbClr val="96968C"/>
    <a:srgbClr val="BE82FF"/>
    <a:srgbClr val="B455AA"/>
    <a:srgbClr val="46009B"/>
    <a:srgbClr val="383E42"/>
    <a:srgbClr val="5E686E"/>
    <a:srgbClr val="7E00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51A8F9-04F4-4699-8770-8D9F806017BF}" v="26" dt="2025-03-03T10:18:31.635"/>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5033" autoAdjust="0"/>
  </p:normalViewPr>
  <p:slideViewPr>
    <p:cSldViewPr snapToGrid="0">
      <p:cViewPr varScale="1">
        <p:scale>
          <a:sx n="78" d="100"/>
          <a:sy n="78" d="100"/>
        </p:scale>
        <p:origin x="768" y="72"/>
      </p:cViewPr>
      <p:guideLst/>
    </p:cSldViewPr>
  </p:slideViewPr>
  <p:notesTextViewPr>
    <p:cViewPr>
      <p:scale>
        <a:sx n="1" d="1"/>
        <a:sy n="1" d="1"/>
      </p:scale>
      <p:origin x="0" y="0"/>
    </p:cViewPr>
  </p:notesTextViewPr>
  <p:notesViewPr>
    <p:cSldViewPr snapToGrid="0">
      <p:cViewPr>
        <p:scale>
          <a:sx n="1" d="2"/>
          <a:sy n="1" d="2"/>
        </p:scale>
        <p:origin x="1244" y="-16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ableStyles" Target="tableStyle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s>
</file>

<file path=ppt/diagrams/_rels/data12.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73.svg"/><Relationship Id="rId5" Type="http://schemas.openxmlformats.org/officeDocument/2006/relationships/image" Target="../media/image156.png"/><Relationship Id="rId4" Type="http://schemas.openxmlformats.org/officeDocument/2006/relationships/image" Target="../media/image172.svg"/></Relationships>
</file>

<file path=ppt/diagrams/_rels/data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57.svg"/><Relationship Id="rId1" Type="http://schemas.openxmlformats.org/officeDocument/2006/relationships/image" Target="../media/image156.png"/><Relationship Id="rId4" Type="http://schemas.openxmlformats.org/officeDocument/2006/relationships/image" Target="../media/image177.svg"/></Relationships>
</file>

<file path=ppt/diagrams/_rels/data15.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76.png"/><Relationship Id="rId7" Type="http://schemas.openxmlformats.org/officeDocument/2006/relationships/image" Target="../media/image184.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81.svg"/></Relationships>
</file>

<file path=ppt/diagrams/_rels/data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ata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ata9.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63.png"/><Relationship Id="rId7" Type="http://schemas.openxmlformats.org/officeDocument/2006/relationships/image" Target="../media/image156.png"/><Relationship Id="rId12" Type="http://schemas.openxmlformats.org/officeDocument/2006/relationships/image" Target="../media/image153.sv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11" Type="http://schemas.openxmlformats.org/officeDocument/2006/relationships/image" Target="../media/image152.png"/><Relationship Id="rId5" Type="http://schemas.openxmlformats.org/officeDocument/2006/relationships/image" Target="../media/image165.pn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image" Target="../media/image170.svg"/><Relationship Id="rId1" Type="http://schemas.openxmlformats.org/officeDocument/2006/relationships/image" Target="../media/image169.png"/><Relationship Id="rId6" Type="http://schemas.openxmlformats.org/officeDocument/2006/relationships/image" Target="../media/image173.svg"/><Relationship Id="rId5" Type="http://schemas.openxmlformats.org/officeDocument/2006/relationships/image" Target="../media/image156.png"/><Relationship Id="rId4" Type="http://schemas.openxmlformats.org/officeDocument/2006/relationships/image" Target="../media/image17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57.svg"/><Relationship Id="rId1" Type="http://schemas.openxmlformats.org/officeDocument/2006/relationships/image" Target="../media/image156.png"/><Relationship Id="rId4" Type="http://schemas.openxmlformats.org/officeDocument/2006/relationships/image" Target="../media/image177.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76.png"/><Relationship Id="rId7" Type="http://schemas.openxmlformats.org/officeDocument/2006/relationships/image" Target="../media/image184.png"/><Relationship Id="rId2" Type="http://schemas.openxmlformats.org/officeDocument/2006/relationships/image" Target="../media/image180.svg"/><Relationship Id="rId1" Type="http://schemas.openxmlformats.org/officeDocument/2006/relationships/image" Target="../media/image179.png"/><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18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svg"/><Relationship Id="rId1" Type="http://schemas.openxmlformats.org/officeDocument/2006/relationships/image" Target="../media/image146.png"/><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svg"/><Relationship Id="rId1" Type="http://schemas.openxmlformats.org/officeDocument/2006/relationships/image" Target="../media/image152.png"/><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63.png"/><Relationship Id="rId7" Type="http://schemas.openxmlformats.org/officeDocument/2006/relationships/image" Target="../media/image156.png"/><Relationship Id="rId12" Type="http://schemas.openxmlformats.org/officeDocument/2006/relationships/image" Target="../media/image153.svg"/><Relationship Id="rId2" Type="http://schemas.openxmlformats.org/officeDocument/2006/relationships/image" Target="../media/image162.svg"/><Relationship Id="rId1" Type="http://schemas.openxmlformats.org/officeDocument/2006/relationships/image" Target="../media/image161.png"/><Relationship Id="rId6" Type="http://schemas.openxmlformats.org/officeDocument/2006/relationships/image" Target="../media/image166.svg"/><Relationship Id="rId11" Type="http://schemas.openxmlformats.org/officeDocument/2006/relationships/image" Target="../media/image152.png"/><Relationship Id="rId5" Type="http://schemas.openxmlformats.org/officeDocument/2006/relationships/image" Target="../media/image165.pn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51AEA7-AD8C-40FE-872C-B12C4100B7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B7B006C-C459-4FE3-A57F-40C3C67B23EA}">
      <dgm:prSet/>
      <dgm:spPr/>
      <dgm:t>
        <a:bodyPr/>
        <a:lstStyle/>
        <a:p>
          <a:r>
            <a:rPr lang="en-US" b="0" i="0"/>
            <a:t>You can grant access at the following BigQuery resource levels:</a:t>
          </a:r>
          <a:endParaRPr lang="en-US"/>
        </a:p>
      </dgm:t>
    </dgm:pt>
    <dgm:pt modelId="{837D48EC-1625-4B18-9540-44F9349AE5AD}" type="parTrans" cxnId="{81DB9F9D-215C-44B1-BC53-2831DAF18F78}">
      <dgm:prSet/>
      <dgm:spPr/>
      <dgm:t>
        <a:bodyPr/>
        <a:lstStyle/>
        <a:p>
          <a:endParaRPr lang="en-US"/>
        </a:p>
      </dgm:t>
    </dgm:pt>
    <dgm:pt modelId="{307D85E2-C1CE-4860-B9DF-BA8CA29A9A36}" type="sibTrans" cxnId="{81DB9F9D-215C-44B1-BC53-2831DAF18F78}">
      <dgm:prSet/>
      <dgm:spPr/>
      <dgm:t>
        <a:bodyPr/>
        <a:lstStyle/>
        <a:p>
          <a:endParaRPr lang="en-US"/>
        </a:p>
      </dgm:t>
    </dgm:pt>
    <dgm:pt modelId="{9F88DE2B-DE7B-4DBE-8A9F-7A801AE49427}">
      <dgm:prSet/>
      <dgm:spPr/>
      <dgm:t>
        <a:bodyPr/>
        <a:lstStyle/>
        <a:p>
          <a:r>
            <a:rPr lang="en-US" b="0" i="0" dirty="0"/>
            <a:t>organization or Google Cloud project level</a:t>
          </a:r>
          <a:endParaRPr lang="en-US" dirty="0"/>
        </a:p>
      </dgm:t>
    </dgm:pt>
    <dgm:pt modelId="{D8613B65-5B2A-44AF-A93A-0BB64DD2A1BB}" type="parTrans" cxnId="{586AFE03-D5D5-450F-BC19-634B1257B111}">
      <dgm:prSet/>
      <dgm:spPr/>
      <dgm:t>
        <a:bodyPr/>
        <a:lstStyle/>
        <a:p>
          <a:endParaRPr lang="en-US"/>
        </a:p>
      </dgm:t>
    </dgm:pt>
    <dgm:pt modelId="{366C383E-BFC7-4F79-81FF-10D2DE3341DE}" type="sibTrans" cxnId="{586AFE03-D5D5-450F-BC19-634B1257B111}">
      <dgm:prSet/>
      <dgm:spPr/>
      <dgm:t>
        <a:bodyPr/>
        <a:lstStyle/>
        <a:p>
          <a:endParaRPr lang="en-US"/>
        </a:p>
      </dgm:t>
    </dgm:pt>
    <dgm:pt modelId="{19E32287-2B2E-44B4-804E-D5D457AE0FEB}">
      <dgm:prSet/>
      <dgm:spPr/>
      <dgm:t>
        <a:bodyPr/>
        <a:lstStyle/>
        <a:p>
          <a:r>
            <a:rPr lang="en-US" b="0" i="0" dirty="0"/>
            <a:t>dataset level</a:t>
          </a:r>
          <a:endParaRPr lang="en-US" dirty="0"/>
        </a:p>
      </dgm:t>
    </dgm:pt>
    <dgm:pt modelId="{56080BDC-C1CC-4109-B524-18329C1BECB6}" type="parTrans" cxnId="{1679E929-9D0A-4E12-AD75-27DF214C9405}">
      <dgm:prSet/>
      <dgm:spPr/>
      <dgm:t>
        <a:bodyPr/>
        <a:lstStyle/>
        <a:p>
          <a:endParaRPr lang="en-US"/>
        </a:p>
      </dgm:t>
    </dgm:pt>
    <dgm:pt modelId="{8B234000-BDAE-4F2B-9FAB-EB944F802FA3}" type="sibTrans" cxnId="{1679E929-9D0A-4E12-AD75-27DF214C9405}">
      <dgm:prSet/>
      <dgm:spPr/>
      <dgm:t>
        <a:bodyPr/>
        <a:lstStyle/>
        <a:p>
          <a:endParaRPr lang="en-US"/>
        </a:p>
      </dgm:t>
    </dgm:pt>
    <dgm:pt modelId="{C080E0DA-7296-407A-A8DD-798FBA1E6AA7}">
      <dgm:prSet/>
      <dgm:spPr/>
      <dgm:t>
        <a:bodyPr/>
        <a:lstStyle/>
        <a:p>
          <a:r>
            <a:rPr lang="en-US" b="0" i="0"/>
            <a:t>table or view level</a:t>
          </a:r>
          <a:endParaRPr lang="en-US"/>
        </a:p>
      </dgm:t>
    </dgm:pt>
    <dgm:pt modelId="{BE5A2029-DF91-47A8-B133-CA90A9F58834}" type="parTrans" cxnId="{928687D8-6C36-4398-B3C4-B7277C978A4B}">
      <dgm:prSet/>
      <dgm:spPr/>
      <dgm:t>
        <a:bodyPr/>
        <a:lstStyle/>
        <a:p>
          <a:endParaRPr lang="en-US"/>
        </a:p>
      </dgm:t>
    </dgm:pt>
    <dgm:pt modelId="{45D711D2-2FC1-4ACE-BCB4-F56EAC8174B3}" type="sibTrans" cxnId="{928687D8-6C36-4398-B3C4-B7277C978A4B}">
      <dgm:prSet/>
      <dgm:spPr/>
      <dgm:t>
        <a:bodyPr/>
        <a:lstStyle/>
        <a:p>
          <a:endParaRPr lang="en-US"/>
        </a:p>
      </dgm:t>
    </dgm:pt>
    <dgm:pt modelId="{1AFBE624-D0A6-4D0E-9018-AC796DDA16C0}" type="pres">
      <dgm:prSet presAssocID="{1E51AEA7-AD8C-40FE-872C-B12C4100B7FC}" presName="vert0" presStyleCnt="0">
        <dgm:presLayoutVars>
          <dgm:dir/>
          <dgm:animOne val="branch"/>
          <dgm:animLvl val="lvl"/>
        </dgm:presLayoutVars>
      </dgm:prSet>
      <dgm:spPr/>
    </dgm:pt>
    <dgm:pt modelId="{A83A05DB-7619-494B-8B44-0D5C075B4390}" type="pres">
      <dgm:prSet presAssocID="{CB7B006C-C459-4FE3-A57F-40C3C67B23EA}" presName="thickLine" presStyleLbl="alignNode1" presStyleIdx="0" presStyleCnt="4"/>
      <dgm:spPr/>
    </dgm:pt>
    <dgm:pt modelId="{F82AC960-D984-4EEA-9338-2A11B690054F}" type="pres">
      <dgm:prSet presAssocID="{CB7B006C-C459-4FE3-A57F-40C3C67B23EA}" presName="horz1" presStyleCnt="0"/>
      <dgm:spPr/>
    </dgm:pt>
    <dgm:pt modelId="{F6FC7749-5AEC-4E10-88DC-26E60E84C01E}" type="pres">
      <dgm:prSet presAssocID="{CB7B006C-C459-4FE3-A57F-40C3C67B23EA}" presName="tx1" presStyleLbl="revTx" presStyleIdx="0" presStyleCnt="4"/>
      <dgm:spPr/>
    </dgm:pt>
    <dgm:pt modelId="{D6A73BBF-3C33-4F41-890C-A795F788888B}" type="pres">
      <dgm:prSet presAssocID="{CB7B006C-C459-4FE3-A57F-40C3C67B23EA}" presName="vert1" presStyleCnt="0"/>
      <dgm:spPr/>
    </dgm:pt>
    <dgm:pt modelId="{68906E19-C8C2-4DC2-A6B9-C7836AC7FAD0}" type="pres">
      <dgm:prSet presAssocID="{9F88DE2B-DE7B-4DBE-8A9F-7A801AE49427}" presName="thickLine" presStyleLbl="alignNode1" presStyleIdx="1" presStyleCnt="4"/>
      <dgm:spPr/>
    </dgm:pt>
    <dgm:pt modelId="{F943F9C5-EAEF-4C4B-B464-0F2A4CB22EF2}" type="pres">
      <dgm:prSet presAssocID="{9F88DE2B-DE7B-4DBE-8A9F-7A801AE49427}" presName="horz1" presStyleCnt="0"/>
      <dgm:spPr/>
    </dgm:pt>
    <dgm:pt modelId="{577425C7-FAB5-44F4-B610-A5E2BC26BB9A}" type="pres">
      <dgm:prSet presAssocID="{9F88DE2B-DE7B-4DBE-8A9F-7A801AE49427}" presName="tx1" presStyleLbl="revTx" presStyleIdx="1" presStyleCnt="4"/>
      <dgm:spPr/>
    </dgm:pt>
    <dgm:pt modelId="{58063EAB-5193-429F-8F32-37F361293BB1}" type="pres">
      <dgm:prSet presAssocID="{9F88DE2B-DE7B-4DBE-8A9F-7A801AE49427}" presName="vert1" presStyleCnt="0"/>
      <dgm:spPr/>
    </dgm:pt>
    <dgm:pt modelId="{FB862D9F-5D7B-4E62-B937-F744025CA1C7}" type="pres">
      <dgm:prSet presAssocID="{19E32287-2B2E-44B4-804E-D5D457AE0FEB}" presName="thickLine" presStyleLbl="alignNode1" presStyleIdx="2" presStyleCnt="4"/>
      <dgm:spPr/>
    </dgm:pt>
    <dgm:pt modelId="{A4206C1C-E6D2-4A9F-AE59-E358D5A1B95C}" type="pres">
      <dgm:prSet presAssocID="{19E32287-2B2E-44B4-804E-D5D457AE0FEB}" presName="horz1" presStyleCnt="0"/>
      <dgm:spPr/>
    </dgm:pt>
    <dgm:pt modelId="{F2BF67B3-FE90-4C74-BFBB-B6C4D4203580}" type="pres">
      <dgm:prSet presAssocID="{19E32287-2B2E-44B4-804E-D5D457AE0FEB}" presName="tx1" presStyleLbl="revTx" presStyleIdx="2" presStyleCnt="4"/>
      <dgm:spPr/>
    </dgm:pt>
    <dgm:pt modelId="{6AA94FC2-5F33-444E-AFAA-9B7338F39636}" type="pres">
      <dgm:prSet presAssocID="{19E32287-2B2E-44B4-804E-D5D457AE0FEB}" presName="vert1" presStyleCnt="0"/>
      <dgm:spPr/>
    </dgm:pt>
    <dgm:pt modelId="{D1016060-1651-4EE8-A2AB-3E6A19494558}" type="pres">
      <dgm:prSet presAssocID="{C080E0DA-7296-407A-A8DD-798FBA1E6AA7}" presName="thickLine" presStyleLbl="alignNode1" presStyleIdx="3" presStyleCnt="4"/>
      <dgm:spPr/>
    </dgm:pt>
    <dgm:pt modelId="{114B6080-9729-4126-B7D3-B92602473AC5}" type="pres">
      <dgm:prSet presAssocID="{C080E0DA-7296-407A-A8DD-798FBA1E6AA7}" presName="horz1" presStyleCnt="0"/>
      <dgm:spPr/>
    </dgm:pt>
    <dgm:pt modelId="{DC3CAE9A-B9E7-41D0-8D54-6CB3D368E2C2}" type="pres">
      <dgm:prSet presAssocID="{C080E0DA-7296-407A-A8DD-798FBA1E6AA7}" presName="tx1" presStyleLbl="revTx" presStyleIdx="3" presStyleCnt="4"/>
      <dgm:spPr/>
    </dgm:pt>
    <dgm:pt modelId="{0B0D918C-7143-429D-94F8-8097E09E80A1}" type="pres">
      <dgm:prSet presAssocID="{C080E0DA-7296-407A-A8DD-798FBA1E6AA7}" presName="vert1" presStyleCnt="0"/>
      <dgm:spPr/>
    </dgm:pt>
  </dgm:ptLst>
  <dgm:cxnLst>
    <dgm:cxn modelId="{586AFE03-D5D5-450F-BC19-634B1257B111}" srcId="{1E51AEA7-AD8C-40FE-872C-B12C4100B7FC}" destId="{9F88DE2B-DE7B-4DBE-8A9F-7A801AE49427}" srcOrd="1" destOrd="0" parTransId="{D8613B65-5B2A-44AF-A93A-0BB64DD2A1BB}" sibTransId="{366C383E-BFC7-4F79-81FF-10D2DE3341DE}"/>
    <dgm:cxn modelId="{6D6B551D-7EC2-4248-A8BB-D1E940D5BE1D}" type="presOf" srcId="{9F88DE2B-DE7B-4DBE-8A9F-7A801AE49427}" destId="{577425C7-FAB5-44F4-B610-A5E2BC26BB9A}" srcOrd="0" destOrd="0" presId="urn:microsoft.com/office/officeart/2008/layout/LinedList"/>
    <dgm:cxn modelId="{1679E929-9D0A-4E12-AD75-27DF214C9405}" srcId="{1E51AEA7-AD8C-40FE-872C-B12C4100B7FC}" destId="{19E32287-2B2E-44B4-804E-D5D457AE0FEB}" srcOrd="2" destOrd="0" parTransId="{56080BDC-C1CC-4109-B524-18329C1BECB6}" sibTransId="{8B234000-BDAE-4F2B-9FAB-EB944F802FA3}"/>
    <dgm:cxn modelId="{C59C1F5E-5220-4D61-8033-D1E08DF040FE}" type="presOf" srcId="{19E32287-2B2E-44B4-804E-D5D457AE0FEB}" destId="{F2BF67B3-FE90-4C74-BFBB-B6C4D4203580}" srcOrd="0" destOrd="0" presId="urn:microsoft.com/office/officeart/2008/layout/LinedList"/>
    <dgm:cxn modelId="{1A220F50-00CE-4AB5-AA0E-F8304401685A}" type="presOf" srcId="{C080E0DA-7296-407A-A8DD-798FBA1E6AA7}" destId="{DC3CAE9A-B9E7-41D0-8D54-6CB3D368E2C2}" srcOrd="0" destOrd="0" presId="urn:microsoft.com/office/officeart/2008/layout/LinedList"/>
    <dgm:cxn modelId="{81DB9F9D-215C-44B1-BC53-2831DAF18F78}" srcId="{1E51AEA7-AD8C-40FE-872C-B12C4100B7FC}" destId="{CB7B006C-C459-4FE3-A57F-40C3C67B23EA}" srcOrd="0" destOrd="0" parTransId="{837D48EC-1625-4B18-9540-44F9349AE5AD}" sibTransId="{307D85E2-C1CE-4860-B9DF-BA8CA29A9A36}"/>
    <dgm:cxn modelId="{319DF5B1-94C7-4C3B-B9DB-136B2E0C07FB}" type="presOf" srcId="{CB7B006C-C459-4FE3-A57F-40C3C67B23EA}" destId="{F6FC7749-5AEC-4E10-88DC-26E60E84C01E}" srcOrd="0" destOrd="0" presId="urn:microsoft.com/office/officeart/2008/layout/LinedList"/>
    <dgm:cxn modelId="{928687D8-6C36-4398-B3C4-B7277C978A4B}" srcId="{1E51AEA7-AD8C-40FE-872C-B12C4100B7FC}" destId="{C080E0DA-7296-407A-A8DD-798FBA1E6AA7}" srcOrd="3" destOrd="0" parTransId="{BE5A2029-DF91-47A8-B133-CA90A9F58834}" sibTransId="{45D711D2-2FC1-4ACE-BCB4-F56EAC8174B3}"/>
    <dgm:cxn modelId="{1C8FF6F4-5E5E-4352-87A3-ADA6FCF1101F}" type="presOf" srcId="{1E51AEA7-AD8C-40FE-872C-B12C4100B7FC}" destId="{1AFBE624-D0A6-4D0E-9018-AC796DDA16C0}" srcOrd="0" destOrd="0" presId="urn:microsoft.com/office/officeart/2008/layout/LinedList"/>
    <dgm:cxn modelId="{3DF0768F-906F-47B8-8197-D8BD34ED6DC7}" type="presParOf" srcId="{1AFBE624-D0A6-4D0E-9018-AC796DDA16C0}" destId="{A83A05DB-7619-494B-8B44-0D5C075B4390}" srcOrd="0" destOrd="0" presId="urn:microsoft.com/office/officeart/2008/layout/LinedList"/>
    <dgm:cxn modelId="{D91D87F8-D0A7-4ADD-8C2E-8CA8317EDFD8}" type="presParOf" srcId="{1AFBE624-D0A6-4D0E-9018-AC796DDA16C0}" destId="{F82AC960-D984-4EEA-9338-2A11B690054F}" srcOrd="1" destOrd="0" presId="urn:microsoft.com/office/officeart/2008/layout/LinedList"/>
    <dgm:cxn modelId="{00708A6F-412B-4CE6-8051-9681F86D5762}" type="presParOf" srcId="{F82AC960-D984-4EEA-9338-2A11B690054F}" destId="{F6FC7749-5AEC-4E10-88DC-26E60E84C01E}" srcOrd="0" destOrd="0" presId="urn:microsoft.com/office/officeart/2008/layout/LinedList"/>
    <dgm:cxn modelId="{8BEBFF09-C31B-4C2E-8F15-814301DBEFF2}" type="presParOf" srcId="{F82AC960-D984-4EEA-9338-2A11B690054F}" destId="{D6A73BBF-3C33-4F41-890C-A795F788888B}" srcOrd="1" destOrd="0" presId="urn:microsoft.com/office/officeart/2008/layout/LinedList"/>
    <dgm:cxn modelId="{8C327FE3-B545-4443-B82C-2D6322569BD3}" type="presParOf" srcId="{1AFBE624-D0A6-4D0E-9018-AC796DDA16C0}" destId="{68906E19-C8C2-4DC2-A6B9-C7836AC7FAD0}" srcOrd="2" destOrd="0" presId="urn:microsoft.com/office/officeart/2008/layout/LinedList"/>
    <dgm:cxn modelId="{677F1A94-F12A-4869-8CCA-F884A51643C8}" type="presParOf" srcId="{1AFBE624-D0A6-4D0E-9018-AC796DDA16C0}" destId="{F943F9C5-EAEF-4C4B-B464-0F2A4CB22EF2}" srcOrd="3" destOrd="0" presId="urn:microsoft.com/office/officeart/2008/layout/LinedList"/>
    <dgm:cxn modelId="{0635792C-7BA4-4855-A991-0101887679F3}" type="presParOf" srcId="{F943F9C5-EAEF-4C4B-B464-0F2A4CB22EF2}" destId="{577425C7-FAB5-44F4-B610-A5E2BC26BB9A}" srcOrd="0" destOrd="0" presId="urn:microsoft.com/office/officeart/2008/layout/LinedList"/>
    <dgm:cxn modelId="{593BB5FA-17F3-4981-837B-EC86D34DB5CC}" type="presParOf" srcId="{F943F9C5-EAEF-4C4B-B464-0F2A4CB22EF2}" destId="{58063EAB-5193-429F-8F32-37F361293BB1}" srcOrd="1" destOrd="0" presId="urn:microsoft.com/office/officeart/2008/layout/LinedList"/>
    <dgm:cxn modelId="{36266A6F-3D4A-4322-994C-294AC4BCBF9C}" type="presParOf" srcId="{1AFBE624-D0A6-4D0E-9018-AC796DDA16C0}" destId="{FB862D9F-5D7B-4E62-B937-F744025CA1C7}" srcOrd="4" destOrd="0" presId="urn:microsoft.com/office/officeart/2008/layout/LinedList"/>
    <dgm:cxn modelId="{6D0E6767-BA6B-4B9E-B84E-1792AD31FC01}" type="presParOf" srcId="{1AFBE624-D0A6-4D0E-9018-AC796DDA16C0}" destId="{A4206C1C-E6D2-4A9F-AE59-E358D5A1B95C}" srcOrd="5" destOrd="0" presId="urn:microsoft.com/office/officeart/2008/layout/LinedList"/>
    <dgm:cxn modelId="{F3AEE992-3187-451F-9D30-2D86D29B8016}" type="presParOf" srcId="{A4206C1C-E6D2-4A9F-AE59-E358D5A1B95C}" destId="{F2BF67B3-FE90-4C74-BFBB-B6C4D4203580}" srcOrd="0" destOrd="0" presId="urn:microsoft.com/office/officeart/2008/layout/LinedList"/>
    <dgm:cxn modelId="{5498EA6E-E325-4D72-890B-20371C64EF88}" type="presParOf" srcId="{A4206C1C-E6D2-4A9F-AE59-E358D5A1B95C}" destId="{6AA94FC2-5F33-444E-AFAA-9B7338F39636}" srcOrd="1" destOrd="0" presId="urn:microsoft.com/office/officeart/2008/layout/LinedList"/>
    <dgm:cxn modelId="{EC97DFB2-B698-4309-BE81-8CA3A2F19BFB}" type="presParOf" srcId="{1AFBE624-D0A6-4D0E-9018-AC796DDA16C0}" destId="{D1016060-1651-4EE8-A2AB-3E6A19494558}" srcOrd="6" destOrd="0" presId="urn:microsoft.com/office/officeart/2008/layout/LinedList"/>
    <dgm:cxn modelId="{0AAD2991-8846-4A5A-8729-277360EFCEBD}" type="presParOf" srcId="{1AFBE624-D0A6-4D0E-9018-AC796DDA16C0}" destId="{114B6080-9729-4126-B7D3-B92602473AC5}" srcOrd="7" destOrd="0" presId="urn:microsoft.com/office/officeart/2008/layout/LinedList"/>
    <dgm:cxn modelId="{EE350AD4-7149-4544-A799-3D19144E02B6}" type="presParOf" srcId="{114B6080-9729-4126-B7D3-B92602473AC5}" destId="{DC3CAE9A-B9E7-41D0-8D54-6CB3D368E2C2}" srcOrd="0" destOrd="0" presId="urn:microsoft.com/office/officeart/2008/layout/LinedList"/>
    <dgm:cxn modelId="{4FEC980E-8477-485B-816D-B0D5481133CD}" type="presParOf" srcId="{114B6080-9729-4126-B7D3-B92602473AC5}" destId="{0B0D918C-7143-429D-94F8-8097E09E80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AD8451-C212-43C8-BF06-2064D56BD6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E738BAD-628D-44BD-BE58-28132AB057F6}">
      <dgm:prSet/>
      <dgm:spPr/>
      <dgm:t>
        <a:bodyPr/>
        <a:lstStyle/>
        <a:p>
          <a:r>
            <a:rPr lang="en-US" dirty="0"/>
            <a:t>Notebooks can be used to complete analysis and machine learning (ML) workflows by using SQL, Python, and other common packages and APIs. </a:t>
          </a:r>
        </a:p>
      </dgm:t>
    </dgm:pt>
    <dgm:pt modelId="{77174D54-2AED-4238-8CE5-069D4A70595D}" type="parTrans" cxnId="{B749B3E8-00FF-4EA4-BB82-3213263741D4}">
      <dgm:prSet/>
      <dgm:spPr/>
      <dgm:t>
        <a:bodyPr/>
        <a:lstStyle/>
        <a:p>
          <a:endParaRPr lang="en-US"/>
        </a:p>
      </dgm:t>
    </dgm:pt>
    <dgm:pt modelId="{0DA2E576-61C7-4486-84F9-4FC09372605C}" type="sibTrans" cxnId="{B749B3E8-00FF-4EA4-BB82-3213263741D4}">
      <dgm:prSet/>
      <dgm:spPr/>
      <dgm:t>
        <a:bodyPr/>
        <a:lstStyle/>
        <a:p>
          <a:endParaRPr lang="en-US"/>
        </a:p>
      </dgm:t>
    </dgm:pt>
    <dgm:pt modelId="{15C34FA7-EE79-40DF-8FC9-B7364CAE5E63}">
      <dgm:prSet/>
      <dgm:spPr/>
      <dgm:t>
        <a:bodyPr/>
        <a:lstStyle/>
        <a:p>
          <a:r>
            <a:rPr lang="en-US"/>
            <a:t>Notebooks offer improved collaboration and management with the following options:</a:t>
          </a:r>
        </a:p>
      </dgm:t>
    </dgm:pt>
    <dgm:pt modelId="{93E0121C-42C1-498A-9F30-ECB1EED577BB}" type="parTrans" cxnId="{2CAD026F-6D92-48EA-AC20-F734102A9A27}">
      <dgm:prSet/>
      <dgm:spPr/>
      <dgm:t>
        <a:bodyPr/>
        <a:lstStyle/>
        <a:p>
          <a:endParaRPr lang="en-US"/>
        </a:p>
      </dgm:t>
    </dgm:pt>
    <dgm:pt modelId="{237A06C1-82B1-437A-BA62-8B934DDD413D}" type="sibTrans" cxnId="{2CAD026F-6D92-48EA-AC20-F734102A9A27}">
      <dgm:prSet/>
      <dgm:spPr/>
      <dgm:t>
        <a:bodyPr/>
        <a:lstStyle/>
        <a:p>
          <a:endParaRPr lang="en-US"/>
        </a:p>
      </dgm:t>
    </dgm:pt>
    <dgm:pt modelId="{701012D0-C1C5-4025-B3B6-E2B28D4D0246}">
      <dgm:prSet/>
      <dgm:spPr/>
      <dgm:t>
        <a:bodyPr/>
        <a:lstStyle/>
        <a:p>
          <a:r>
            <a:rPr lang="en-US"/>
            <a:t>Share notebooks with specific users and groups by using Identity and Access Management (IAM).</a:t>
          </a:r>
        </a:p>
      </dgm:t>
    </dgm:pt>
    <dgm:pt modelId="{8ADCCB46-483B-47CB-B72E-9533DBD1FF6A}" type="parTrans" cxnId="{9B892BDE-69BC-4415-ADE1-0436ACDFF218}">
      <dgm:prSet/>
      <dgm:spPr/>
      <dgm:t>
        <a:bodyPr/>
        <a:lstStyle/>
        <a:p>
          <a:endParaRPr lang="en-US"/>
        </a:p>
      </dgm:t>
    </dgm:pt>
    <dgm:pt modelId="{2EF9AA20-CE89-45C9-996F-692108011B18}" type="sibTrans" cxnId="{9B892BDE-69BC-4415-ADE1-0436ACDFF218}">
      <dgm:prSet/>
      <dgm:spPr/>
      <dgm:t>
        <a:bodyPr/>
        <a:lstStyle/>
        <a:p>
          <a:endParaRPr lang="en-US"/>
        </a:p>
      </dgm:t>
    </dgm:pt>
    <dgm:pt modelId="{87AFDBA2-DAD9-4348-A905-09FEDFA8596D}">
      <dgm:prSet/>
      <dgm:spPr/>
      <dgm:t>
        <a:bodyPr/>
        <a:lstStyle/>
        <a:p>
          <a:r>
            <a:rPr lang="en-US"/>
            <a:t>Review the notebook version history.</a:t>
          </a:r>
        </a:p>
      </dgm:t>
    </dgm:pt>
    <dgm:pt modelId="{A17968D7-81C3-4119-9E13-4B7FB8631078}" type="parTrans" cxnId="{852EF252-AD1C-452F-8B64-7D6D955F3592}">
      <dgm:prSet/>
      <dgm:spPr/>
      <dgm:t>
        <a:bodyPr/>
        <a:lstStyle/>
        <a:p>
          <a:endParaRPr lang="en-US"/>
        </a:p>
      </dgm:t>
    </dgm:pt>
    <dgm:pt modelId="{971E2ADC-A590-43E8-AC67-804C97F0EFAF}" type="sibTrans" cxnId="{852EF252-AD1C-452F-8B64-7D6D955F3592}">
      <dgm:prSet/>
      <dgm:spPr/>
      <dgm:t>
        <a:bodyPr/>
        <a:lstStyle/>
        <a:p>
          <a:endParaRPr lang="en-US"/>
        </a:p>
      </dgm:t>
    </dgm:pt>
    <dgm:pt modelId="{9D2DE531-065A-42B7-B083-33495EDCB0F2}">
      <dgm:prSet/>
      <dgm:spPr/>
      <dgm:t>
        <a:bodyPr/>
        <a:lstStyle/>
        <a:p>
          <a:r>
            <a:rPr lang="en-US"/>
            <a:t>Revert to or branch from previous versions of the notebook.</a:t>
          </a:r>
        </a:p>
      </dgm:t>
    </dgm:pt>
    <dgm:pt modelId="{9117AFA9-5FDB-4DFF-B170-14A5A92C2BF5}" type="parTrans" cxnId="{EF1BE637-62DE-477A-8618-78BC2D9CC141}">
      <dgm:prSet/>
      <dgm:spPr/>
      <dgm:t>
        <a:bodyPr/>
        <a:lstStyle/>
        <a:p>
          <a:endParaRPr lang="en-US"/>
        </a:p>
      </dgm:t>
    </dgm:pt>
    <dgm:pt modelId="{BE84B518-9823-4047-8A59-B5E0742C0E3C}" type="sibTrans" cxnId="{EF1BE637-62DE-477A-8618-78BC2D9CC141}">
      <dgm:prSet/>
      <dgm:spPr/>
      <dgm:t>
        <a:bodyPr/>
        <a:lstStyle/>
        <a:p>
          <a:endParaRPr lang="en-US"/>
        </a:p>
      </dgm:t>
    </dgm:pt>
    <dgm:pt modelId="{612EB113-54AE-4EE5-B9EC-A9CC6BDE01BB}" type="pres">
      <dgm:prSet presAssocID="{A2AD8451-C212-43C8-BF06-2064D56BD601}" presName="linear" presStyleCnt="0">
        <dgm:presLayoutVars>
          <dgm:animLvl val="lvl"/>
          <dgm:resizeHandles val="exact"/>
        </dgm:presLayoutVars>
      </dgm:prSet>
      <dgm:spPr/>
    </dgm:pt>
    <dgm:pt modelId="{52D9DAA0-B0AA-4499-9AA8-49749022C64E}" type="pres">
      <dgm:prSet presAssocID="{4E738BAD-628D-44BD-BE58-28132AB057F6}" presName="parentText" presStyleLbl="node1" presStyleIdx="0" presStyleCnt="2">
        <dgm:presLayoutVars>
          <dgm:chMax val="0"/>
          <dgm:bulletEnabled val="1"/>
        </dgm:presLayoutVars>
      </dgm:prSet>
      <dgm:spPr/>
    </dgm:pt>
    <dgm:pt modelId="{1B9034FB-4618-407C-A637-5EB61AD6294D}" type="pres">
      <dgm:prSet presAssocID="{0DA2E576-61C7-4486-84F9-4FC09372605C}" presName="spacer" presStyleCnt="0"/>
      <dgm:spPr/>
    </dgm:pt>
    <dgm:pt modelId="{89A9AE2D-A5D4-4191-B195-1CF1B4A2082B}" type="pres">
      <dgm:prSet presAssocID="{15C34FA7-EE79-40DF-8FC9-B7364CAE5E63}" presName="parentText" presStyleLbl="node1" presStyleIdx="1" presStyleCnt="2">
        <dgm:presLayoutVars>
          <dgm:chMax val="0"/>
          <dgm:bulletEnabled val="1"/>
        </dgm:presLayoutVars>
      </dgm:prSet>
      <dgm:spPr/>
    </dgm:pt>
    <dgm:pt modelId="{6647209F-9C8D-40A5-A33A-4677008A6FF3}" type="pres">
      <dgm:prSet presAssocID="{15C34FA7-EE79-40DF-8FC9-B7364CAE5E63}" presName="childText" presStyleLbl="revTx" presStyleIdx="0" presStyleCnt="1">
        <dgm:presLayoutVars>
          <dgm:bulletEnabled val="1"/>
        </dgm:presLayoutVars>
      </dgm:prSet>
      <dgm:spPr/>
    </dgm:pt>
  </dgm:ptLst>
  <dgm:cxnLst>
    <dgm:cxn modelId="{DCB7480C-D08B-434D-9442-76DCE81826C1}" type="presOf" srcId="{4E738BAD-628D-44BD-BE58-28132AB057F6}" destId="{52D9DAA0-B0AA-4499-9AA8-49749022C64E}" srcOrd="0" destOrd="0" presId="urn:microsoft.com/office/officeart/2005/8/layout/vList2"/>
    <dgm:cxn modelId="{31CE1A10-0363-41C0-B381-3B2AC5A8DA93}" type="presOf" srcId="{701012D0-C1C5-4025-B3B6-E2B28D4D0246}" destId="{6647209F-9C8D-40A5-A33A-4677008A6FF3}" srcOrd="0" destOrd="0" presId="urn:microsoft.com/office/officeart/2005/8/layout/vList2"/>
    <dgm:cxn modelId="{EF1BE637-62DE-477A-8618-78BC2D9CC141}" srcId="{15C34FA7-EE79-40DF-8FC9-B7364CAE5E63}" destId="{9D2DE531-065A-42B7-B083-33495EDCB0F2}" srcOrd="2" destOrd="0" parTransId="{9117AFA9-5FDB-4DFF-B170-14A5A92C2BF5}" sibTransId="{BE84B518-9823-4047-8A59-B5E0742C0E3C}"/>
    <dgm:cxn modelId="{D46A3868-EB37-471F-BEB2-93B0B14272DD}" type="presOf" srcId="{87AFDBA2-DAD9-4348-A905-09FEDFA8596D}" destId="{6647209F-9C8D-40A5-A33A-4677008A6FF3}" srcOrd="0" destOrd="1" presId="urn:microsoft.com/office/officeart/2005/8/layout/vList2"/>
    <dgm:cxn modelId="{2CAD026F-6D92-48EA-AC20-F734102A9A27}" srcId="{A2AD8451-C212-43C8-BF06-2064D56BD601}" destId="{15C34FA7-EE79-40DF-8FC9-B7364CAE5E63}" srcOrd="1" destOrd="0" parTransId="{93E0121C-42C1-498A-9F30-ECB1EED577BB}" sibTransId="{237A06C1-82B1-437A-BA62-8B934DDD413D}"/>
    <dgm:cxn modelId="{7FC0B952-F490-4FAE-AABC-25F3E6A1633E}" type="presOf" srcId="{A2AD8451-C212-43C8-BF06-2064D56BD601}" destId="{612EB113-54AE-4EE5-B9EC-A9CC6BDE01BB}" srcOrd="0" destOrd="0" presId="urn:microsoft.com/office/officeart/2005/8/layout/vList2"/>
    <dgm:cxn modelId="{852EF252-AD1C-452F-8B64-7D6D955F3592}" srcId="{15C34FA7-EE79-40DF-8FC9-B7364CAE5E63}" destId="{87AFDBA2-DAD9-4348-A905-09FEDFA8596D}" srcOrd="1" destOrd="0" parTransId="{A17968D7-81C3-4119-9E13-4B7FB8631078}" sibTransId="{971E2ADC-A590-43E8-AC67-804C97F0EFAF}"/>
    <dgm:cxn modelId="{16F7CE8B-2B51-4D90-86E0-BF091A5E3F14}" type="presOf" srcId="{9D2DE531-065A-42B7-B083-33495EDCB0F2}" destId="{6647209F-9C8D-40A5-A33A-4677008A6FF3}" srcOrd="0" destOrd="2" presId="urn:microsoft.com/office/officeart/2005/8/layout/vList2"/>
    <dgm:cxn modelId="{10E38BC8-4A17-4ADA-BE38-FAE22780D82F}" type="presOf" srcId="{15C34FA7-EE79-40DF-8FC9-B7364CAE5E63}" destId="{89A9AE2D-A5D4-4191-B195-1CF1B4A2082B}" srcOrd="0" destOrd="0" presId="urn:microsoft.com/office/officeart/2005/8/layout/vList2"/>
    <dgm:cxn modelId="{9B892BDE-69BC-4415-ADE1-0436ACDFF218}" srcId="{15C34FA7-EE79-40DF-8FC9-B7364CAE5E63}" destId="{701012D0-C1C5-4025-B3B6-E2B28D4D0246}" srcOrd="0" destOrd="0" parTransId="{8ADCCB46-483B-47CB-B72E-9533DBD1FF6A}" sibTransId="{2EF9AA20-CE89-45C9-996F-692108011B18}"/>
    <dgm:cxn modelId="{B749B3E8-00FF-4EA4-BB82-3213263741D4}" srcId="{A2AD8451-C212-43C8-BF06-2064D56BD601}" destId="{4E738BAD-628D-44BD-BE58-28132AB057F6}" srcOrd="0" destOrd="0" parTransId="{77174D54-2AED-4238-8CE5-069D4A70595D}" sibTransId="{0DA2E576-61C7-4486-84F9-4FC09372605C}"/>
    <dgm:cxn modelId="{B690FE21-0318-401A-A3EE-C197B09A4CE8}" type="presParOf" srcId="{612EB113-54AE-4EE5-B9EC-A9CC6BDE01BB}" destId="{52D9DAA0-B0AA-4499-9AA8-49749022C64E}" srcOrd="0" destOrd="0" presId="urn:microsoft.com/office/officeart/2005/8/layout/vList2"/>
    <dgm:cxn modelId="{619A4BC6-4297-42B5-8794-08B89EDDDFA3}" type="presParOf" srcId="{612EB113-54AE-4EE5-B9EC-A9CC6BDE01BB}" destId="{1B9034FB-4618-407C-A637-5EB61AD6294D}" srcOrd="1" destOrd="0" presId="urn:microsoft.com/office/officeart/2005/8/layout/vList2"/>
    <dgm:cxn modelId="{EB4EC59D-4BFE-420D-919E-E54B1CABE941}" type="presParOf" srcId="{612EB113-54AE-4EE5-B9EC-A9CC6BDE01BB}" destId="{89A9AE2D-A5D4-4191-B195-1CF1B4A2082B}" srcOrd="2" destOrd="0" presId="urn:microsoft.com/office/officeart/2005/8/layout/vList2"/>
    <dgm:cxn modelId="{39ECEBFA-1345-485C-86E6-8995CE70196E}" type="presParOf" srcId="{612EB113-54AE-4EE5-B9EC-A9CC6BDE01BB}" destId="{6647209F-9C8D-40A5-A33A-4677008A6FF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FA8C4D-F361-44F4-AB85-F5B7188E12C3}"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D5B45735-C734-4D8D-B876-750E2BBC7036}">
      <dgm:prSet phldrT="[Text]" custT="1"/>
      <dgm:spPr/>
      <dgm:t>
        <a:bodyPr/>
        <a:lstStyle/>
        <a:p>
          <a:r>
            <a:rPr lang="en-US" sz="2200" kern="1200" dirty="0" err="1">
              <a:solidFill>
                <a:prstClr val="white"/>
              </a:solidFill>
              <a:latin typeface="+mn-lt"/>
              <a:ea typeface="+mn-ea"/>
              <a:cs typeface="+mn-cs"/>
            </a:rPr>
            <a:t>DataFrames</a:t>
          </a:r>
          <a:r>
            <a:rPr lang="en-US" sz="2200" kern="1200" dirty="0">
              <a:solidFill>
                <a:prstClr val="white"/>
              </a:solidFill>
              <a:latin typeface="+mn-lt"/>
              <a:ea typeface="+mn-ea"/>
              <a:cs typeface="+mn-cs"/>
            </a:rPr>
            <a:t> can be integrated into notebooks</a:t>
          </a:r>
          <a:r>
            <a:rPr lang="en-US" sz="2200" kern="1200" dirty="0">
              <a:latin typeface="+mn-lt"/>
            </a:rPr>
            <a:t>.</a:t>
          </a:r>
        </a:p>
      </dgm:t>
    </dgm:pt>
    <dgm:pt modelId="{FAB5015C-44F5-4F67-B9F2-C8B095DF1917}" type="parTrans" cxnId="{40C3429F-1695-414F-9EF4-A0FF1AB59831}">
      <dgm:prSet/>
      <dgm:spPr/>
      <dgm:t>
        <a:bodyPr/>
        <a:lstStyle/>
        <a:p>
          <a:endParaRPr lang="en-US"/>
        </a:p>
      </dgm:t>
    </dgm:pt>
    <dgm:pt modelId="{2C4887AD-EA5E-4CD5-B765-0F2450AFDAD5}" type="sibTrans" cxnId="{40C3429F-1695-414F-9EF4-A0FF1AB59831}">
      <dgm:prSet/>
      <dgm:spPr/>
      <dgm:t>
        <a:bodyPr/>
        <a:lstStyle/>
        <a:p>
          <a:endParaRPr lang="en-US"/>
        </a:p>
      </dgm:t>
    </dgm:pt>
    <dgm:pt modelId="{0862515C-75DA-4649-9332-D353D730D31A}">
      <dgm:prSet phldrT="[Text]" custT="1"/>
      <dgm:spPr/>
      <dgm:t>
        <a:bodyPr/>
        <a:lstStyle/>
        <a:p>
          <a:r>
            <a:rPr lang="en-US" sz="2200" dirty="0">
              <a:latin typeface="+mn-lt"/>
            </a:rPr>
            <a:t>Assistive code development.</a:t>
          </a:r>
        </a:p>
      </dgm:t>
    </dgm:pt>
    <dgm:pt modelId="{D4B7F32E-26C1-4E7A-9A56-75EEFE4626BB}" type="parTrans" cxnId="{657CA4D0-9B38-46C2-841F-BF77D0D05582}">
      <dgm:prSet/>
      <dgm:spPr/>
      <dgm:t>
        <a:bodyPr/>
        <a:lstStyle/>
        <a:p>
          <a:endParaRPr lang="en-US"/>
        </a:p>
      </dgm:t>
    </dgm:pt>
    <dgm:pt modelId="{157B0F3B-8F15-44B6-992E-A200FD708E23}" type="sibTrans" cxnId="{657CA4D0-9B38-46C2-841F-BF77D0D05582}">
      <dgm:prSet/>
      <dgm:spPr/>
      <dgm:t>
        <a:bodyPr/>
        <a:lstStyle/>
        <a:p>
          <a:endParaRPr lang="en-US"/>
        </a:p>
      </dgm:t>
    </dgm:pt>
    <dgm:pt modelId="{BC8B7956-E5DA-4953-9489-63C8C964F624}">
      <dgm:prSet phldrT="[Text]" custT="1"/>
      <dgm:spPr/>
      <dgm:t>
        <a:bodyPr/>
        <a:lstStyle/>
        <a:p>
          <a:r>
            <a:rPr lang="en-US" sz="2200" dirty="0">
              <a:latin typeface="+mn-lt"/>
            </a:rPr>
            <a:t>Visualize data using popular libraries</a:t>
          </a:r>
        </a:p>
      </dgm:t>
    </dgm:pt>
    <dgm:pt modelId="{0D06FA10-8F7D-41CE-BF7D-DEC2F7031D24}" type="parTrans" cxnId="{9AA525FD-42F7-4DAD-96F9-FC4E4578FB76}">
      <dgm:prSet/>
      <dgm:spPr/>
      <dgm:t>
        <a:bodyPr/>
        <a:lstStyle/>
        <a:p>
          <a:endParaRPr lang="en-US"/>
        </a:p>
      </dgm:t>
    </dgm:pt>
    <dgm:pt modelId="{A1E23EA1-CE51-4FC5-9596-8775AEEEC533}" type="sibTrans" cxnId="{9AA525FD-42F7-4DAD-96F9-FC4E4578FB76}">
      <dgm:prSet/>
      <dgm:spPr/>
      <dgm:t>
        <a:bodyPr/>
        <a:lstStyle/>
        <a:p>
          <a:endParaRPr lang="en-US"/>
        </a:p>
      </dgm:t>
    </dgm:pt>
    <dgm:pt modelId="{970E6DD6-A169-4AFA-8F19-A790B7CD0937}">
      <dgm:prSet custT="1"/>
      <dgm:spPr/>
      <dgm:t>
        <a:bodyPr/>
        <a:lstStyle/>
        <a:p>
          <a:r>
            <a:rPr lang="en-US" sz="2200" dirty="0">
              <a:latin typeface="+mn-lt"/>
            </a:rPr>
            <a:t>Auto-completion of SQL statements.</a:t>
          </a:r>
        </a:p>
      </dgm:t>
    </dgm:pt>
    <dgm:pt modelId="{FD4C1B26-4E81-4253-819A-0D568697AFC0}" type="parTrans" cxnId="{B0C2513A-5FB5-48B7-B8A6-F8C31F17A48F}">
      <dgm:prSet/>
      <dgm:spPr/>
      <dgm:t>
        <a:bodyPr/>
        <a:lstStyle/>
        <a:p>
          <a:endParaRPr lang="en-US"/>
        </a:p>
      </dgm:t>
    </dgm:pt>
    <dgm:pt modelId="{47A35150-613B-430D-A761-6D8295E34627}" type="sibTrans" cxnId="{B0C2513A-5FB5-48B7-B8A6-F8C31F17A48F}">
      <dgm:prSet/>
      <dgm:spPr/>
      <dgm:t>
        <a:bodyPr/>
        <a:lstStyle/>
        <a:p>
          <a:endParaRPr lang="en-US"/>
        </a:p>
      </dgm:t>
    </dgm:pt>
    <dgm:pt modelId="{6A2A93F6-A345-4AC4-8B28-835E062F57C8}" type="pres">
      <dgm:prSet presAssocID="{63FA8C4D-F361-44F4-AB85-F5B7188E12C3}" presName="linear" presStyleCnt="0">
        <dgm:presLayoutVars>
          <dgm:dir/>
          <dgm:animLvl val="lvl"/>
          <dgm:resizeHandles val="exact"/>
        </dgm:presLayoutVars>
      </dgm:prSet>
      <dgm:spPr/>
    </dgm:pt>
    <dgm:pt modelId="{FDACE374-D1A5-4D32-A3DB-F672CEEA8335}" type="pres">
      <dgm:prSet presAssocID="{D5B45735-C734-4D8D-B876-750E2BBC7036}" presName="parentLin" presStyleCnt="0"/>
      <dgm:spPr/>
    </dgm:pt>
    <dgm:pt modelId="{7C2FB3CD-9697-4394-9177-EB4391E7B4F0}" type="pres">
      <dgm:prSet presAssocID="{D5B45735-C734-4D8D-B876-750E2BBC7036}" presName="parentLeftMargin" presStyleLbl="node1" presStyleIdx="0" presStyleCnt="4"/>
      <dgm:spPr/>
    </dgm:pt>
    <dgm:pt modelId="{5966BE68-C7A3-4BDF-BA34-D6F4B9A6F3DE}" type="pres">
      <dgm:prSet presAssocID="{D5B45735-C734-4D8D-B876-750E2BBC7036}" presName="parentText" presStyleLbl="node1" presStyleIdx="0" presStyleCnt="4">
        <dgm:presLayoutVars>
          <dgm:chMax val="0"/>
          <dgm:bulletEnabled val="1"/>
        </dgm:presLayoutVars>
      </dgm:prSet>
      <dgm:spPr/>
    </dgm:pt>
    <dgm:pt modelId="{A00B7482-E928-4632-B3D7-B2ACF52A3C81}" type="pres">
      <dgm:prSet presAssocID="{D5B45735-C734-4D8D-B876-750E2BBC7036}" presName="negativeSpace" presStyleCnt="0"/>
      <dgm:spPr/>
    </dgm:pt>
    <dgm:pt modelId="{E93BE2DC-C6EF-44DF-9CFC-1A4104894F63}" type="pres">
      <dgm:prSet presAssocID="{D5B45735-C734-4D8D-B876-750E2BBC7036}" presName="childText" presStyleLbl="conFgAcc1" presStyleIdx="0" presStyleCnt="4">
        <dgm:presLayoutVars>
          <dgm:bulletEnabled val="1"/>
        </dgm:presLayoutVars>
      </dgm:prSet>
      <dgm:spPr/>
    </dgm:pt>
    <dgm:pt modelId="{AAA4ACAE-4728-47EA-8CDD-A0259D071A3C}" type="pres">
      <dgm:prSet presAssocID="{2C4887AD-EA5E-4CD5-B765-0F2450AFDAD5}" presName="spaceBetweenRectangles" presStyleCnt="0"/>
      <dgm:spPr/>
    </dgm:pt>
    <dgm:pt modelId="{59D182D4-9B03-493B-87CD-693C2AC9FDF5}" type="pres">
      <dgm:prSet presAssocID="{0862515C-75DA-4649-9332-D353D730D31A}" presName="parentLin" presStyleCnt="0"/>
      <dgm:spPr/>
    </dgm:pt>
    <dgm:pt modelId="{DD121BCA-AD24-4F14-821F-D8ADAE12AC04}" type="pres">
      <dgm:prSet presAssocID="{0862515C-75DA-4649-9332-D353D730D31A}" presName="parentLeftMargin" presStyleLbl="node1" presStyleIdx="0" presStyleCnt="4"/>
      <dgm:spPr/>
    </dgm:pt>
    <dgm:pt modelId="{8C7FC9E5-63BC-4FF4-B578-4470D8095F87}" type="pres">
      <dgm:prSet presAssocID="{0862515C-75DA-4649-9332-D353D730D31A}" presName="parentText" presStyleLbl="node1" presStyleIdx="1" presStyleCnt="4">
        <dgm:presLayoutVars>
          <dgm:chMax val="0"/>
          <dgm:bulletEnabled val="1"/>
        </dgm:presLayoutVars>
      </dgm:prSet>
      <dgm:spPr/>
    </dgm:pt>
    <dgm:pt modelId="{F7132E48-5D7F-4C08-8C97-6B15BC779BE6}" type="pres">
      <dgm:prSet presAssocID="{0862515C-75DA-4649-9332-D353D730D31A}" presName="negativeSpace" presStyleCnt="0"/>
      <dgm:spPr/>
    </dgm:pt>
    <dgm:pt modelId="{F3118F54-6637-43E7-AA52-F4ACE3044936}" type="pres">
      <dgm:prSet presAssocID="{0862515C-75DA-4649-9332-D353D730D31A}" presName="childText" presStyleLbl="conFgAcc1" presStyleIdx="1" presStyleCnt="4">
        <dgm:presLayoutVars>
          <dgm:bulletEnabled val="1"/>
        </dgm:presLayoutVars>
      </dgm:prSet>
      <dgm:spPr/>
    </dgm:pt>
    <dgm:pt modelId="{52C67360-EBBD-413C-9055-2059FA8B84CE}" type="pres">
      <dgm:prSet presAssocID="{157B0F3B-8F15-44B6-992E-A200FD708E23}" presName="spaceBetweenRectangles" presStyleCnt="0"/>
      <dgm:spPr/>
    </dgm:pt>
    <dgm:pt modelId="{8E46FFAA-DEC5-4F30-9180-7886E7A66F68}" type="pres">
      <dgm:prSet presAssocID="{970E6DD6-A169-4AFA-8F19-A790B7CD0937}" presName="parentLin" presStyleCnt="0"/>
      <dgm:spPr/>
    </dgm:pt>
    <dgm:pt modelId="{93AE3B22-BE06-4187-B97B-45430BF3D0A5}" type="pres">
      <dgm:prSet presAssocID="{970E6DD6-A169-4AFA-8F19-A790B7CD0937}" presName="parentLeftMargin" presStyleLbl="node1" presStyleIdx="1" presStyleCnt="4"/>
      <dgm:spPr/>
    </dgm:pt>
    <dgm:pt modelId="{14F61BF1-FE51-40C5-9EC3-B3DD882DB694}" type="pres">
      <dgm:prSet presAssocID="{970E6DD6-A169-4AFA-8F19-A790B7CD0937}" presName="parentText" presStyleLbl="node1" presStyleIdx="2" presStyleCnt="4">
        <dgm:presLayoutVars>
          <dgm:chMax val="0"/>
          <dgm:bulletEnabled val="1"/>
        </dgm:presLayoutVars>
      </dgm:prSet>
      <dgm:spPr/>
    </dgm:pt>
    <dgm:pt modelId="{84D73516-9510-472E-8614-B5DB405F99F1}" type="pres">
      <dgm:prSet presAssocID="{970E6DD6-A169-4AFA-8F19-A790B7CD0937}" presName="negativeSpace" presStyleCnt="0"/>
      <dgm:spPr/>
    </dgm:pt>
    <dgm:pt modelId="{FD26DF36-53F0-48DB-AC37-F304DC577065}" type="pres">
      <dgm:prSet presAssocID="{970E6DD6-A169-4AFA-8F19-A790B7CD0937}" presName="childText" presStyleLbl="conFgAcc1" presStyleIdx="2" presStyleCnt="4">
        <dgm:presLayoutVars>
          <dgm:bulletEnabled val="1"/>
        </dgm:presLayoutVars>
      </dgm:prSet>
      <dgm:spPr/>
    </dgm:pt>
    <dgm:pt modelId="{70C54A65-F49D-436B-94E9-35A548B74893}" type="pres">
      <dgm:prSet presAssocID="{47A35150-613B-430D-A761-6D8295E34627}" presName="spaceBetweenRectangles" presStyleCnt="0"/>
      <dgm:spPr/>
    </dgm:pt>
    <dgm:pt modelId="{B297D87A-888F-4846-B06E-46DCF5DA98D4}" type="pres">
      <dgm:prSet presAssocID="{BC8B7956-E5DA-4953-9489-63C8C964F624}" presName="parentLin" presStyleCnt="0"/>
      <dgm:spPr/>
    </dgm:pt>
    <dgm:pt modelId="{B60169F0-3460-4217-A3F9-1AF52E342A53}" type="pres">
      <dgm:prSet presAssocID="{BC8B7956-E5DA-4953-9489-63C8C964F624}" presName="parentLeftMargin" presStyleLbl="node1" presStyleIdx="2" presStyleCnt="4"/>
      <dgm:spPr/>
    </dgm:pt>
    <dgm:pt modelId="{FC119AE7-393A-4ED7-ACD0-FC12F4133444}" type="pres">
      <dgm:prSet presAssocID="{BC8B7956-E5DA-4953-9489-63C8C964F624}" presName="parentText" presStyleLbl="node1" presStyleIdx="3" presStyleCnt="4">
        <dgm:presLayoutVars>
          <dgm:chMax val="0"/>
          <dgm:bulletEnabled val="1"/>
        </dgm:presLayoutVars>
      </dgm:prSet>
      <dgm:spPr/>
    </dgm:pt>
    <dgm:pt modelId="{DC75AFBF-74FF-4FAC-904E-BCD057C6555F}" type="pres">
      <dgm:prSet presAssocID="{BC8B7956-E5DA-4953-9489-63C8C964F624}" presName="negativeSpace" presStyleCnt="0"/>
      <dgm:spPr/>
    </dgm:pt>
    <dgm:pt modelId="{0C8D3315-0C16-4FF8-A428-56E872F7E21D}" type="pres">
      <dgm:prSet presAssocID="{BC8B7956-E5DA-4953-9489-63C8C964F624}" presName="childText" presStyleLbl="conFgAcc1" presStyleIdx="3" presStyleCnt="4">
        <dgm:presLayoutVars>
          <dgm:bulletEnabled val="1"/>
        </dgm:presLayoutVars>
      </dgm:prSet>
      <dgm:spPr/>
    </dgm:pt>
  </dgm:ptLst>
  <dgm:cxnLst>
    <dgm:cxn modelId="{B9D78811-2F71-49E9-8604-ADA42A0740FD}" type="presOf" srcId="{0862515C-75DA-4649-9332-D353D730D31A}" destId="{DD121BCA-AD24-4F14-821F-D8ADAE12AC04}" srcOrd="0" destOrd="0" presId="urn:microsoft.com/office/officeart/2005/8/layout/list1"/>
    <dgm:cxn modelId="{638E3F16-1C0F-460D-9675-70C84B5556E6}" type="presOf" srcId="{D5B45735-C734-4D8D-B876-750E2BBC7036}" destId="{7C2FB3CD-9697-4394-9177-EB4391E7B4F0}" srcOrd="0" destOrd="0" presId="urn:microsoft.com/office/officeart/2005/8/layout/list1"/>
    <dgm:cxn modelId="{C7822F2F-7BC3-48DC-BE16-D4BB20C300E0}" type="presOf" srcId="{970E6DD6-A169-4AFA-8F19-A790B7CD0937}" destId="{14F61BF1-FE51-40C5-9EC3-B3DD882DB694}" srcOrd="1" destOrd="0" presId="urn:microsoft.com/office/officeart/2005/8/layout/list1"/>
    <dgm:cxn modelId="{0D0B1E32-0138-459F-9389-1CBAC4525530}" type="presOf" srcId="{BC8B7956-E5DA-4953-9489-63C8C964F624}" destId="{FC119AE7-393A-4ED7-ACD0-FC12F4133444}" srcOrd="1" destOrd="0" presId="urn:microsoft.com/office/officeart/2005/8/layout/list1"/>
    <dgm:cxn modelId="{B0C2513A-5FB5-48B7-B8A6-F8C31F17A48F}" srcId="{63FA8C4D-F361-44F4-AB85-F5B7188E12C3}" destId="{970E6DD6-A169-4AFA-8F19-A790B7CD0937}" srcOrd="2" destOrd="0" parTransId="{FD4C1B26-4E81-4253-819A-0D568697AFC0}" sibTransId="{47A35150-613B-430D-A761-6D8295E34627}"/>
    <dgm:cxn modelId="{F228DE76-0C5A-4066-8520-BDE293B1BDAA}" type="presOf" srcId="{970E6DD6-A169-4AFA-8F19-A790B7CD0937}" destId="{93AE3B22-BE06-4187-B97B-45430BF3D0A5}" srcOrd="0" destOrd="0" presId="urn:microsoft.com/office/officeart/2005/8/layout/list1"/>
    <dgm:cxn modelId="{CCD1718B-CE15-4F25-AEE5-8C30BF7198A9}" type="presOf" srcId="{BC8B7956-E5DA-4953-9489-63C8C964F624}" destId="{B60169F0-3460-4217-A3F9-1AF52E342A53}" srcOrd="0" destOrd="0" presId="urn:microsoft.com/office/officeart/2005/8/layout/list1"/>
    <dgm:cxn modelId="{1ADD2D8C-EFA7-4FC8-BE10-FC09430951BD}" type="presOf" srcId="{0862515C-75DA-4649-9332-D353D730D31A}" destId="{8C7FC9E5-63BC-4FF4-B578-4470D8095F87}" srcOrd="1" destOrd="0" presId="urn:microsoft.com/office/officeart/2005/8/layout/list1"/>
    <dgm:cxn modelId="{552EE09D-5276-4B21-9AEF-371406829E6D}" type="presOf" srcId="{63FA8C4D-F361-44F4-AB85-F5B7188E12C3}" destId="{6A2A93F6-A345-4AC4-8B28-835E062F57C8}" srcOrd="0" destOrd="0" presId="urn:microsoft.com/office/officeart/2005/8/layout/list1"/>
    <dgm:cxn modelId="{40C3429F-1695-414F-9EF4-A0FF1AB59831}" srcId="{63FA8C4D-F361-44F4-AB85-F5B7188E12C3}" destId="{D5B45735-C734-4D8D-B876-750E2BBC7036}" srcOrd="0" destOrd="0" parTransId="{FAB5015C-44F5-4F67-B9F2-C8B095DF1917}" sibTransId="{2C4887AD-EA5E-4CD5-B765-0F2450AFDAD5}"/>
    <dgm:cxn modelId="{C9DBAEBA-BA1D-4407-B0F9-AB96AFADBAE5}" type="presOf" srcId="{D5B45735-C734-4D8D-B876-750E2BBC7036}" destId="{5966BE68-C7A3-4BDF-BA34-D6F4B9A6F3DE}" srcOrd="1" destOrd="0" presId="urn:microsoft.com/office/officeart/2005/8/layout/list1"/>
    <dgm:cxn modelId="{657CA4D0-9B38-46C2-841F-BF77D0D05582}" srcId="{63FA8C4D-F361-44F4-AB85-F5B7188E12C3}" destId="{0862515C-75DA-4649-9332-D353D730D31A}" srcOrd="1" destOrd="0" parTransId="{D4B7F32E-26C1-4E7A-9A56-75EEFE4626BB}" sibTransId="{157B0F3B-8F15-44B6-992E-A200FD708E23}"/>
    <dgm:cxn modelId="{9AA525FD-42F7-4DAD-96F9-FC4E4578FB76}" srcId="{63FA8C4D-F361-44F4-AB85-F5B7188E12C3}" destId="{BC8B7956-E5DA-4953-9489-63C8C964F624}" srcOrd="3" destOrd="0" parTransId="{0D06FA10-8F7D-41CE-BF7D-DEC2F7031D24}" sibTransId="{A1E23EA1-CE51-4FC5-9596-8775AEEEC533}"/>
    <dgm:cxn modelId="{0CCDDBA4-4BA6-4420-BEA8-E9691ECBD1D9}" type="presParOf" srcId="{6A2A93F6-A345-4AC4-8B28-835E062F57C8}" destId="{FDACE374-D1A5-4D32-A3DB-F672CEEA8335}" srcOrd="0" destOrd="0" presId="urn:microsoft.com/office/officeart/2005/8/layout/list1"/>
    <dgm:cxn modelId="{515B4F69-3622-4231-B562-629519DE7778}" type="presParOf" srcId="{FDACE374-D1A5-4D32-A3DB-F672CEEA8335}" destId="{7C2FB3CD-9697-4394-9177-EB4391E7B4F0}" srcOrd="0" destOrd="0" presId="urn:microsoft.com/office/officeart/2005/8/layout/list1"/>
    <dgm:cxn modelId="{5AACAD8A-6AFA-456A-891E-7A3B8ACF59AC}" type="presParOf" srcId="{FDACE374-D1A5-4D32-A3DB-F672CEEA8335}" destId="{5966BE68-C7A3-4BDF-BA34-D6F4B9A6F3DE}" srcOrd="1" destOrd="0" presId="urn:microsoft.com/office/officeart/2005/8/layout/list1"/>
    <dgm:cxn modelId="{D60E3D09-A1ED-4C73-AB62-3EEBEA9E360F}" type="presParOf" srcId="{6A2A93F6-A345-4AC4-8B28-835E062F57C8}" destId="{A00B7482-E928-4632-B3D7-B2ACF52A3C81}" srcOrd="1" destOrd="0" presId="urn:microsoft.com/office/officeart/2005/8/layout/list1"/>
    <dgm:cxn modelId="{9A76E463-35C7-4853-BCCB-5A9DFBB3D6E4}" type="presParOf" srcId="{6A2A93F6-A345-4AC4-8B28-835E062F57C8}" destId="{E93BE2DC-C6EF-44DF-9CFC-1A4104894F63}" srcOrd="2" destOrd="0" presId="urn:microsoft.com/office/officeart/2005/8/layout/list1"/>
    <dgm:cxn modelId="{47A6A294-2736-44E9-9BF7-589FD147AA4C}" type="presParOf" srcId="{6A2A93F6-A345-4AC4-8B28-835E062F57C8}" destId="{AAA4ACAE-4728-47EA-8CDD-A0259D071A3C}" srcOrd="3" destOrd="0" presId="urn:microsoft.com/office/officeart/2005/8/layout/list1"/>
    <dgm:cxn modelId="{50694CC3-FD83-4B7D-8189-81D074D6AFAA}" type="presParOf" srcId="{6A2A93F6-A345-4AC4-8B28-835E062F57C8}" destId="{59D182D4-9B03-493B-87CD-693C2AC9FDF5}" srcOrd="4" destOrd="0" presId="urn:microsoft.com/office/officeart/2005/8/layout/list1"/>
    <dgm:cxn modelId="{7ADA5586-8337-4245-9D87-8DCF371E014F}" type="presParOf" srcId="{59D182D4-9B03-493B-87CD-693C2AC9FDF5}" destId="{DD121BCA-AD24-4F14-821F-D8ADAE12AC04}" srcOrd="0" destOrd="0" presId="urn:microsoft.com/office/officeart/2005/8/layout/list1"/>
    <dgm:cxn modelId="{8B17A1B7-6EA7-4369-9701-25D5C06248AB}" type="presParOf" srcId="{59D182D4-9B03-493B-87CD-693C2AC9FDF5}" destId="{8C7FC9E5-63BC-4FF4-B578-4470D8095F87}" srcOrd="1" destOrd="0" presId="urn:microsoft.com/office/officeart/2005/8/layout/list1"/>
    <dgm:cxn modelId="{C8F93C55-D250-4A82-AFDA-705D4A9C315A}" type="presParOf" srcId="{6A2A93F6-A345-4AC4-8B28-835E062F57C8}" destId="{F7132E48-5D7F-4C08-8C97-6B15BC779BE6}" srcOrd="5" destOrd="0" presId="urn:microsoft.com/office/officeart/2005/8/layout/list1"/>
    <dgm:cxn modelId="{ABFF9BF9-1FF1-4C8A-8E9F-01CAB1E54504}" type="presParOf" srcId="{6A2A93F6-A345-4AC4-8B28-835E062F57C8}" destId="{F3118F54-6637-43E7-AA52-F4ACE3044936}" srcOrd="6" destOrd="0" presId="urn:microsoft.com/office/officeart/2005/8/layout/list1"/>
    <dgm:cxn modelId="{DCC5D2CD-4AAF-4824-A1AE-9B197F77B4A2}" type="presParOf" srcId="{6A2A93F6-A345-4AC4-8B28-835E062F57C8}" destId="{52C67360-EBBD-413C-9055-2059FA8B84CE}" srcOrd="7" destOrd="0" presId="urn:microsoft.com/office/officeart/2005/8/layout/list1"/>
    <dgm:cxn modelId="{79FD660E-9A43-43CD-92ED-ABF5CD0BE682}" type="presParOf" srcId="{6A2A93F6-A345-4AC4-8B28-835E062F57C8}" destId="{8E46FFAA-DEC5-4F30-9180-7886E7A66F68}" srcOrd="8" destOrd="0" presId="urn:microsoft.com/office/officeart/2005/8/layout/list1"/>
    <dgm:cxn modelId="{5CED89C2-AABC-4018-B846-76CA1A3D6CA8}" type="presParOf" srcId="{8E46FFAA-DEC5-4F30-9180-7886E7A66F68}" destId="{93AE3B22-BE06-4187-B97B-45430BF3D0A5}" srcOrd="0" destOrd="0" presId="urn:microsoft.com/office/officeart/2005/8/layout/list1"/>
    <dgm:cxn modelId="{FAC34D30-08F5-4811-892D-17EDA8EA4BB9}" type="presParOf" srcId="{8E46FFAA-DEC5-4F30-9180-7886E7A66F68}" destId="{14F61BF1-FE51-40C5-9EC3-B3DD882DB694}" srcOrd="1" destOrd="0" presId="urn:microsoft.com/office/officeart/2005/8/layout/list1"/>
    <dgm:cxn modelId="{33A0D14C-AC69-445B-83F4-15C0468ADDF6}" type="presParOf" srcId="{6A2A93F6-A345-4AC4-8B28-835E062F57C8}" destId="{84D73516-9510-472E-8614-B5DB405F99F1}" srcOrd="9" destOrd="0" presId="urn:microsoft.com/office/officeart/2005/8/layout/list1"/>
    <dgm:cxn modelId="{08207EC8-F0E3-4AFD-AC3E-902E96852938}" type="presParOf" srcId="{6A2A93F6-A345-4AC4-8B28-835E062F57C8}" destId="{FD26DF36-53F0-48DB-AC37-F304DC577065}" srcOrd="10" destOrd="0" presId="urn:microsoft.com/office/officeart/2005/8/layout/list1"/>
    <dgm:cxn modelId="{D9C82FCB-0509-4826-8938-2F585ECC2364}" type="presParOf" srcId="{6A2A93F6-A345-4AC4-8B28-835E062F57C8}" destId="{70C54A65-F49D-436B-94E9-35A548B74893}" srcOrd="11" destOrd="0" presId="urn:microsoft.com/office/officeart/2005/8/layout/list1"/>
    <dgm:cxn modelId="{2BBAA9F0-C978-4CFC-87F0-C48600A470D6}" type="presParOf" srcId="{6A2A93F6-A345-4AC4-8B28-835E062F57C8}" destId="{B297D87A-888F-4846-B06E-46DCF5DA98D4}" srcOrd="12" destOrd="0" presId="urn:microsoft.com/office/officeart/2005/8/layout/list1"/>
    <dgm:cxn modelId="{1F0052D4-CDB1-44EC-9E55-18B05DED05FF}" type="presParOf" srcId="{B297D87A-888F-4846-B06E-46DCF5DA98D4}" destId="{B60169F0-3460-4217-A3F9-1AF52E342A53}" srcOrd="0" destOrd="0" presId="urn:microsoft.com/office/officeart/2005/8/layout/list1"/>
    <dgm:cxn modelId="{E0EB4050-0B2D-4014-99BC-6FB2602871B1}" type="presParOf" srcId="{B297D87A-888F-4846-B06E-46DCF5DA98D4}" destId="{FC119AE7-393A-4ED7-ACD0-FC12F4133444}" srcOrd="1" destOrd="0" presId="urn:microsoft.com/office/officeart/2005/8/layout/list1"/>
    <dgm:cxn modelId="{41D4085A-7C51-421B-8C71-043E69D640D7}" type="presParOf" srcId="{6A2A93F6-A345-4AC4-8B28-835E062F57C8}" destId="{DC75AFBF-74FF-4FAC-904E-BCD057C6555F}" srcOrd="13" destOrd="0" presId="urn:microsoft.com/office/officeart/2005/8/layout/list1"/>
    <dgm:cxn modelId="{FC59AC09-5B65-4B8E-BF7A-C57D0DE01F69}" type="presParOf" srcId="{6A2A93F6-A345-4AC4-8B28-835E062F57C8}" destId="{0C8D3315-0C16-4FF8-A428-56E872F7E21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FA8C4D-F361-44F4-AB85-F5B7188E12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5B45735-C734-4D8D-B876-750E2BBC7036}">
      <dgm:prSet phldrT="[Text]"/>
      <dgm:spPr/>
      <dgm:t>
        <a:bodyPr/>
        <a:lstStyle/>
        <a:p>
          <a:pPr>
            <a:lnSpc>
              <a:spcPct val="100000"/>
            </a:lnSpc>
          </a:pPr>
          <a:r>
            <a:rPr lang="en-US" b="0" i="0" dirty="0" err="1">
              <a:effectLst/>
              <a:latin typeface="+mn-lt"/>
            </a:rPr>
            <a:t>BigQuery</a:t>
          </a:r>
          <a:r>
            <a:rPr lang="en-US" b="0" i="0" dirty="0">
              <a:effectLst/>
              <a:latin typeface="+mn-lt"/>
            </a:rPr>
            <a:t> </a:t>
          </a:r>
          <a:r>
            <a:rPr lang="en-US" b="0" i="0" dirty="0" err="1">
              <a:effectLst/>
              <a:latin typeface="+mn-lt"/>
            </a:rPr>
            <a:t>DataFrames</a:t>
          </a:r>
          <a:r>
            <a:rPr lang="en-US" b="0" i="0" dirty="0">
              <a:effectLst/>
              <a:latin typeface="+mn-lt"/>
            </a:rPr>
            <a:t> is a set of open source Python libraries.</a:t>
          </a:r>
          <a:endParaRPr lang="en-US" dirty="0">
            <a:latin typeface="+mn-lt"/>
          </a:endParaRPr>
        </a:p>
      </dgm:t>
    </dgm:pt>
    <dgm:pt modelId="{FAB5015C-44F5-4F67-B9F2-C8B095DF1917}" type="parTrans" cxnId="{40C3429F-1695-414F-9EF4-A0FF1AB59831}">
      <dgm:prSet/>
      <dgm:spPr/>
      <dgm:t>
        <a:bodyPr/>
        <a:lstStyle/>
        <a:p>
          <a:endParaRPr lang="en-US"/>
        </a:p>
      </dgm:t>
    </dgm:pt>
    <dgm:pt modelId="{2C4887AD-EA5E-4CD5-B765-0F2450AFDAD5}" type="sibTrans" cxnId="{40C3429F-1695-414F-9EF4-A0FF1AB59831}">
      <dgm:prSet/>
      <dgm:spPr/>
      <dgm:t>
        <a:bodyPr/>
        <a:lstStyle/>
        <a:p>
          <a:endParaRPr lang="en-US"/>
        </a:p>
      </dgm:t>
    </dgm:pt>
    <dgm:pt modelId="{0862515C-75DA-4649-9332-D353D730D31A}">
      <dgm:prSet phldrT="[Text]"/>
      <dgm:spPr/>
      <dgm:t>
        <a:bodyPr/>
        <a:lstStyle/>
        <a:p>
          <a:pPr>
            <a:lnSpc>
              <a:spcPct val="100000"/>
            </a:lnSpc>
          </a:pPr>
          <a:r>
            <a:rPr lang="en-US" b="0" i="0" dirty="0" err="1">
              <a:effectLst/>
              <a:latin typeface="+mn-lt"/>
            </a:rPr>
            <a:t>BigQuery</a:t>
          </a:r>
          <a:r>
            <a:rPr lang="en-US" b="0" i="0" dirty="0">
              <a:effectLst/>
              <a:latin typeface="+mn-lt"/>
            </a:rPr>
            <a:t> </a:t>
          </a:r>
          <a:r>
            <a:rPr lang="en-US" b="0" i="0" dirty="0" err="1">
              <a:effectLst/>
              <a:latin typeface="+mn-lt"/>
            </a:rPr>
            <a:t>DataFrames</a:t>
          </a:r>
          <a:r>
            <a:rPr lang="en-US" b="0" i="0" dirty="0">
              <a:effectLst/>
              <a:latin typeface="+mn-lt"/>
            </a:rPr>
            <a:t> implements the pandas and scikit-learn APIS by pushing the processing down to </a:t>
          </a:r>
          <a:r>
            <a:rPr lang="en-US" b="0" i="0" dirty="0" err="1">
              <a:effectLst/>
              <a:latin typeface="+mn-lt"/>
            </a:rPr>
            <a:t>BigQuery</a:t>
          </a:r>
          <a:r>
            <a:rPr lang="en-US" b="0" i="0" dirty="0">
              <a:effectLst/>
              <a:latin typeface="+mn-lt"/>
            </a:rPr>
            <a:t> through SQL conversion</a:t>
          </a:r>
          <a:endParaRPr lang="en-US" dirty="0">
            <a:latin typeface="+mn-lt"/>
          </a:endParaRPr>
        </a:p>
      </dgm:t>
    </dgm:pt>
    <dgm:pt modelId="{D4B7F32E-26C1-4E7A-9A56-75EEFE4626BB}" type="parTrans" cxnId="{657CA4D0-9B38-46C2-841F-BF77D0D05582}">
      <dgm:prSet/>
      <dgm:spPr/>
      <dgm:t>
        <a:bodyPr/>
        <a:lstStyle/>
        <a:p>
          <a:endParaRPr lang="en-US"/>
        </a:p>
      </dgm:t>
    </dgm:pt>
    <dgm:pt modelId="{157B0F3B-8F15-44B6-992E-A200FD708E23}" type="sibTrans" cxnId="{657CA4D0-9B38-46C2-841F-BF77D0D05582}">
      <dgm:prSet/>
      <dgm:spPr/>
      <dgm:t>
        <a:bodyPr/>
        <a:lstStyle/>
        <a:p>
          <a:endParaRPr lang="en-US"/>
        </a:p>
      </dgm:t>
    </dgm:pt>
    <dgm:pt modelId="{BC8B7956-E5DA-4953-9489-63C8C964F624}">
      <dgm:prSet phldrT="[Text]"/>
      <dgm:spPr/>
      <dgm:t>
        <a:bodyPr/>
        <a:lstStyle/>
        <a:p>
          <a:pPr>
            <a:lnSpc>
              <a:spcPct val="100000"/>
            </a:lnSpc>
          </a:pPr>
          <a:r>
            <a:rPr lang="en-US" b="0" i="0" dirty="0" err="1">
              <a:latin typeface="+mn-lt"/>
            </a:rPr>
            <a:t>BigQuery</a:t>
          </a:r>
          <a:r>
            <a:rPr lang="en-US" b="0" i="0" dirty="0">
              <a:latin typeface="+mn-lt"/>
            </a:rPr>
            <a:t> </a:t>
          </a:r>
          <a:r>
            <a:rPr lang="en-US" b="0" i="0" dirty="0" err="1">
              <a:latin typeface="+mn-lt"/>
            </a:rPr>
            <a:t>DataFrames</a:t>
          </a:r>
          <a:r>
            <a:rPr lang="en-US" b="0" i="0" dirty="0">
              <a:latin typeface="+mn-lt"/>
            </a:rPr>
            <a:t> uses </a:t>
          </a:r>
          <a:r>
            <a:rPr lang="en-US" b="0" i="0" dirty="0" err="1">
              <a:latin typeface="+mn-lt"/>
            </a:rPr>
            <a:t>BigQuery</a:t>
          </a:r>
          <a:r>
            <a:rPr lang="en-US" b="0" i="0" dirty="0">
              <a:latin typeface="+mn-lt"/>
            </a:rPr>
            <a:t>, Cloud Functions, Vertex AI, and other Google Cloud services, which incur their own costs.</a:t>
          </a:r>
          <a:endParaRPr lang="en-US" dirty="0">
            <a:latin typeface="+mn-lt"/>
          </a:endParaRPr>
        </a:p>
      </dgm:t>
    </dgm:pt>
    <dgm:pt modelId="{0D06FA10-8F7D-41CE-BF7D-DEC2F7031D24}" type="parTrans" cxnId="{9AA525FD-42F7-4DAD-96F9-FC4E4578FB76}">
      <dgm:prSet/>
      <dgm:spPr/>
      <dgm:t>
        <a:bodyPr/>
        <a:lstStyle/>
        <a:p>
          <a:endParaRPr lang="en-US"/>
        </a:p>
      </dgm:t>
    </dgm:pt>
    <dgm:pt modelId="{A1E23EA1-CE51-4FC5-9596-8775AEEEC533}" type="sibTrans" cxnId="{9AA525FD-42F7-4DAD-96F9-FC4E4578FB76}">
      <dgm:prSet/>
      <dgm:spPr/>
      <dgm:t>
        <a:bodyPr/>
        <a:lstStyle/>
        <a:p>
          <a:endParaRPr lang="en-US"/>
        </a:p>
      </dgm:t>
    </dgm:pt>
    <dgm:pt modelId="{970E6DD6-A169-4AFA-8F19-A790B7CD0937}">
      <dgm:prSet/>
      <dgm:spPr/>
      <dgm:t>
        <a:bodyPr/>
        <a:lstStyle/>
        <a:p>
          <a:pPr>
            <a:lnSpc>
              <a:spcPct val="100000"/>
            </a:lnSpc>
          </a:pPr>
          <a:r>
            <a:rPr lang="en-US" b="0" i="0" dirty="0" err="1">
              <a:latin typeface="+mn-lt"/>
            </a:rPr>
            <a:t>BigQuery</a:t>
          </a:r>
          <a:r>
            <a:rPr lang="en-US" b="0" i="0" dirty="0">
              <a:latin typeface="+mn-lt"/>
            </a:rPr>
            <a:t> </a:t>
          </a:r>
          <a:r>
            <a:rPr lang="en-US" b="0" i="0" dirty="0" err="1">
              <a:latin typeface="+mn-lt"/>
            </a:rPr>
            <a:t>DataFrames</a:t>
          </a:r>
          <a:r>
            <a:rPr lang="en-US" b="0" i="0" dirty="0">
              <a:latin typeface="+mn-lt"/>
            </a:rPr>
            <a:t> is distributed with the Apache-2.0 license</a:t>
          </a:r>
          <a:endParaRPr lang="en-US" dirty="0">
            <a:latin typeface="+mn-lt"/>
          </a:endParaRPr>
        </a:p>
      </dgm:t>
    </dgm:pt>
    <dgm:pt modelId="{FD4C1B26-4E81-4253-819A-0D568697AFC0}" type="parTrans" cxnId="{B0C2513A-5FB5-48B7-B8A6-F8C31F17A48F}">
      <dgm:prSet/>
      <dgm:spPr/>
      <dgm:t>
        <a:bodyPr/>
        <a:lstStyle/>
        <a:p>
          <a:endParaRPr lang="en-US"/>
        </a:p>
      </dgm:t>
    </dgm:pt>
    <dgm:pt modelId="{47A35150-613B-430D-A761-6D8295E34627}" type="sibTrans" cxnId="{B0C2513A-5FB5-48B7-B8A6-F8C31F17A48F}">
      <dgm:prSet/>
      <dgm:spPr/>
      <dgm:t>
        <a:bodyPr/>
        <a:lstStyle/>
        <a:p>
          <a:endParaRPr lang="en-US"/>
        </a:p>
      </dgm:t>
    </dgm:pt>
    <dgm:pt modelId="{E30EE04E-9154-4188-94DF-00BA1FE1AD81}" type="pres">
      <dgm:prSet presAssocID="{63FA8C4D-F361-44F4-AB85-F5B7188E12C3}" presName="root" presStyleCnt="0">
        <dgm:presLayoutVars>
          <dgm:dir/>
          <dgm:resizeHandles val="exact"/>
        </dgm:presLayoutVars>
      </dgm:prSet>
      <dgm:spPr/>
    </dgm:pt>
    <dgm:pt modelId="{E398930B-301F-4901-8F4D-7B172C1AF74C}" type="pres">
      <dgm:prSet presAssocID="{D5B45735-C734-4D8D-B876-750E2BBC7036}" presName="compNode" presStyleCnt="0"/>
      <dgm:spPr/>
    </dgm:pt>
    <dgm:pt modelId="{09067349-69C1-4CA5-B61E-70C510BAEC27}" type="pres">
      <dgm:prSet presAssocID="{D5B45735-C734-4D8D-B876-750E2BBC7036}" presName="bgRect" presStyleLbl="bgShp" presStyleIdx="0" presStyleCnt="4"/>
      <dgm:spPr/>
    </dgm:pt>
    <dgm:pt modelId="{C152EC9A-A79E-40CC-B325-97833E190EE3}" type="pres">
      <dgm:prSet presAssocID="{D5B45735-C734-4D8D-B876-750E2BBC703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97BACD7-DD0A-4F78-880E-AFCFCDC90638}" type="pres">
      <dgm:prSet presAssocID="{D5B45735-C734-4D8D-B876-750E2BBC7036}" presName="spaceRect" presStyleCnt="0"/>
      <dgm:spPr/>
    </dgm:pt>
    <dgm:pt modelId="{90047376-E67F-4353-8ABC-E8A0EE709E33}" type="pres">
      <dgm:prSet presAssocID="{D5B45735-C734-4D8D-B876-750E2BBC7036}" presName="parTx" presStyleLbl="revTx" presStyleIdx="0" presStyleCnt="4">
        <dgm:presLayoutVars>
          <dgm:chMax val="0"/>
          <dgm:chPref val="0"/>
        </dgm:presLayoutVars>
      </dgm:prSet>
      <dgm:spPr/>
    </dgm:pt>
    <dgm:pt modelId="{98ECA140-07DD-4674-B01E-B35050B59F57}" type="pres">
      <dgm:prSet presAssocID="{2C4887AD-EA5E-4CD5-B765-0F2450AFDAD5}" presName="sibTrans" presStyleCnt="0"/>
      <dgm:spPr/>
    </dgm:pt>
    <dgm:pt modelId="{DDC6AF00-56CD-4E89-A516-0B0F744EC960}" type="pres">
      <dgm:prSet presAssocID="{0862515C-75DA-4649-9332-D353D730D31A}" presName="compNode" presStyleCnt="0"/>
      <dgm:spPr/>
    </dgm:pt>
    <dgm:pt modelId="{DDA62BE3-F188-4618-ABEB-12810E9E1217}" type="pres">
      <dgm:prSet presAssocID="{0862515C-75DA-4649-9332-D353D730D31A}" presName="bgRect" presStyleLbl="bgShp" presStyleIdx="1" presStyleCnt="4"/>
      <dgm:spPr/>
    </dgm:pt>
    <dgm:pt modelId="{D32ED7A2-771C-4825-BB22-77344F484230}" type="pres">
      <dgm:prSet presAssocID="{0862515C-75DA-4649-9332-D353D730D3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E6158CC-C56F-450E-92A3-C8068429331A}" type="pres">
      <dgm:prSet presAssocID="{0862515C-75DA-4649-9332-D353D730D31A}" presName="spaceRect" presStyleCnt="0"/>
      <dgm:spPr/>
    </dgm:pt>
    <dgm:pt modelId="{E282230A-C58E-4CEE-8AA1-63C3402B0235}" type="pres">
      <dgm:prSet presAssocID="{0862515C-75DA-4649-9332-D353D730D31A}" presName="parTx" presStyleLbl="revTx" presStyleIdx="1" presStyleCnt="4">
        <dgm:presLayoutVars>
          <dgm:chMax val="0"/>
          <dgm:chPref val="0"/>
        </dgm:presLayoutVars>
      </dgm:prSet>
      <dgm:spPr/>
    </dgm:pt>
    <dgm:pt modelId="{62A889A3-EDDF-4FEB-947A-7D9C54944BAA}" type="pres">
      <dgm:prSet presAssocID="{157B0F3B-8F15-44B6-992E-A200FD708E23}" presName="sibTrans" presStyleCnt="0"/>
      <dgm:spPr/>
    </dgm:pt>
    <dgm:pt modelId="{E9307445-B955-46BF-949C-77CCAF911455}" type="pres">
      <dgm:prSet presAssocID="{970E6DD6-A169-4AFA-8F19-A790B7CD0937}" presName="compNode" presStyleCnt="0"/>
      <dgm:spPr/>
    </dgm:pt>
    <dgm:pt modelId="{B9EEF347-C548-48EA-B644-FCE342105356}" type="pres">
      <dgm:prSet presAssocID="{970E6DD6-A169-4AFA-8F19-A790B7CD0937}" presName="bgRect" presStyleLbl="bgShp" presStyleIdx="2" presStyleCnt="4"/>
      <dgm:spPr/>
    </dgm:pt>
    <dgm:pt modelId="{B3C7D7CA-6AC2-4C22-A004-F784D9B83D0A}" type="pres">
      <dgm:prSet presAssocID="{970E6DD6-A169-4AFA-8F19-A790B7CD09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F88C562-DAA1-467D-8A8F-7367E697C714}" type="pres">
      <dgm:prSet presAssocID="{970E6DD6-A169-4AFA-8F19-A790B7CD0937}" presName="spaceRect" presStyleCnt="0"/>
      <dgm:spPr/>
    </dgm:pt>
    <dgm:pt modelId="{BDDCA4B3-5993-48F8-804A-190B39965606}" type="pres">
      <dgm:prSet presAssocID="{970E6DD6-A169-4AFA-8F19-A790B7CD0937}" presName="parTx" presStyleLbl="revTx" presStyleIdx="2" presStyleCnt="4">
        <dgm:presLayoutVars>
          <dgm:chMax val="0"/>
          <dgm:chPref val="0"/>
        </dgm:presLayoutVars>
      </dgm:prSet>
      <dgm:spPr/>
    </dgm:pt>
    <dgm:pt modelId="{CFECE330-E9F9-4D41-AFA9-BC475B7FAF12}" type="pres">
      <dgm:prSet presAssocID="{47A35150-613B-430D-A761-6D8295E34627}" presName="sibTrans" presStyleCnt="0"/>
      <dgm:spPr/>
    </dgm:pt>
    <dgm:pt modelId="{4855642E-22F6-489C-98F5-257476D6733E}" type="pres">
      <dgm:prSet presAssocID="{BC8B7956-E5DA-4953-9489-63C8C964F624}" presName="compNode" presStyleCnt="0"/>
      <dgm:spPr/>
    </dgm:pt>
    <dgm:pt modelId="{BE70B32E-6C03-41C1-ACCD-87519B4D25B0}" type="pres">
      <dgm:prSet presAssocID="{BC8B7956-E5DA-4953-9489-63C8C964F624}" presName="bgRect" presStyleLbl="bgShp" presStyleIdx="3" presStyleCnt="4"/>
      <dgm:spPr/>
    </dgm:pt>
    <dgm:pt modelId="{8267066E-25BD-4C1F-A015-E9E42DCC3F22}" type="pres">
      <dgm:prSet presAssocID="{BC8B7956-E5DA-4953-9489-63C8C964F6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888F7D87-192D-4284-8630-0D88A0B5A8D0}" type="pres">
      <dgm:prSet presAssocID="{BC8B7956-E5DA-4953-9489-63C8C964F624}" presName="spaceRect" presStyleCnt="0"/>
      <dgm:spPr/>
    </dgm:pt>
    <dgm:pt modelId="{453EA7A4-3F10-4853-901D-83FF99FE41C2}" type="pres">
      <dgm:prSet presAssocID="{BC8B7956-E5DA-4953-9489-63C8C964F624}" presName="parTx" presStyleLbl="revTx" presStyleIdx="3" presStyleCnt="4">
        <dgm:presLayoutVars>
          <dgm:chMax val="0"/>
          <dgm:chPref val="0"/>
        </dgm:presLayoutVars>
      </dgm:prSet>
      <dgm:spPr/>
    </dgm:pt>
  </dgm:ptLst>
  <dgm:cxnLst>
    <dgm:cxn modelId="{1076DD18-381E-4F06-B8D1-2107645C36DE}" type="presOf" srcId="{0862515C-75DA-4649-9332-D353D730D31A}" destId="{E282230A-C58E-4CEE-8AA1-63C3402B0235}" srcOrd="0" destOrd="0" presId="urn:microsoft.com/office/officeart/2018/2/layout/IconVerticalSolidList"/>
    <dgm:cxn modelId="{B0C2513A-5FB5-48B7-B8A6-F8C31F17A48F}" srcId="{63FA8C4D-F361-44F4-AB85-F5B7188E12C3}" destId="{970E6DD6-A169-4AFA-8F19-A790B7CD0937}" srcOrd="2" destOrd="0" parTransId="{FD4C1B26-4E81-4253-819A-0D568697AFC0}" sibTransId="{47A35150-613B-430D-A761-6D8295E34627}"/>
    <dgm:cxn modelId="{0FD2FD62-033B-416A-87DF-3806FBEC49FC}" type="presOf" srcId="{63FA8C4D-F361-44F4-AB85-F5B7188E12C3}" destId="{E30EE04E-9154-4188-94DF-00BA1FE1AD81}" srcOrd="0" destOrd="0" presId="urn:microsoft.com/office/officeart/2018/2/layout/IconVerticalSolidList"/>
    <dgm:cxn modelId="{4FF1E079-2C7A-4AD3-A36D-B817007BF831}" type="presOf" srcId="{970E6DD6-A169-4AFA-8F19-A790B7CD0937}" destId="{BDDCA4B3-5993-48F8-804A-190B39965606}" srcOrd="0" destOrd="0" presId="urn:microsoft.com/office/officeart/2018/2/layout/IconVerticalSolidList"/>
    <dgm:cxn modelId="{66B80288-25CE-4F4D-84F4-7BD064A462EC}" type="presOf" srcId="{BC8B7956-E5DA-4953-9489-63C8C964F624}" destId="{453EA7A4-3F10-4853-901D-83FF99FE41C2}" srcOrd="0" destOrd="0" presId="urn:microsoft.com/office/officeart/2018/2/layout/IconVerticalSolidList"/>
    <dgm:cxn modelId="{40C3429F-1695-414F-9EF4-A0FF1AB59831}" srcId="{63FA8C4D-F361-44F4-AB85-F5B7188E12C3}" destId="{D5B45735-C734-4D8D-B876-750E2BBC7036}" srcOrd="0" destOrd="0" parTransId="{FAB5015C-44F5-4F67-B9F2-C8B095DF1917}" sibTransId="{2C4887AD-EA5E-4CD5-B765-0F2450AFDAD5}"/>
    <dgm:cxn modelId="{657CA4D0-9B38-46C2-841F-BF77D0D05582}" srcId="{63FA8C4D-F361-44F4-AB85-F5B7188E12C3}" destId="{0862515C-75DA-4649-9332-D353D730D31A}" srcOrd="1" destOrd="0" parTransId="{D4B7F32E-26C1-4E7A-9A56-75EEFE4626BB}" sibTransId="{157B0F3B-8F15-44B6-992E-A200FD708E23}"/>
    <dgm:cxn modelId="{F7A04ED3-41BE-4595-94AA-F6339AE70B0F}" type="presOf" srcId="{D5B45735-C734-4D8D-B876-750E2BBC7036}" destId="{90047376-E67F-4353-8ABC-E8A0EE709E33}" srcOrd="0" destOrd="0" presId="urn:microsoft.com/office/officeart/2018/2/layout/IconVerticalSolidList"/>
    <dgm:cxn modelId="{9AA525FD-42F7-4DAD-96F9-FC4E4578FB76}" srcId="{63FA8C4D-F361-44F4-AB85-F5B7188E12C3}" destId="{BC8B7956-E5DA-4953-9489-63C8C964F624}" srcOrd="3" destOrd="0" parTransId="{0D06FA10-8F7D-41CE-BF7D-DEC2F7031D24}" sibTransId="{A1E23EA1-CE51-4FC5-9596-8775AEEEC533}"/>
    <dgm:cxn modelId="{844E9B48-8F0E-4DA7-9233-CBA8C941F048}" type="presParOf" srcId="{E30EE04E-9154-4188-94DF-00BA1FE1AD81}" destId="{E398930B-301F-4901-8F4D-7B172C1AF74C}" srcOrd="0" destOrd="0" presId="urn:microsoft.com/office/officeart/2018/2/layout/IconVerticalSolidList"/>
    <dgm:cxn modelId="{8D2F2384-B189-4FE7-84BB-CBB1C1DD12A0}" type="presParOf" srcId="{E398930B-301F-4901-8F4D-7B172C1AF74C}" destId="{09067349-69C1-4CA5-B61E-70C510BAEC27}" srcOrd="0" destOrd="0" presId="urn:microsoft.com/office/officeart/2018/2/layout/IconVerticalSolidList"/>
    <dgm:cxn modelId="{BA3E5F8E-91BC-428D-9F2B-AFDE0B76FEA5}" type="presParOf" srcId="{E398930B-301F-4901-8F4D-7B172C1AF74C}" destId="{C152EC9A-A79E-40CC-B325-97833E190EE3}" srcOrd="1" destOrd="0" presId="urn:microsoft.com/office/officeart/2018/2/layout/IconVerticalSolidList"/>
    <dgm:cxn modelId="{BEA860E8-B38C-4B9E-9536-6607C480978C}" type="presParOf" srcId="{E398930B-301F-4901-8F4D-7B172C1AF74C}" destId="{097BACD7-DD0A-4F78-880E-AFCFCDC90638}" srcOrd="2" destOrd="0" presId="urn:microsoft.com/office/officeart/2018/2/layout/IconVerticalSolidList"/>
    <dgm:cxn modelId="{081B303A-9047-4164-8083-CEAF9DCE0D52}" type="presParOf" srcId="{E398930B-301F-4901-8F4D-7B172C1AF74C}" destId="{90047376-E67F-4353-8ABC-E8A0EE709E33}" srcOrd="3" destOrd="0" presId="urn:microsoft.com/office/officeart/2018/2/layout/IconVerticalSolidList"/>
    <dgm:cxn modelId="{10A060F4-BF77-4B0B-AEA8-E5282DBB9F57}" type="presParOf" srcId="{E30EE04E-9154-4188-94DF-00BA1FE1AD81}" destId="{98ECA140-07DD-4674-B01E-B35050B59F57}" srcOrd="1" destOrd="0" presId="urn:microsoft.com/office/officeart/2018/2/layout/IconVerticalSolidList"/>
    <dgm:cxn modelId="{47543F6A-CE2B-41AF-8177-4F2ADD7BB571}" type="presParOf" srcId="{E30EE04E-9154-4188-94DF-00BA1FE1AD81}" destId="{DDC6AF00-56CD-4E89-A516-0B0F744EC960}" srcOrd="2" destOrd="0" presId="urn:microsoft.com/office/officeart/2018/2/layout/IconVerticalSolidList"/>
    <dgm:cxn modelId="{B2EDC1E9-FF56-4B27-BDE2-779F89BA9FA1}" type="presParOf" srcId="{DDC6AF00-56CD-4E89-A516-0B0F744EC960}" destId="{DDA62BE3-F188-4618-ABEB-12810E9E1217}" srcOrd="0" destOrd="0" presId="urn:microsoft.com/office/officeart/2018/2/layout/IconVerticalSolidList"/>
    <dgm:cxn modelId="{F11E46B4-24FD-449E-BE70-E5C15D8F25F9}" type="presParOf" srcId="{DDC6AF00-56CD-4E89-A516-0B0F744EC960}" destId="{D32ED7A2-771C-4825-BB22-77344F484230}" srcOrd="1" destOrd="0" presId="urn:microsoft.com/office/officeart/2018/2/layout/IconVerticalSolidList"/>
    <dgm:cxn modelId="{E67907A2-7F1B-43EA-9B9F-D85B1F19F6E7}" type="presParOf" srcId="{DDC6AF00-56CD-4E89-A516-0B0F744EC960}" destId="{AE6158CC-C56F-450E-92A3-C8068429331A}" srcOrd="2" destOrd="0" presId="urn:microsoft.com/office/officeart/2018/2/layout/IconVerticalSolidList"/>
    <dgm:cxn modelId="{702615B5-C854-4B43-8DD3-8F6A251F588C}" type="presParOf" srcId="{DDC6AF00-56CD-4E89-A516-0B0F744EC960}" destId="{E282230A-C58E-4CEE-8AA1-63C3402B0235}" srcOrd="3" destOrd="0" presId="urn:microsoft.com/office/officeart/2018/2/layout/IconVerticalSolidList"/>
    <dgm:cxn modelId="{361F47CE-5593-4059-9FA0-E5815001EE9F}" type="presParOf" srcId="{E30EE04E-9154-4188-94DF-00BA1FE1AD81}" destId="{62A889A3-EDDF-4FEB-947A-7D9C54944BAA}" srcOrd="3" destOrd="0" presId="urn:microsoft.com/office/officeart/2018/2/layout/IconVerticalSolidList"/>
    <dgm:cxn modelId="{8BF4AA48-8A7D-4845-9F3B-8DFC64CDFDC1}" type="presParOf" srcId="{E30EE04E-9154-4188-94DF-00BA1FE1AD81}" destId="{E9307445-B955-46BF-949C-77CCAF911455}" srcOrd="4" destOrd="0" presId="urn:microsoft.com/office/officeart/2018/2/layout/IconVerticalSolidList"/>
    <dgm:cxn modelId="{0FC7E51A-8A90-4F41-B053-86B1A89E93A1}" type="presParOf" srcId="{E9307445-B955-46BF-949C-77CCAF911455}" destId="{B9EEF347-C548-48EA-B644-FCE342105356}" srcOrd="0" destOrd="0" presId="urn:microsoft.com/office/officeart/2018/2/layout/IconVerticalSolidList"/>
    <dgm:cxn modelId="{24183034-F5D0-4630-9005-A7FFFB80B7F8}" type="presParOf" srcId="{E9307445-B955-46BF-949C-77CCAF911455}" destId="{B3C7D7CA-6AC2-4C22-A004-F784D9B83D0A}" srcOrd="1" destOrd="0" presId="urn:microsoft.com/office/officeart/2018/2/layout/IconVerticalSolidList"/>
    <dgm:cxn modelId="{53788D9E-4BC0-43C1-9A2E-A6C65E2D34A5}" type="presParOf" srcId="{E9307445-B955-46BF-949C-77CCAF911455}" destId="{5F88C562-DAA1-467D-8A8F-7367E697C714}" srcOrd="2" destOrd="0" presId="urn:microsoft.com/office/officeart/2018/2/layout/IconVerticalSolidList"/>
    <dgm:cxn modelId="{8D2E15D8-982F-445C-AAB4-665C613835C8}" type="presParOf" srcId="{E9307445-B955-46BF-949C-77CCAF911455}" destId="{BDDCA4B3-5993-48F8-804A-190B39965606}" srcOrd="3" destOrd="0" presId="urn:microsoft.com/office/officeart/2018/2/layout/IconVerticalSolidList"/>
    <dgm:cxn modelId="{DE29D3AB-E53A-4F08-AF57-E871DBB6390C}" type="presParOf" srcId="{E30EE04E-9154-4188-94DF-00BA1FE1AD81}" destId="{CFECE330-E9F9-4D41-AFA9-BC475B7FAF12}" srcOrd="5" destOrd="0" presId="urn:microsoft.com/office/officeart/2018/2/layout/IconVerticalSolidList"/>
    <dgm:cxn modelId="{853863F2-4211-4D4A-83C8-8D7EDFD9A6F6}" type="presParOf" srcId="{E30EE04E-9154-4188-94DF-00BA1FE1AD81}" destId="{4855642E-22F6-489C-98F5-257476D6733E}" srcOrd="6" destOrd="0" presId="urn:microsoft.com/office/officeart/2018/2/layout/IconVerticalSolidList"/>
    <dgm:cxn modelId="{2C4F43DC-0751-41C3-8940-C8A83CDDF6CF}" type="presParOf" srcId="{4855642E-22F6-489C-98F5-257476D6733E}" destId="{BE70B32E-6C03-41C1-ACCD-87519B4D25B0}" srcOrd="0" destOrd="0" presId="urn:microsoft.com/office/officeart/2018/2/layout/IconVerticalSolidList"/>
    <dgm:cxn modelId="{89666038-B871-490A-BE19-E7A20CFB0CA3}" type="presParOf" srcId="{4855642E-22F6-489C-98F5-257476D6733E}" destId="{8267066E-25BD-4C1F-A015-E9E42DCC3F22}" srcOrd="1" destOrd="0" presId="urn:microsoft.com/office/officeart/2018/2/layout/IconVerticalSolidList"/>
    <dgm:cxn modelId="{1E6DB253-E911-4B29-8F6C-21C6C9802127}" type="presParOf" srcId="{4855642E-22F6-489C-98F5-257476D6733E}" destId="{888F7D87-192D-4284-8630-0D88A0B5A8D0}" srcOrd="2" destOrd="0" presId="urn:microsoft.com/office/officeart/2018/2/layout/IconVerticalSolidList"/>
    <dgm:cxn modelId="{3806A708-2887-43D1-AF71-9FD842D92B11}" type="presParOf" srcId="{4855642E-22F6-489C-98F5-257476D6733E}" destId="{453EA7A4-3F10-4853-901D-83FF99FE41C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FA8C4D-F361-44F4-AB85-F5B7188E12C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5B45735-C734-4D8D-B876-750E2BBC7036}">
      <dgm:prSet phldrT="[Text]"/>
      <dgm:spPr/>
      <dgm:t>
        <a:bodyPr/>
        <a:lstStyle/>
        <a:p>
          <a:r>
            <a:rPr lang="en-US" b="0" i="0"/>
            <a:t>BigQuery DataFrames provides a Pythonic DataFrame and machine learning (ML) API powered by the BigQuery engine. </a:t>
          </a:r>
          <a:endParaRPr lang="en-US"/>
        </a:p>
      </dgm:t>
    </dgm:pt>
    <dgm:pt modelId="{FAB5015C-44F5-4F67-B9F2-C8B095DF1917}" type="parTrans" cxnId="{40C3429F-1695-414F-9EF4-A0FF1AB59831}">
      <dgm:prSet/>
      <dgm:spPr/>
      <dgm:t>
        <a:bodyPr/>
        <a:lstStyle/>
        <a:p>
          <a:endParaRPr lang="en-US"/>
        </a:p>
      </dgm:t>
    </dgm:pt>
    <dgm:pt modelId="{2C4887AD-EA5E-4CD5-B765-0F2450AFDAD5}" type="sibTrans" cxnId="{40C3429F-1695-414F-9EF4-A0FF1AB59831}">
      <dgm:prSet/>
      <dgm:spPr/>
      <dgm:t>
        <a:bodyPr/>
        <a:lstStyle/>
        <a:p>
          <a:endParaRPr lang="en-US"/>
        </a:p>
      </dgm:t>
    </dgm:pt>
    <dgm:pt modelId="{0862515C-75DA-4649-9332-D353D730D31A}">
      <dgm:prSet phldrT="[Text]"/>
      <dgm:spPr/>
      <dgm:t>
        <a:bodyPr/>
        <a:lstStyle/>
        <a:p>
          <a:r>
            <a:rPr lang="en-US" b="0" i="0" dirty="0" err="1"/>
            <a:t>BigQuery</a:t>
          </a:r>
          <a:r>
            <a:rPr lang="en-US" b="0" i="0" dirty="0"/>
            <a:t> </a:t>
          </a:r>
          <a:r>
            <a:rPr lang="en-US" b="0" i="0" dirty="0" err="1"/>
            <a:t>DataFrames</a:t>
          </a:r>
          <a:r>
            <a:rPr lang="en-US" b="0" i="0" dirty="0"/>
            <a:t> is an open-source package. You can run  to install the latest version</a:t>
          </a:r>
          <a:endParaRPr lang="en-US" dirty="0"/>
        </a:p>
      </dgm:t>
    </dgm:pt>
    <dgm:pt modelId="{D4B7F32E-26C1-4E7A-9A56-75EEFE4626BB}" type="parTrans" cxnId="{657CA4D0-9B38-46C2-841F-BF77D0D05582}">
      <dgm:prSet/>
      <dgm:spPr/>
      <dgm:t>
        <a:bodyPr/>
        <a:lstStyle/>
        <a:p>
          <a:endParaRPr lang="en-US"/>
        </a:p>
      </dgm:t>
    </dgm:pt>
    <dgm:pt modelId="{157B0F3B-8F15-44B6-992E-A200FD708E23}" type="sibTrans" cxnId="{657CA4D0-9B38-46C2-841F-BF77D0D05582}">
      <dgm:prSet/>
      <dgm:spPr/>
      <dgm:t>
        <a:bodyPr/>
        <a:lstStyle/>
        <a:p>
          <a:endParaRPr lang="en-US"/>
        </a:p>
      </dgm:t>
    </dgm:pt>
    <dgm:pt modelId="{BC8B7956-E5DA-4953-9489-63C8C964F624}">
      <dgm:prSet phldrT="[Text]"/>
      <dgm:spPr/>
      <dgm:t>
        <a:bodyPr/>
        <a:lstStyle/>
        <a:p>
          <a:r>
            <a:rPr lang="en-US" b="0" i="0" dirty="0"/>
            <a:t>The  </a:t>
          </a:r>
          <a:r>
            <a:rPr lang="en-US" b="0" i="0" dirty="0" err="1"/>
            <a:t>bigframes.pandas</a:t>
          </a:r>
          <a:r>
            <a:rPr lang="en-US" b="0" i="0" dirty="0"/>
            <a:t>  library provides pandas -like API that you can use to analyze and manipulate data in </a:t>
          </a:r>
          <a:r>
            <a:rPr lang="en-US" b="0" i="0" dirty="0" err="1"/>
            <a:t>BigQuery</a:t>
          </a:r>
          <a:r>
            <a:rPr lang="en-US" b="0" i="0" dirty="0"/>
            <a:t>.</a:t>
          </a:r>
          <a:endParaRPr lang="en-US" dirty="0"/>
        </a:p>
      </dgm:t>
    </dgm:pt>
    <dgm:pt modelId="{0D06FA10-8F7D-41CE-BF7D-DEC2F7031D24}" type="parTrans" cxnId="{9AA525FD-42F7-4DAD-96F9-FC4E4578FB76}">
      <dgm:prSet/>
      <dgm:spPr/>
      <dgm:t>
        <a:bodyPr/>
        <a:lstStyle/>
        <a:p>
          <a:endParaRPr lang="en-US"/>
        </a:p>
      </dgm:t>
    </dgm:pt>
    <dgm:pt modelId="{A1E23EA1-CE51-4FC5-9596-8775AEEEC533}" type="sibTrans" cxnId="{9AA525FD-42F7-4DAD-96F9-FC4E4578FB76}">
      <dgm:prSet/>
      <dgm:spPr/>
      <dgm:t>
        <a:bodyPr/>
        <a:lstStyle/>
        <a:p>
          <a:endParaRPr lang="en-US"/>
        </a:p>
      </dgm:t>
    </dgm:pt>
    <dgm:pt modelId="{970E6DD6-A169-4AFA-8F19-A790B7CD0937}">
      <dgm:prSet/>
      <dgm:spPr/>
      <dgm:t>
        <a:bodyPr/>
        <a:lstStyle/>
        <a:p>
          <a:r>
            <a:rPr lang="en-US" b="0" i="0" dirty="0" err="1"/>
            <a:t>BigQuery</a:t>
          </a:r>
          <a:r>
            <a:rPr lang="en-US" b="0" i="0" dirty="0"/>
            <a:t> </a:t>
          </a:r>
          <a:r>
            <a:rPr lang="en-US" b="0" i="0" dirty="0" err="1"/>
            <a:t>DataFrames</a:t>
          </a:r>
          <a:r>
            <a:rPr lang="en-US" b="0" i="0" dirty="0"/>
            <a:t> provides two libraries </a:t>
          </a:r>
          <a:r>
            <a:rPr lang="en-US" b="0" i="0" dirty="0" err="1"/>
            <a:t>bigframes.pandas</a:t>
          </a:r>
          <a:r>
            <a:rPr lang="en-US" b="0" i="0" dirty="0"/>
            <a:t> &amp; bigframes.ml</a:t>
          </a:r>
          <a:endParaRPr lang="en-US" dirty="0"/>
        </a:p>
      </dgm:t>
    </dgm:pt>
    <dgm:pt modelId="{FD4C1B26-4E81-4253-819A-0D568697AFC0}" type="parTrans" cxnId="{B0C2513A-5FB5-48B7-B8A6-F8C31F17A48F}">
      <dgm:prSet/>
      <dgm:spPr/>
      <dgm:t>
        <a:bodyPr/>
        <a:lstStyle/>
        <a:p>
          <a:endParaRPr lang="en-US"/>
        </a:p>
      </dgm:t>
    </dgm:pt>
    <dgm:pt modelId="{47A35150-613B-430D-A761-6D8295E34627}" type="sibTrans" cxnId="{B0C2513A-5FB5-48B7-B8A6-F8C31F17A48F}">
      <dgm:prSet/>
      <dgm:spPr/>
      <dgm:t>
        <a:bodyPr/>
        <a:lstStyle/>
        <a:p>
          <a:endParaRPr lang="en-US"/>
        </a:p>
      </dgm:t>
    </dgm:pt>
    <dgm:pt modelId="{C44EB2F0-8A59-4E21-BEB3-C4BD5BF7E43A}">
      <dgm:prSet/>
      <dgm:spPr/>
      <dgm:t>
        <a:bodyPr/>
        <a:lstStyle/>
        <a:p>
          <a:r>
            <a:rPr lang="en-US" b="0" i="0" dirty="0"/>
            <a:t>The bigframes.ml supports the same locations as </a:t>
          </a:r>
          <a:r>
            <a:rPr lang="en-US" b="0" i="0" dirty="0" err="1"/>
            <a:t>BigQuery</a:t>
          </a:r>
          <a:r>
            <a:rPr lang="en-US" b="0" i="0" dirty="0"/>
            <a:t> ML. </a:t>
          </a:r>
          <a:r>
            <a:rPr lang="en-US" b="0" i="0" dirty="0" err="1"/>
            <a:t>BigQuery</a:t>
          </a:r>
          <a:r>
            <a:rPr lang="en-US" b="0" i="0" dirty="0"/>
            <a:t> ML model prediction and other ML functions are supported in all </a:t>
          </a:r>
          <a:r>
            <a:rPr lang="en-US" b="0" i="0" dirty="0" err="1"/>
            <a:t>BigQuery</a:t>
          </a:r>
          <a:r>
            <a:rPr lang="en-US" b="0" i="0" dirty="0"/>
            <a:t> regions</a:t>
          </a:r>
          <a:endParaRPr lang="en-US" dirty="0"/>
        </a:p>
      </dgm:t>
    </dgm:pt>
    <dgm:pt modelId="{12C490F5-376C-4354-8A61-CDFFE7997F16}" type="parTrans" cxnId="{69147A1C-69E0-47DA-A59D-7F71811EDE89}">
      <dgm:prSet/>
      <dgm:spPr/>
      <dgm:t>
        <a:bodyPr/>
        <a:lstStyle/>
        <a:p>
          <a:endParaRPr lang="en-US"/>
        </a:p>
      </dgm:t>
    </dgm:pt>
    <dgm:pt modelId="{565AA305-358A-452D-8507-DB8F4D79DB3F}" type="sibTrans" cxnId="{69147A1C-69E0-47DA-A59D-7F71811EDE89}">
      <dgm:prSet/>
      <dgm:spPr/>
      <dgm:t>
        <a:bodyPr/>
        <a:lstStyle/>
        <a:p>
          <a:endParaRPr lang="en-US"/>
        </a:p>
      </dgm:t>
    </dgm:pt>
    <dgm:pt modelId="{29665118-359B-4D49-BE5A-1F786237703D}" type="pres">
      <dgm:prSet presAssocID="{63FA8C4D-F361-44F4-AB85-F5B7188E12C3}" presName="vert0" presStyleCnt="0">
        <dgm:presLayoutVars>
          <dgm:dir/>
          <dgm:animOne val="branch"/>
          <dgm:animLvl val="lvl"/>
        </dgm:presLayoutVars>
      </dgm:prSet>
      <dgm:spPr/>
    </dgm:pt>
    <dgm:pt modelId="{5912CCC9-0315-446F-9DBC-D3527001FAEC}" type="pres">
      <dgm:prSet presAssocID="{D5B45735-C734-4D8D-B876-750E2BBC7036}" presName="thickLine" presStyleLbl="alignNode1" presStyleIdx="0" presStyleCnt="5"/>
      <dgm:spPr/>
    </dgm:pt>
    <dgm:pt modelId="{91671C64-A572-4ABC-80B9-44CB33604911}" type="pres">
      <dgm:prSet presAssocID="{D5B45735-C734-4D8D-B876-750E2BBC7036}" presName="horz1" presStyleCnt="0"/>
      <dgm:spPr/>
    </dgm:pt>
    <dgm:pt modelId="{5DE95807-82B2-44B1-A2C7-797AFCB29ACE}" type="pres">
      <dgm:prSet presAssocID="{D5B45735-C734-4D8D-B876-750E2BBC7036}" presName="tx1" presStyleLbl="revTx" presStyleIdx="0" presStyleCnt="5"/>
      <dgm:spPr/>
    </dgm:pt>
    <dgm:pt modelId="{8101FBA2-CD5D-4AAC-8783-963E035F6A1B}" type="pres">
      <dgm:prSet presAssocID="{D5B45735-C734-4D8D-B876-750E2BBC7036}" presName="vert1" presStyleCnt="0"/>
      <dgm:spPr/>
    </dgm:pt>
    <dgm:pt modelId="{35738422-B183-493A-964C-4ADAD89EA4C4}" type="pres">
      <dgm:prSet presAssocID="{0862515C-75DA-4649-9332-D353D730D31A}" presName="thickLine" presStyleLbl="alignNode1" presStyleIdx="1" presStyleCnt="5"/>
      <dgm:spPr/>
    </dgm:pt>
    <dgm:pt modelId="{002F18D9-0D1B-43E2-A4E8-645000250A55}" type="pres">
      <dgm:prSet presAssocID="{0862515C-75DA-4649-9332-D353D730D31A}" presName="horz1" presStyleCnt="0"/>
      <dgm:spPr/>
    </dgm:pt>
    <dgm:pt modelId="{25842648-74D3-4299-B079-4D21DDA76CEF}" type="pres">
      <dgm:prSet presAssocID="{0862515C-75DA-4649-9332-D353D730D31A}" presName="tx1" presStyleLbl="revTx" presStyleIdx="1" presStyleCnt="5"/>
      <dgm:spPr/>
    </dgm:pt>
    <dgm:pt modelId="{CBE20483-ABB5-4E93-8950-6F51E6D032DD}" type="pres">
      <dgm:prSet presAssocID="{0862515C-75DA-4649-9332-D353D730D31A}" presName="vert1" presStyleCnt="0"/>
      <dgm:spPr/>
    </dgm:pt>
    <dgm:pt modelId="{9CC6F15C-0CE4-4B17-A3EE-11C2424ED3BF}" type="pres">
      <dgm:prSet presAssocID="{970E6DD6-A169-4AFA-8F19-A790B7CD0937}" presName="thickLine" presStyleLbl="alignNode1" presStyleIdx="2" presStyleCnt="5"/>
      <dgm:spPr/>
    </dgm:pt>
    <dgm:pt modelId="{4324057D-26E2-4929-982B-D250F5CFAB58}" type="pres">
      <dgm:prSet presAssocID="{970E6DD6-A169-4AFA-8F19-A790B7CD0937}" presName="horz1" presStyleCnt="0"/>
      <dgm:spPr/>
    </dgm:pt>
    <dgm:pt modelId="{2FCAE04E-ECD7-4601-A042-D8D25BFAFE52}" type="pres">
      <dgm:prSet presAssocID="{970E6DD6-A169-4AFA-8F19-A790B7CD0937}" presName="tx1" presStyleLbl="revTx" presStyleIdx="2" presStyleCnt="5"/>
      <dgm:spPr/>
    </dgm:pt>
    <dgm:pt modelId="{8C9E4132-E37E-41A8-A000-508F8A2A064F}" type="pres">
      <dgm:prSet presAssocID="{970E6DD6-A169-4AFA-8F19-A790B7CD0937}" presName="vert1" presStyleCnt="0"/>
      <dgm:spPr/>
    </dgm:pt>
    <dgm:pt modelId="{8B7BE82D-06CD-48B6-993F-7E4E3A0E988A}" type="pres">
      <dgm:prSet presAssocID="{BC8B7956-E5DA-4953-9489-63C8C964F624}" presName="thickLine" presStyleLbl="alignNode1" presStyleIdx="3" presStyleCnt="5"/>
      <dgm:spPr/>
    </dgm:pt>
    <dgm:pt modelId="{ABFB5B40-7AA9-49E0-A686-35D341704CAE}" type="pres">
      <dgm:prSet presAssocID="{BC8B7956-E5DA-4953-9489-63C8C964F624}" presName="horz1" presStyleCnt="0"/>
      <dgm:spPr/>
    </dgm:pt>
    <dgm:pt modelId="{68B0D6A3-43B8-4D77-9C56-E79EC74EB648}" type="pres">
      <dgm:prSet presAssocID="{BC8B7956-E5DA-4953-9489-63C8C964F624}" presName="tx1" presStyleLbl="revTx" presStyleIdx="3" presStyleCnt="5"/>
      <dgm:spPr/>
    </dgm:pt>
    <dgm:pt modelId="{F71FDC3A-5337-4DC4-9400-9C6F0D2A4DDF}" type="pres">
      <dgm:prSet presAssocID="{BC8B7956-E5DA-4953-9489-63C8C964F624}" presName="vert1" presStyleCnt="0"/>
      <dgm:spPr/>
    </dgm:pt>
    <dgm:pt modelId="{7F65326C-D34B-480F-8A51-7808328D60BF}" type="pres">
      <dgm:prSet presAssocID="{C44EB2F0-8A59-4E21-BEB3-C4BD5BF7E43A}" presName="thickLine" presStyleLbl="alignNode1" presStyleIdx="4" presStyleCnt="5"/>
      <dgm:spPr/>
    </dgm:pt>
    <dgm:pt modelId="{B3A00271-311E-44C6-95E2-FE8C974522E8}" type="pres">
      <dgm:prSet presAssocID="{C44EB2F0-8A59-4E21-BEB3-C4BD5BF7E43A}" presName="horz1" presStyleCnt="0"/>
      <dgm:spPr/>
    </dgm:pt>
    <dgm:pt modelId="{9DE72800-92D7-472A-941E-E7ED15B146B8}" type="pres">
      <dgm:prSet presAssocID="{C44EB2F0-8A59-4E21-BEB3-C4BD5BF7E43A}" presName="tx1" presStyleLbl="revTx" presStyleIdx="4" presStyleCnt="5"/>
      <dgm:spPr/>
    </dgm:pt>
    <dgm:pt modelId="{63A822D7-B0A8-4BA9-AA09-B5961CE00A05}" type="pres">
      <dgm:prSet presAssocID="{C44EB2F0-8A59-4E21-BEB3-C4BD5BF7E43A}" presName="vert1" presStyleCnt="0"/>
      <dgm:spPr/>
    </dgm:pt>
  </dgm:ptLst>
  <dgm:cxnLst>
    <dgm:cxn modelId="{02CA5317-557F-47FD-A9B8-22FA035A3EE2}" type="presOf" srcId="{C44EB2F0-8A59-4E21-BEB3-C4BD5BF7E43A}" destId="{9DE72800-92D7-472A-941E-E7ED15B146B8}" srcOrd="0" destOrd="0" presId="urn:microsoft.com/office/officeart/2008/layout/LinedList"/>
    <dgm:cxn modelId="{69147A1C-69E0-47DA-A59D-7F71811EDE89}" srcId="{63FA8C4D-F361-44F4-AB85-F5B7188E12C3}" destId="{C44EB2F0-8A59-4E21-BEB3-C4BD5BF7E43A}" srcOrd="4" destOrd="0" parTransId="{12C490F5-376C-4354-8A61-CDFFE7997F16}" sibTransId="{565AA305-358A-452D-8507-DB8F4D79DB3F}"/>
    <dgm:cxn modelId="{B0C2513A-5FB5-48B7-B8A6-F8C31F17A48F}" srcId="{63FA8C4D-F361-44F4-AB85-F5B7188E12C3}" destId="{970E6DD6-A169-4AFA-8F19-A790B7CD0937}" srcOrd="2" destOrd="0" parTransId="{FD4C1B26-4E81-4253-819A-0D568697AFC0}" sibTransId="{47A35150-613B-430D-A761-6D8295E34627}"/>
    <dgm:cxn modelId="{D957DF58-1006-4B3D-AC74-92530BD601D2}" type="presOf" srcId="{D5B45735-C734-4D8D-B876-750E2BBC7036}" destId="{5DE95807-82B2-44B1-A2C7-797AFCB29ACE}" srcOrd="0" destOrd="0" presId="urn:microsoft.com/office/officeart/2008/layout/LinedList"/>
    <dgm:cxn modelId="{9B3CF789-8DBA-4A00-A86F-095FD6BE0774}" type="presOf" srcId="{0862515C-75DA-4649-9332-D353D730D31A}" destId="{25842648-74D3-4299-B079-4D21DDA76CEF}" srcOrd="0" destOrd="0" presId="urn:microsoft.com/office/officeart/2008/layout/LinedList"/>
    <dgm:cxn modelId="{82B6368F-9F1F-47F0-A76A-B33B964AC6C7}" type="presOf" srcId="{63FA8C4D-F361-44F4-AB85-F5B7188E12C3}" destId="{29665118-359B-4D49-BE5A-1F786237703D}" srcOrd="0" destOrd="0" presId="urn:microsoft.com/office/officeart/2008/layout/LinedList"/>
    <dgm:cxn modelId="{40C3429F-1695-414F-9EF4-A0FF1AB59831}" srcId="{63FA8C4D-F361-44F4-AB85-F5B7188E12C3}" destId="{D5B45735-C734-4D8D-B876-750E2BBC7036}" srcOrd="0" destOrd="0" parTransId="{FAB5015C-44F5-4F67-B9F2-C8B095DF1917}" sibTransId="{2C4887AD-EA5E-4CD5-B765-0F2450AFDAD5}"/>
    <dgm:cxn modelId="{657CA4D0-9B38-46C2-841F-BF77D0D05582}" srcId="{63FA8C4D-F361-44F4-AB85-F5B7188E12C3}" destId="{0862515C-75DA-4649-9332-D353D730D31A}" srcOrd="1" destOrd="0" parTransId="{D4B7F32E-26C1-4E7A-9A56-75EEFE4626BB}" sibTransId="{157B0F3B-8F15-44B6-992E-A200FD708E23}"/>
    <dgm:cxn modelId="{E75795E7-034B-47A0-AB3D-8AE33666830A}" type="presOf" srcId="{970E6DD6-A169-4AFA-8F19-A790B7CD0937}" destId="{2FCAE04E-ECD7-4601-A042-D8D25BFAFE52}" srcOrd="0" destOrd="0" presId="urn:microsoft.com/office/officeart/2008/layout/LinedList"/>
    <dgm:cxn modelId="{9AA525FD-42F7-4DAD-96F9-FC4E4578FB76}" srcId="{63FA8C4D-F361-44F4-AB85-F5B7188E12C3}" destId="{BC8B7956-E5DA-4953-9489-63C8C964F624}" srcOrd="3" destOrd="0" parTransId="{0D06FA10-8F7D-41CE-BF7D-DEC2F7031D24}" sibTransId="{A1E23EA1-CE51-4FC5-9596-8775AEEEC533}"/>
    <dgm:cxn modelId="{F37F13FF-EA5E-4DB4-9EAA-2D71B1DAA5D5}" type="presOf" srcId="{BC8B7956-E5DA-4953-9489-63C8C964F624}" destId="{68B0D6A3-43B8-4D77-9C56-E79EC74EB648}" srcOrd="0" destOrd="0" presId="urn:microsoft.com/office/officeart/2008/layout/LinedList"/>
    <dgm:cxn modelId="{FC4EF02F-5A62-4E12-A79B-0598F31D40CF}" type="presParOf" srcId="{29665118-359B-4D49-BE5A-1F786237703D}" destId="{5912CCC9-0315-446F-9DBC-D3527001FAEC}" srcOrd="0" destOrd="0" presId="urn:microsoft.com/office/officeart/2008/layout/LinedList"/>
    <dgm:cxn modelId="{FFAA216B-1359-42F8-B5EE-E12C788007D5}" type="presParOf" srcId="{29665118-359B-4D49-BE5A-1F786237703D}" destId="{91671C64-A572-4ABC-80B9-44CB33604911}" srcOrd="1" destOrd="0" presId="urn:microsoft.com/office/officeart/2008/layout/LinedList"/>
    <dgm:cxn modelId="{2E7FA26E-67AF-46D5-A644-15EEE8830055}" type="presParOf" srcId="{91671C64-A572-4ABC-80B9-44CB33604911}" destId="{5DE95807-82B2-44B1-A2C7-797AFCB29ACE}" srcOrd="0" destOrd="0" presId="urn:microsoft.com/office/officeart/2008/layout/LinedList"/>
    <dgm:cxn modelId="{A516BDD2-9BAC-46C9-89A9-48B65E05954D}" type="presParOf" srcId="{91671C64-A572-4ABC-80B9-44CB33604911}" destId="{8101FBA2-CD5D-4AAC-8783-963E035F6A1B}" srcOrd="1" destOrd="0" presId="urn:microsoft.com/office/officeart/2008/layout/LinedList"/>
    <dgm:cxn modelId="{3BCA8B3D-FCD8-4071-94AF-71B77A447A11}" type="presParOf" srcId="{29665118-359B-4D49-BE5A-1F786237703D}" destId="{35738422-B183-493A-964C-4ADAD89EA4C4}" srcOrd="2" destOrd="0" presId="urn:microsoft.com/office/officeart/2008/layout/LinedList"/>
    <dgm:cxn modelId="{46B0AF7E-174E-480D-8CE3-3C923C3F9B3B}" type="presParOf" srcId="{29665118-359B-4D49-BE5A-1F786237703D}" destId="{002F18D9-0D1B-43E2-A4E8-645000250A55}" srcOrd="3" destOrd="0" presId="urn:microsoft.com/office/officeart/2008/layout/LinedList"/>
    <dgm:cxn modelId="{E75CA949-CCF0-45F8-BAFC-5FC4710206E7}" type="presParOf" srcId="{002F18D9-0D1B-43E2-A4E8-645000250A55}" destId="{25842648-74D3-4299-B079-4D21DDA76CEF}" srcOrd="0" destOrd="0" presId="urn:microsoft.com/office/officeart/2008/layout/LinedList"/>
    <dgm:cxn modelId="{1B0B2F12-E47A-4C86-901E-84B69F7A00A8}" type="presParOf" srcId="{002F18D9-0D1B-43E2-A4E8-645000250A55}" destId="{CBE20483-ABB5-4E93-8950-6F51E6D032DD}" srcOrd="1" destOrd="0" presId="urn:microsoft.com/office/officeart/2008/layout/LinedList"/>
    <dgm:cxn modelId="{23A73CD9-D9A6-464E-B968-86C10B99A2A2}" type="presParOf" srcId="{29665118-359B-4D49-BE5A-1F786237703D}" destId="{9CC6F15C-0CE4-4B17-A3EE-11C2424ED3BF}" srcOrd="4" destOrd="0" presId="urn:microsoft.com/office/officeart/2008/layout/LinedList"/>
    <dgm:cxn modelId="{E6D3DF26-7E01-48BF-A758-83ACB5F841E9}" type="presParOf" srcId="{29665118-359B-4D49-BE5A-1F786237703D}" destId="{4324057D-26E2-4929-982B-D250F5CFAB58}" srcOrd="5" destOrd="0" presId="urn:microsoft.com/office/officeart/2008/layout/LinedList"/>
    <dgm:cxn modelId="{DC361E4F-F830-467F-B30E-1DC91530670D}" type="presParOf" srcId="{4324057D-26E2-4929-982B-D250F5CFAB58}" destId="{2FCAE04E-ECD7-4601-A042-D8D25BFAFE52}" srcOrd="0" destOrd="0" presId="urn:microsoft.com/office/officeart/2008/layout/LinedList"/>
    <dgm:cxn modelId="{56D717C7-86B5-4306-BE51-AB1531AF47AE}" type="presParOf" srcId="{4324057D-26E2-4929-982B-D250F5CFAB58}" destId="{8C9E4132-E37E-41A8-A000-508F8A2A064F}" srcOrd="1" destOrd="0" presId="urn:microsoft.com/office/officeart/2008/layout/LinedList"/>
    <dgm:cxn modelId="{9C8684A7-7DFE-43A5-97A5-ECBDFE94696D}" type="presParOf" srcId="{29665118-359B-4D49-BE5A-1F786237703D}" destId="{8B7BE82D-06CD-48B6-993F-7E4E3A0E988A}" srcOrd="6" destOrd="0" presId="urn:microsoft.com/office/officeart/2008/layout/LinedList"/>
    <dgm:cxn modelId="{1D050258-C343-4641-87DA-9BFE40872DA0}" type="presParOf" srcId="{29665118-359B-4D49-BE5A-1F786237703D}" destId="{ABFB5B40-7AA9-49E0-A686-35D341704CAE}" srcOrd="7" destOrd="0" presId="urn:microsoft.com/office/officeart/2008/layout/LinedList"/>
    <dgm:cxn modelId="{04A2AFC9-B7F6-4798-B3E1-08B7BFC664B4}" type="presParOf" srcId="{ABFB5B40-7AA9-49E0-A686-35D341704CAE}" destId="{68B0D6A3-43B8-4D77-9C56-E79EC74EB648}" srcOrd="0" destOrd="0" presId="urn:microsoft.com/office/officeart/2008/layout/LinedList"/>
    <dgm:cxn modelId="{752FD313-7E51-4F61-9BE9-0D756B7C8070}" type="presParOf" srcId="{ABFB5B40-7AA9-49E0-A686-35D341704CAE}" destId="{F71FDC3A-5337-4DC4-9400-9C6F0D2A4DDF}" srcOrd="1" destOrd="0" presId="urn:microsoft.com/office/officeart/2008/layout/LinedList"/>
    <dgm:cxn modelId="{F8B086EA-CA81-401D-A16E-32D10AFDE205}" type="presParOf" srcId="{29665118-359B-4D49-BE5A-1F786237703D}" destId="{7F65326C-D34B-480F-8A51-7808328D60BF}" srcOrd="8" destOrd="0" presId="urn:microsoft.com/office/officeart/2008/layout/LinedList"/>
    <dgm:cxn modelId="{A582A8D6-3575-466E-AA27-F60C1AFB83D9}" type="presParOf" srcId="{29665118-359B-4D49-BE5A-1F786237703D}" destId="{B3A00271-311E-44C6-95E2-FE8C974522E8}" srcOrd="9" destOrd="0" presId="urn:microsoft.com/office/officeart/2008/layout/LinedList"/>
    <dgm:cxn modelId="{3BCDB055-A009-4F2A-9B23-9E2D69D0B9C6}" type="presParOf" srcId="{B3A00271-311E-44C6-95E2-FE8C974522E8}" destId="{9DE72800-92D7-472A-941E-E7ED15B146B8}" srcOrd="0" destOrd="0" presId="urn:microsoft.com/office/officeart/2008/layout/LinedList"/>
    <dgm:cxn modelId="{33A87FE3-157E-4A9A-8290-F71CE53A0324}" type="presParOf" srcId="{B3A00271-311E-44C6-95E2-FE8C974522E8}" destId="{63A822D7-B0A8-4BA9-AA09-B5961CE00A0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666E843-E39A-4ECB-9D93-CDB58F474D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2A2A13-883B-41FD-B9F1-ED445FE13B12}">
      <dgm:prSet/>
      <dgm:spPr/>
      <dgm:t>
        <a:bodyPr/>
        <a:lstStyle/>
        <a:p>
          <a:r>
            <a:rPr lang="en-US" b="0" baseline="0" dirty="0" err="1"/>
            <a:t>BigQuery</a:t>
          </a:r>
          <a:r>
            <a:rPr lang="en-US" b="0" baseline="0" dirty="0"/>
            <a:t> uses Vertex AI runtimes to run notebooks.</a:t>
          </a:r>
          <a:endParaRPr lang="en-US" dirty="0"/>
        </a:p>
      </dgm:t>
    </dgm:pt>
    <dgm:pt modelId="{3C4E3474-3758-443F-80C2-B44E16380E80}" type="parTrans" cxnId="{9372ECE1-9770-482A-8999-F7A59B56540A}">
      <dgm:prSet/>
      <dgm:spPr/>
      <dgm:t>
        <a:bodyPr/>
        <a:lstStyle/>
        <a:p>
          <a:endParaRPr lang="en-US"/>
        </a:p>
      </dgm:t>
    </dgm:pt>
    <dgm:pt modelId="{B037F5FB-94DA-482C-AA27-510EB2BDF19D}" type="sibTrans" cxnId="{9372ECE1-9770-482A-8999-F7A59B56540A}">
      <dgm:prSet/>
      <dgm:spPr/>
      <dgm:t>
        <a:bodyPr/>
        <a:lstStyle/>
        <a:p>
          <a:endParaRPr lang="en-US"/>
        </a:p>
      </dgm:t>
    </dgm:pt>
    <dgm:pt modelId="{EB481DB2-9583-4728-9690-90696E5A8285}">
      <dgm:prSet/>
      <dgm:spPr/>
      <dgm:t>
        <a:bodyPr/>
        <a:lstStyle/>
        <a:p>
          <a:r>
            <a:rPr lang="en-US" b="0" baseline="0"/>
            <a:t>You control access to notebooks by using Identity and Access Management (IAM) roles</a:t>
          </a:r>
          <a:endParaRPr lang="en-US"/>
        </a:p>
      </dgm:t>
    </dgm:pt>
    <dgm:pt modelId="{AA6AB0F8-9AE3-4983-8C38-27484F25CED3}" type="parTrans" cxnId="{17509FF6-8AC9-438E-B69C-E7FC0059F25D}">
      <dgm:prSet/>
      <dgm:spPr/>
      <dgm:t>
        <a:bodyPr/>
        <a:lstStyle/>
        <a:p>
          <a:endParaRPr lang="en-US"/>
        </a:p>
      </dgm:t>
    </dgm:pt>
    <dgm:pt modelId="{C0B35EFE-5238-4B8F-9E84-2B78FFE518ED}" type="sibTrans" cxnId="{17509FF6-8AC9-438E-B69C-E7FC0059F25D}">
      <dgm:prSet/>
      <dgm:spPr/>
      <dgm:t>
        <a:bodyPr/>
        <a:lstStyle/>
        <a:p>
          <a:endParaRPr lang="en-US"/>
        </a:p>
      </dgm:t>
    </dgm:pt>
    <dgm:pt modelId="{0F6FFF6A-D03D-4CC7-B256-759786FDA02C}" type="pres">
      <dgm:prSet presAssocID="{8666E843-E39A-4ECB-9D93-CDB58F474DF8}" presName="root" presStyleCnt="0">
        <dgm:presLayoutVars>
          <dgm:dir/>
          <dgm:resizeHandles val="exact"/>
        </dgm:presLayoutVars>
      </dgm:prSet>
      <dgm:spPr/>
    </dgm:pt>
    <dgm:pt modelId="{5DE4BFC7-6912-49A3-A201-F9D90FA12475}" type="pres">
      <dgm:prSet presAssocID="{CB2A2A13-883B-41FD-B9F1-ED445FE13B12}" presName="compNode" presStyleCnt="0"/>
      <dgm:spPr/>
    </dgm:pt>
    <dgm:pt modelId="{0FC721C8-DAB1-419E-8699-D15E5881EDD3}" type="pres">
      <dgm:prSet presAssocID="{CB2A2A13-883B-41FD-B9F1-ED445FE13B12}" presName="bgRect" presStyleLbl="bgShp" presStyleIdx="0" presStyleCnt="2"/>
      <dgm:spPr/>
    </dgm:pt>
    <dgm:pt modelId="{4DD59091-4FDE-46EA-B18D-EBFED9CCF704}" type="pres">
      <dgm:prSet presAssocID="{CB2A2A13-883B-41FD-B9F1-ED445FE13B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101DA24-05FA-446F-9449-334F0F739048}" type="pres">
      <dgm:prSet presAssocID="{CB2A2A13-883B-41FD-B9F1-ED445FE13B12}" presName="spaceRect" presStyleCnt="0"/>
      <dgm:spPr/>
    </dgm:pt>
    <dgm:pt modelId="{62057D0F-35BB-4A1E-A984-FD4B97ACF366}" type="pres">
      <dgm:prSet presAssocID="{CB2A2A13-883B-41FD-B9F1-ED445FE13B12}" presName="parTx" presStyleLbl="revTx" presStyleIdx="0" presStyleCnt="2">
        <dgm:presLayoutVars>
          <dgm:chMax val="0"/>
          <dgm:chPref val="0"/>
        </dgm:presLayoutVars>
      </dgm:prSet>
      <dgm:spPr/>
    </dgm:pt>
    <dgm:pt modelId="{91CF6739-92D7-42A3-9410-087F841A5BB1}" type="pres">
      <dgm:prSet presAssocID="{B037F5FB-94DA-482C-AA27-510EB2BDF19D}" presName="sibTrans" presStyleCnt="0"/>
      <dgm:spPr/>
    </dgm:pt>
    <dgm:pt modelId="{5E258DE3-0FCA-4FB5-8D41-34FEA82A2BA8}" type="pres">
      <dgm:prSet presAssocID="{EB481DB2-9583-4728-9690-90696E5A8285}" presName="compNode" presStyleCnt="0"/>
      <dgm:spPr/>
    </dgm:pt>
    <dgm:pt modelId="{6CC0221D-4E68-4BFC-97C6-9DC7A09E10D9}" type="pres">
      <dgm:prSet presAssocID="{EB481DB2-9583-4728-9690-90696E5A8285}" presName="bgRect" presStyleLbl="bgShp" presStyleIdx="1" presStyleCnt="2"/>
      <dgm:spPr/>
    </dgm:pt>
    <dgm:pt modelId="{D3B0CA76-30C8-4F53-9C3A-4435F3F6501A}" type="pres">
      <dgm:prSet presAssocID="{EB481DB2-9583-4728-9690-90696E5A828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E9DC55CC-C60F-4ECF-8005-F7244E471E56}" type="pres">
      <dgm:prSet presAssocID="{EB481DB2-9583-4728-9690-90696E5A8285}" presName="spaceRect" presStyleCnt="0"/>
      <dgm:spPr/>
    </dgm:pt>
    <dgm:pt modelId="{DD63776A-078B-46E7-B095-ECF4D97B3E1D}" type="pres">
      <dgm:prSet presAssocID="{EB481DB2-9583-4728-9690-90696E5A8285}" presName="parTx" presStyleLbl="revTx" presStyleIdx="1" presStyleCnt="2">
        <dgm:presLayoutVars>
          <dgm:chMax val="0"/>
          <dgm:chPref val="0"/>
        </dgm:presLayoutVars>
      </dgm:prSet>
      <dgm:spPr/>
    </dgm:pt>
  </dgm:ptLst>
  <dgm:cxnLst>
    <dgm:cxn modelId="{00026208-4006-414D-808E-F3C6EBE290AB}" type="presOf" srcId="{8666E843-E39A-4ECB-9D93-CDB58F474DF8}" destId="{0F6FFF6A-D03D-4CC7-B256-759786FDA02C}" srcOrd="0" destOrd="0" presId="urn:microsoft.com/office/officeart/2018/2/layout/IconVerticalSolidList"/>
    <dgm:cxn modelId="{B7EE6B93-A823-42F3-9F1C-6A575F918B6F}" type="presOf" srcId="{EB481DB2-9583-4728-9690-90696E5A8285}" destId="{DD63776A-078B-46E7-B095-ECF4D97B3E1D}" srcOrd="0" destOrd="0" presId="urn:microsoft.com/office/officeart/2018/2/layout/IconVerticalSolidList"/>
    <dgm:cxn modelId="{9372ECE1-9770-482A-8999-F7A59B56540A}" srcId="{8666E843-E39A-4ECB-9D93-CDB58F474DF8}" destId="{CB2A2A13-883B-41FD-B9F1-ED445FE13B12}" srcOrd="0" destOrd="0" parTransId="{3C4E3474-3758-443F-80C2-B44E16380E80}" sibTransId="{B037F5FB-94DA-482C-AA27-510EB2BDF19D}"/>
    <dgm:cxn modelId="{C9BEAEF3-7098-4F12-87AC-2162EAA0277E}" type="presOf" srcId="{CB2A2A13-883B-41FD-B9F1-ED445FE13B12}" destId="{62057D0F-35BB-4A1E-A984-FD4B97ACF366}" srcOrd="0" destOrd="0" presId="urn:microsoft.com/office/officeart/2018/2/layout/IconVerticalSolidList"/>
    <dgm:cxn modelId="{17509FF6-8AC9-438E-B69C-E7FC0059F25D}" srcId="{8666E843-E39A-4ECB-9D93-CDB58F474DF8}" destId="{EB481DB2-9583-4728-9690-90696E5A8285}" srcOrd="1" destOrd="0" parTransId="{AA6AB0F8-9AE3-4983-8C38-27484F25CED3}" sibTransId="{C0B35EFE-5238-4B8F-9E84-2B78FFE518ED}"/>
    <dgm:cxn modelId="{C4740884-058A-429F-A447-7B30440A8C61}" type="presParOf" srcId="{0F6FFF6A-D03D-4CC7-B256-759786FDA02C}" destId="{5DE4BFC7-6912-49A3-A201-F9D90FA12475}" srcOrd="0" destOrd="0" presId="urn:microsoft.com/office/officeart/2018/2/layout/IconVerticalSolidList"/>
    <dgm:cxn modelId="{05264401-4844-4C88-9CC1-4C92B724946D}" type="presParOf" srcId="{5DE4BFC7-6912-49A3-A201-F9D90FA12475}" destId="{0FC721C8-DAB1-419E-8699-D15E5881EDD3}" srcOrd="0" destOrd="0" presId="urn:microsoft.com/office/officeart/2018/2/layout/IconVerticalSolidList"/>
    <dgm:cxn modelId="{0A45272A-40C3-4C3F-BA74-23CBEA56C137}" type="presParOf" srcId="{5DE4BFC7-6912-49A3-A201-F9D90FA12475}" destId="{4DD59091-4FDE-46EA-B18D-EBFED9CCF704}" srcOrd="1" destOrd="0" presId="urn:microsoft.com/office/officeart/2018/2/layout/IconVerticalSolidList"/>
    <dgm:cxn modelId="{297C8AE3-9883-4F6F-B455-4669204075BB}" type="presParOf" srcId="{5DE4BFC7-6912-49A3-A201-F9D90FA12475}" destId="{A101DA24-05FA-446F-9449-334F0F739048}" srcOrd="2" destOrd="0" presId="urn:microsoft.com/office/officeart/2018/2/layout/IconVerticalSolidList"/>
    <dgm:cxn modelId="{3AFD1DA4-427A-44C1-AA6B-0F8809ABE453}" type="presParOf" srcId="{5DE4BFC7-6912-49A3-A201-F9D90FA12475}" destId="{62057D0F-35BB-4A1E-A984-FD4B97ACF366}" srcOrd="3" destOrd="0" presId="urn:microsoft.com/office/officeart/2018/2/layout/IconVerticalSolidList"/>
    <dgm:cxn modelId="{2F73AA10-6268-43A2-BFAF-F84AA58D2CB5}" type="presParOf" srcId="{0F6FFF6A-D03D-4CC7-B256-759786FDA02C}" destId="{91CF6739-92D7-42A3-9410-087F841A5BB1}" srcOrd="1" destOrd="0" presId="urn:microsoft.com/office/officeart/2018/2/layout/IconVerticalSolidList"/>
    <dgm:cxn modelId="{4655C33A-EE63-441B-AADF-95A528EE9DA8}" type="presParOf" srcId="{0F6FFF6A-D03D-4CC7-B256-759786FDA02C}" destId="{5E258DE3-0FCA-4FB5-8D41-34FEA82A2BA8}" srcOrd="2" destOrd="0" presId="urn:microsoft.com/office/officeart/2018/2/layout/IconVerticalSolidList"/>
    <dgm:cxn modelId="{99F874FF-50B6-4C91-B88C-F7077463FB40}" type="presParOf" srcId="{5E258DE3-0FCA-4FB5-8D41-34FEA82A2BA8}" destId="{6CC0221D-4E68-4BFC-97C6-9DC7A09E10D9}" srcOrd="0" destOrd="0" presId="urn:microsoft.com/office/officeart/2018/2/layout/IconVerticalSolidList"/>
    <dgm:cxn modelId="{A20FE113-954C-48B8-B7B1-0285C67C63A8}" type="presParOf" srcId="{5E258DE3-0FCA-4FB5-8D41-34FEA82A2BA8}" destId="{D3B0CA76-30C8-4F53-9C3A-4435F3F6501A}" srcOrd="1" destOrd="0" presId="urn:microsoft.com/office/officeart/2018/2/layout/IconVerticalSolidList"/>
    <dgm:cxn modelId="{6AAB4C2B-3498-4441-AFE0-CD086D808CF6}" type="presParOf" srcId="{5E258DE3-0FCA-4FB5-8D41-34FEA82A2BA8}" destId="{E9DC55CC-C60F-4ECF-8005-F7244E471E56}" srcOrd="2" destOrd="0" presId="urn:microsoft.com/office/officeart/2018/2/layout/IconVerticalSolidList"/>
    <dgm:cxn modelId="{E243E1F6-0E6E-4049-8046-985A2986F428}" type="presParOf" srcId="{5E258DE3-0FCA-4FB5-8D41-34FEA82A2BA8}" destId="{DD63776A-078B-46E7-B095-ECF4D97B3E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3FD2C7A-C4F1-4427-822A-B945BC497A1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24AF67-066A-4BB1-A13B-C336FB64FD4A}">
      <dgm:prSet/>
      <dgm:spPr/>
      <dgm:t>
        <a:bodyPr/>
        <a:lstStyle/>
        <a:p>
          <a:pPr>
            <a:lnSpc>
              <a:spcPct val="100000"/>
            </a:lnSpc>
          </a:pPr>
          <a:r>
            <a:rPr lang="en-US"/>
            <a:t>To create Notebooks as a first step we need to make sure that BigQuery Studio is enabled</a:t>
          </a:r>
        </a:p>
      </dgm:t>
    </dgm:pt>
    <dgm:pt modelId="{6798B2C6-E143-45A5-92B8-58D3362CCFB7}" type="parTrans" cxnId="{98D32297-C1B2-4422-B9CB-54219781B4B7}">
      <dgm:prSet/>
      <dgm:spPr/>
      <dgm:t>
        <a:bodyPr/>
        <a:lstStyle/>
        <a:p>
          <a:endParaRPr lang="en-US"/>
        </a:p>
      </dgm:t>
    </dgm:pt>
    <dgm:pt modelId="{F2D8627E-4C7B-4028-BC7C-63305DBB6DE7}" type="sibTrans" cxnId="{98D32297-C1B2-4422-B9CB-54219781B4B7}">
      <dgm:prSet/>
      <dgm:spPr/>
      <dgm:t>
        <a:bodyPr/>
        <a:lstStyle/>
        <a:p>
          <a:endParaRPr lang="en-US"/>
        </a:p>
      </dgm:t>
    </dgm:pt>
    <dgm:pt modelId="{2A15C22C-1F66-409D-ABC8-8619EA95B5D1}">
      <dgm:prSet/>
      <dgm:spPr/>
      <dgm:t>
        <a:bodyPr/>
        <a:lstStyle/>
        <a:p>
          <a:pPr>
            <a:lnSpc>
              <a:spcPct val="100000"/>
            </a:lnSpc>
          </a:pPr>
          <a:r>
            <a:rPr lang="en-US"/>
            <a:t>All users with the Dataform Admin (roles/dataform.admin) role have owner access to all notebooks created in the project.</a:t>
          </a:r>
        </a:p>
      </dgm:t>
    </dgm:pt>
    <dgm:pt modelId="{51983E8D-760C-448F-9FB5-8BCC88C98B32}" type="parTrans" cxnId="{D089F04A-1118-48A0-A148-465C6B4C8A34}">
      <dgm:prSet/>
      <dgm:spPr/>
      <dgm:t>
        <a:bodyPr/>
        <a:lstStyle/>
        <a:p>
          <a:endParaRPr lang="en-US"/>
        </a:p>
      </dgm:t>
    </dgm:pt>
    <dgm:pt modelId="{A5736D98-FC3A-4A22-AEC2-23BDDFE7110E}" type="sibTrans" cxnId="{D089F04A-1118-48A0-A148-465C6B4C8A34}">
      <dgm:prSet/>
      <dgm:spPr/>
      <dgm:t>
        <a:bodyPr/>
        <a:lstStyle/>
        <a:p>
          <a:endParaRPr lang="en-US"/>
        </a:p>
      </dgm:t>
    </dgm:pt>
    <dgm:pt modelId="{96DB9086-D48F-496C-832B-3C1955A71D2C}">
      <dgm:prSet/>
      <dgm:spPr/>
      <dgm:t>
        <a:bodyPr/>
        <a:lstStyle/>
        <a:p>
          <a:pPr>
            <a:lnSpc>
              <a:spcPct val="100000"/>
            </a:lnSpc>
          </a:pPr>
          <a:r>
            <a:rPr lang="en-US"/>
            <a:t>IAM Roles to create Notebooks</a:t>
          </a:r>
        </a:p>
      </dgm:t>
    </dgm:pt>
    <dgm:pt modelId="{469570D7-8E06-4196-BFD2-FA416EA6FB60}" type="parTrans" cxnId="{175B092F-3B62-4831-970D-16A701A76955}">
      <dgm:prSet/>
      <dgm:spPr/>
      <dgm:t>
        <a:bodyPr/>
        <a:lstStyle/>
        <a:p>
          <a:endParaRPr lang="en-US"/>
        </a:p>
      </dgm:t>
    </dgm:pt>
    <dgm:pt modelId="{7EB487C2-0667-4154-8C62-06F6585F450A}" type="sibTrans" cxnId="{175B092F-3B62-4831-970D-16A701A76955}">
      <dgm:prSet/>
      <dgm:spPr/>
      <dgm:t>
        <a:bodyPr/>
        <a:lstStyle/>
        <a:p>
          <a:endParaRPr lang="en-US"/>
        </a:p>
      </dgm:t>
    </dgm:pt>
    <dgm:pt modelId="{2B215AE9-38B8-45A1-BF1D-64C34A7E51A0}">
      <dgm:prSet/>
      <dgm:spPr/>
      <dgm:t>
        <a:bodyPr/>
        <a:lstStyle/>
        <a:p>
          <a:pPr>
            <a:lnSpc>
              <a:spcPct val="100000"/>
            </a:lnSpc>
          </a:pPr>
          <a:r>
            <a:rPr lang="en-US"/>
            <a:t>BigQuery Read Session User (roles/bigquery.readSessionUser)</a:t>
          </a:r>
        </a:p>
      </dgm:t>
    </dgm:pt>
    <dgm:pt modelId="{E83461D2-6C75-4F04-9397-5407ED2382EA}" type="parTrans" cxnId="{9E52B194-D28E-4B62-B5CD-9404EE761889}">
      <dgm:prSet/>
      <dgm:spPr/>
      <dgm:t>
        <a:bodyPr/>
        <a:lstStyle/>
        <a:p>
          <a:endParaRPr lang="en-US"/>
        </a:p>
      </dgm:t>
    </dgm:pt>
    <dgm:pt modelId="{5F5E1D3B-C309-4CCB-AFAA-2F7BCF1C2DB7}" type="sibTrans" cxnId="{9E52B194-D28E-4B62-B5CD-9404EE761889}">
      <dgm:prSet/>
      <dgm:spPr/>
      <dgm:t>
        <a:bodyPr/>
        <a:lstStyle/>
        <a:p>
          <a:endParaRPr lang="en-US"/>
        </a:p>
      </dgm:t>
    </dgm:pt>
    <dgm:pt modelId="{DF0192C2-846E-4BB4-A770-F491D8CD4680}">
      <dgm:prSet/>
      <dgm:spPr/>
      <dgm:t>
        <a:bodyPr/>
        <a:lstStyle/>
        <a:p>
          <a:pPr>
            <a:lnSpc>
              <a:spcPct val="100000"/>
            </a:lnSpc>
          </a:pPr>
          <a:r>
            <a:rPr lang="en-US"/>
            <a:t>BigQuery Studio User (roles/bigquery.studioUser)</a:t>
          </a:r>
        </a:p>
      </dgm:t>
    </dgm:pt>
    <dgm:pt modelId="{BD79F008-2D63-4A88-8C1D-FE6C2DE59D23}" type="parTrans" cxnId="{08BF0752-4F8B-43A6-979B-843D3368D1CE}">
      <dgm:prSet/>
      <dgm:spPr/>
      <dgm:t>
        <a:bodyPr/>
        <a:lstStyle/>
        <a:p>
          <a:endParaRPr lang="en-US"/>
        </a:p>
      </dgm:t>
    </dgm:pt>
    <dgm:pt modelId="{2E7FEA8C-EE32-4424-890F-C455554BC54D}" type="sibTrans" cxnId="{08BF0752-4F8B-43A6-979B-843D3368D1CE}">
      <dgm:prSet/>
      <dgm:spPr/>
      <dgm:t>
        <a:bodyPr/>
        <a:lstStyle/>
        <a:p>
          <a:endParaRPr lang="en-US"/>
        </a:p>
      </dgm:t>
    </dgm:pt>
    <dgm:pt modelId="{107B2296-6557-4229-A304-B46B85098D23}">
      <dgm:prSet/>
      <dgm:spPr/>
      <dgm:t>
        <a:bodyPr/>
        <a:lstStyle/>
        <a:p>
          <a:pPr>
            <a:lnSpc>
              <a:spcPct val="100000"/>
            </a:lnSpc>
          </a:pPr>
          <a:r>
            <a:rPr lang="en-US"/>
            <a:t>The BigQuery Studio User role combines the following IAM roles:</a:t>
          </a:r>
        </a:p>
      </dgm:t>
    </dgm:pt>
    <dgm:pt modelId="{A586900A-4565-40EA-814E-EFA371745DE4}" type="parTrans" cxnId="{44426BFB-B90D-450C-BD33-9247A8589662}">
      <dgm:prSet/>
      <dgm:spPr/>
      <dgm:t>
        <a:bodyPr/>
        <a:lstStyle/>
        <a:p>
          <a:endParaRPr lang="en-US"/>
        </a:p>
      </dgm:t>
    </dgm:pt>
    <dgm:pt modelId="{9652216B-3C92-4C8B-A8AA-3D1124BCA73A}" type="sibTrans" cxnId="{44426BFB-B90D-450C-BD33-9247A8589662}">
      <dgm:prSet/>
      <dgm:spPr/>
      <dgm:t>
        <a:bodyPr/>
        <a:lstStyle/>
        <a:p>
          <a:endParaRPr lang="en-US"/>
        </a:p>
      </dgm:t>
    </dgm:pt>
    <dgm:pt modelId="{15E7F422-8982-462C-97C2-E5DFFA2B4395}">
      <dgm:prSet/>
      <dgm:spPr/>
      <dgm:t>
        <a:bodyPr/>
        <a:lstStyle/>
        <a:p>
          <a:pPr>
            <a:lnSpc>
              <a:spcPct val="100000"/>
            </a:lnSpc>
          </a:pPr>
          <a:r>
            <a:rPr lang="en-US"/>
            <a:t>BigQuery Job User (roles/bigquery.jobUser)</a:t>
          </a:r>
        </a:p>
      </dgm:t>
    </dgm:pt>
    <dgm:pt modelId="{BC932AB4-FFE6-49F7-B7DC-B1C1F3F785B6}" type="parTrans" cxnId="{4AEFA59D-69E3-4FD6-B125-61FE94083127}">
      <dgm:prSet/>
      <dgm:spPr/>
      <dgm:t>
        <a:bodyPr/>
        <a:lstStyle/>
        <a:p>
          <a:endParaRPr lang="en-US"/>
        </a:p>
      </dgm:t>
    </dgm:pt>
    <dgm:pt modelId="{E88B8CF0-6FBB-428E-8E40-0145ADFA687E}" type="sibTrans" cxnId="{4AEFA59D-69E3-4FD6-B125-61FE94083127}">
      <dgm:prSet/>
      <dgm:spPr/>
      <dgm:t>
        <a:bodyPr/>
        <a:lstStyle/>
        <a:p>
          <a:endParaRPr lang="en-US"/>
        </a:p>
      </dgm:t>
    </dgm:pt>
    <dgm:pt modelId="{BAFEEB46-E59B-431C-A502-C80A45EB1E01}">
      <dgm:prSet/>
      <dgm:spPr/>
      <dgm:t>
        <a:bodyPr/>
        <a:lstStyle/>
        <a:p>
          <a:pPr>
            <a:lnSpc>
              <a:spcPct val="100000"/>
            </a:lnSpc>
          </a:pPr>
          <a:r>
            <a:rPr lang="en-US"/>
            <a:t>Notebook Runtime User (roles/aiplatform.notebookRuntimeUser)</a:t>
          </a:r>
        </a:p>
      </dgm:t>
    </dgm:pt>
    <dgm:pt modelId="{33AC0EE5-7B37-44CE-AB49-3FCD081227BB}" type="parTrans" cxnId="{1E4882F9-FBC4-4AE3-B11D-B6618E33642A}">
      <dgm:prSet/>
      <dgm:spPr/>
      <dgm:t>
        <a:bodyPr/>
        <a:lstStyle/>
        <a:p>
          <a:endParaRPr lang="en-US"/>
        </a:p>
      </dgm:t>
    </dgm:pt>
    <dgm:pt modelId="{6565EE7C-68FA-4BF1-A3D5-A33A94AEABA4}" type="sibTrans" cxnId="{1E4882F9-FBC4-4AE3-B11D-B6618E33642A}">
      <dgm:prSet/>
      <dgm:spPr/>
      <dgm:t>
        <a:bodyPr/>
        <a:lstStyle/>
        <a:p>
          <a:endParaRPr lang="en-US"/>
        </a:p>
      </dgm:t>
    </dgm:pt>
    <dgm:pt modelId="{1C91D194-E6F5-4902-9C27-A027C81439C0}">
      <dgm:prSet/>
      <dgm:spPr/>
      <dgm:t>
        <a:bodyPr/>
        <a:lstStyle/>
        <a:p>
          <a:pPr>
            <a:lnSpc>
              <a:spcPct val="100000"/>
            </a:lnSpc>
          </a:pPr>
          <a:r>
            <a:rPr lang="en-US"/>
            <a:t>Code Creator (roles/dataform.codeCreator)</a:t>
          </a:r>
        </a:p>
      </dgm:t>
    </dgm:pt>
    <dgm:pt modelId="{C74A3FEF-A3BA-401B-9D95-0587B2872925}" type="parTrans" cxnId="{C16549E0-0AE1-4716-BC1E-0C53DDF0215E}">
      <dgm:prSet/>
      <dgm:spPr/>
      <dgm:t>
        <a:bodyPr/>
        <a:lstStyle/>
        <a:p>
          <a:endParaRPr lang="en-US"/>
        </a:p>
      </dgm:t>
    </dgm:pt>
    <dgm:pt modelId="{AC06CA0C-B774-44C5-8100-277F8F783978}" type="sibTrans" cxnId="{C16549E0-0AE1-4716-BC1E-0C53DDF0215E}">
      <dgm:prSet/>
      <dgm:spPr/>
      <dgm:t>
        <a:bodyPr/>
        <a:lstStyle/>
        <a:p>
          <a:endParaRPr lang="en-US"/>
        </a:p>
      </dgm:t>
    </dgm:pt>
    <dgm:pt modelId="{D6B6DACA-1859-48A5-BFAA-6636010B44A4}" type="pres">
      <dgm:prSet presAssocID="{E3FD2C7A-C4F1-4427-822A-B945BC497A18}" presName="root" presStyleCnt="0">
        <dgm:presLayoutVars>
          <dgm:dir/>
          <dgm:resizeHandles val="exact"/>
        </dgm:presLayoutVars>
      </dgm:prSet>
      <dgm:spPr/>
    </dgm:pt>
    <dgm:pt modelId="{CEDE49FA-B75C-4F68-9921-9B7F7715AE24}" type="pres">
      <dgm:prSet presAssocID="{CD24AF67-066A-4BB1-A13B-C336FB64FD4A}" presName="compNode" presStyleCnt="0"/>
      <dgm:spPr/>
    </dgm:pt>
    <dgm:pt modelId="{199B3E73-7490-4B6F-A3E4-3D39D8877201}" type="pres">
      <dgm:prSet presAssocID="{CD24AF67-066A-4BB1-A13B-C336FB64FD4A}" presName="bgRect" presStyleLbl="bgShp" presStyleIdx="0" presStyleCnt="4"/>
      <dgm:spPr/>
    </dgm:pt>
    <dgm:pt modelId="{04654E66-7296-4534-8C72-A03A15709B9E}" type="pres">
      <dgm:prSet presAssocID="{CD24AF67-066A-4BB1-A13B-C336FB64FD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97EB40C3-A938-4232-A1AA-667F714D6A53}" type="pres">
      <dgm:prSet presAssocID="{CD24AF67-066A-4BB1-A13B-C336FB64FD4A}" presName="spaceRect" presStyleCnt="0"/>
      <dgm:spPr/>
    </dgm:pt>
    <dgm:pt modelId="{A4CE15D4-57CA-4BE7-851F-3CB9C8906E6E}" type="pres">
      <dgm:prSet presAssocID="{CD24AF67-066A-4BB1-A13B-C336FB64FD4A}" presName="parTx" presStyleLbl="revTx" presStyleIdx="0" presStyleCnt="6">
        <dgm:presLayoutVars>
          <dgm:chMax val="0"/>
          <dgm:chPref val="0"/>
        </dgm:presLayoutVars>
      </dgm:prSet>
      <dgm:spPr/>
    </dgm:pt>
    <dgm:pt modelId="{4C7E48CF-8DA0-4542-B2B0-F8AF1285D1B1}" type="pres">
      <dgm:prSet presAssocID="{F2D8627E-4C7B-4028-BC7C-63305DBB6DE7}" presName="sibTrans" presStyleCnt="0"/>
      <dgm:spPr/>
    </dgm:pt>
    <dgm:pt modelId="{8FC6E5AF-FA36-4DC8-9A3F-E3583F9D6EF2}" type="pres">
      <dgm:prSet presAssocID="{2A15C22C-1F66-409D-ABC8-8619EA95B5D1}" presName="compNode" presStyleCnt="0"/>
      <dgm:spPr/>
    </dgm:pt>
    <dgm:pt modelId="{26E45A62-8A17-4767-B6C1-12FF4986805A}" type="pres">
      <dgm:prSet presAssocID="{2A15C22C-1F66-409D-ABC8-8619EA95B5D1}" presName="bgRect" presStyleLbl="bgShp" presStyleIdx="1" presStyleCnt="4"/>
      <dgm:spPr/>
    </dgm:pt>
    <dgm:pt modelId="{2BD39F90-966A-44D2-AC61-4A46EE2BB7A6}" type="pres">
      <dgm:prSet presAssocID="{2A15C22C-1F66-409D-ABC8-8619EA95B5D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03D7FFE0-61AC-4971-AC84-5B57C9868B04}" type="pres">
      <dgm:prSet presAssocID="{2A15C22C-1F66-409D-ABC8-8619EA95B5D1}" presName="spaceRect" presStyleCnt="0"/>
      <dgm:spPr/>
    </dgm:pt>
    <dgm:pt modelId="{C6DE8209-D529-40A5-B6AC-45DAC3D56A12}" type="pres">
      <dgm:prSet presAssocID="{2A15C22C-1F66-409D-ABC8-8619EA95B5D1}" presName="parTx" presStyleLbl="revTx" presStyleIdx="1" presStyleCnt="6">
        <dgm:presLayoutVars>
          <dgm:chMax val="0"/>
          <dgm:chPref val="0"/>
        </dgm:presLayoutVars>
      </dgm:prSet>
      <dgm:spPr/>
    </dgm:pt>
    <dgm:pt modelId="{9AA8EEBE-653C-4B5A-B960-5DD86AB3B6ED}" type="pres">
      <dgm:prSet presAssocID="{A5736D98-FC3A-4A22-AEC2-23BDDFE7110E}" presName="sibTrans" presStyleCnt="0"/>
      <dgm:spPr/>
    </dgm:pt>
    <dgm:pt modelId="{8B7B82C2-3172-4907-A093-AF918E411A91}" type="pres">
      <dgm:prSet presAssocID="{96DB9086-D48F-496C-832B-3C1955A71D2C}" presName="compNode" presStyleCnt="0"/>
      <dgm:spPr/>
    </dgm:pt>
    <dgm:pt modelId="{30DBB0C1-5334-4FF7-B28E-702719C6F77A}" type="pres">
      <dgm:prSet presAssocID="{96DB9086-D48F-496C-832B-3C1955A71D2C}" presName="bgRect" presStyleLbl="bgShp" presStyleIdx="2" presStyleCnt="4"/>
      <dgm:spPr/>
    </dgm:pt>
    <dgm:pt modelId="{0F85FE3E-9476-42C9-8AF9-6C1A51E60DFE}" type="pres">
      <dgm:prSet presAssocID="{96DB9086-D48F-496C-832B-3C1955A71D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D567FCEE-1D56-49AE-ACA3-D72BB969718C}" type="pres">
      <dgm:prSet presAssocID="{96DB9086-D48F-496C-832B-3C1955A71D2C}" presName="spaceRect" presStyleCnt="0"/>
      <dgm:spPr/>
    </dgm:pt>
    <dgm:pt modelId="{C808A17B-41EB-4C74-B109-475535EBE74B}" type="pres">
      <dgm:prSet presAssocID="{96DB9086-D48F-496C-832B-3C1955A71D2C}" presName="parTx" presStyleLbl="revTx" presStyleIdx="2" presStyleCnt="6">
        <dgm:presLayoutVars>
          <dgm:chMax val="0"/>
          <dgm:chPref val="0"/>
        </dgm:presLayoutVars>
      </dgm:prSet>
      <dgm:spPr/>
    </dgm:pt>
    <dgm:pt modelId="{5C8F30E6-9A71-4EBF-8659-5354D71C11FF}" type="pres">
      <dgm:prSet presAssocID="{96DB9086-D48F-496C-832B-3C1955A71D2C}" presName="desTx" presStyleLbl="revTx" presStyleIdx="3" presStyleCnt="6">
        <dgm:presLayoutVars/>
      </dgm:prSet>
      <dgm:spPr/>
    </dgm:pt>
    <dgm:pt modelId="{836ACE7B-520B-4C38-967A-B0E9F277AF5B}" type="pres">
      <dgm:prSet presAssocID="{7EB487C2-0667-4154-8C62-06F6585F450A}" presName="sibTrans" presStyleCnt="0"/>
      <dgm:spPr/>
    </dgm:pt>
    <dgm:pt modelId="{9D768F40-F4D5-47BC-B1C4-E8A8C36DA161}" type="pres">
      <dgm:prSet presAssocID="{107B2296-6557-4229-A304-B46B85098D23}" presName="compNode" presStyleCnt="0"/>
      <dgm:spPr/>
    </dgm:pt>
    <dgm:pt modelId="{A93032CF-FFBC-4257-98B3-4E81CFB8DC54}" type="pres">
      <dgm:prSet presAssocID="{107B2296-6557-4229-A304-B46B85098D23}" presName="bgRect" presStyleLbl="bgShp" presStyleIdx="3" presStyleCnt="4"/>
      <dgm:spPr/>
    </dgm:pt>
    <dgm:pt modelId="{E5E5B9FA-EB54-417B-AAF4-9F0B99F2D3FC}" type="pres">
      <dgm:prSet presAssocID="{107B2296-6557-4229-A304-B46B85098D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60C9A15E-4A1B-4246-9FA2-14F26D890324}" type="pres">
      <dgm:prSet presAssocID="{107B2296-6557-4229-A304-B46B85098D23}" presName="spaceRect" presStyleCnt="0"/>
      <dgm:spPr/>
    </dgm:pt>
    <dgm:pt modelId="{9B6E6E9F-93F1-4C55-9347-2033F47AEC1F}" type="pres">
      <dgm:prSet presAssocID="{107B2296-6557-4229-A304-B46B85098D23}" presName="parTx" presStyleLbl="revTx" presStyleIdx="4" presStyleCnt="6">
        <dgm:presLayoutVars>
          <dgm:chMax val="0"/>
          <dgm:chPref val="0"/>
        </dgm:presLayoutVars>
      </dgm:prSet>
      <dgm:spPr/>
    </dgm:pt>
    <dgm:pt modelId="{F1695DF2-0791-44AE-9C2D-555D8F2C22A4}" type="pres">
      <dgm:prSet presAssocID="{107B2296-6557-4229-A304-B46B85098D23}" presName="desTx" presStyleLbl="revTx" presStyleIdx="5" presStyleCnt="6">
        <dgm:presLayoutVars/>
      </dgm:prSet>
      <dgm:spPr/>
    </dgm:pt>
  </dgm:ptLst>
  <dgm:cxnLst>
    <dgm:cxn modelId="{2E2ACE0E-E633-474E-8091-5324715C7EA0}" type="presOf" srcId="{107B2296-6557-4229-A304-B46B85098D23}" destId="{9B6E6E9F-93F1-4C55-9347-2033F47AEC1F}" srcOrd="0" destOrd="0" presId="urn:microsoft.com/office/officeart/2018/2/layout/IconVerticalSolidList"/>
    <dgm:cxn modelId="{175B092F-3B62-4831-970D-16A701A76955}" srcId="{E3FD2C7A-C4F1-4427-822A-B945BC497A18}" destId="{96DB9086-D48F-496C-832B-3C1955A71D2C}" srcOrd="2" destOrd="0" parTransId="{469570D7-8E06-4196-BFD2-FA416EA6FB60}" sibTransId="{7EB487C2-0667-4154-8C62-06F6585F450A}"/>
    <dgm:cxn modelId="{0B080C32-F5FC-4544-878C-584EE5BE8FD3}" type="presOf" srcId="{96DB9086-D48F-496C-832B-3C1955A71D2C}" destId="{C808A17B-41EB-4C74-B109-475535EBE74B}" srcOrd="0" destOrd="0" presId="urn:microsoft.com/office/officeart/2018/2/layout/IconVerticalSolidList"/>
    <dgm:cxn modelId="{4AC15238-1DAA-4227-B16A-7EB7402B1910}" type="presOf" srcId="{15E7F422-8982-462C-97C2-E5DFFA2B4395}" destId="{F1695DF2-0791-44AE-9C2D-555D8F2C22A4}" srcOrd="0" destOrd="0" presId="urn:microsoft.com/office/officeart/2018/2/layout/IconVerticalSolidList"/>
    <dgm:cxn modelId="{D089F04A-1118-48A0-A148-465C6B4C8A34}" srcId="{E3FD2C7A-C4F1-4427-822A-B945BC497A18}" destId="{2A15C22C-1F66-409D-ABC8-8619EA95B5D1}" srcOrd="1" destOrd="0" parTransId="{51983E8D-760C-448F-9FB5-8BCC88C98B32}" sibTransId="{A5736D98-FC3A-4A22-AEC2-23BDDFE7110E}"/>
    <dgm:cxn modelId="{08BF0752-4F8B-43A6-979B-843D3368D1CE}" srcId="{96DB9086-D48F-496C-832B-3C1955A71D2C}" destId="{DF0192C2-846E-4BB4-A770-F491D8CD4680}" srcOrd="1" destOrd="0" parTransId="{BD79F008-2D63-4A88-8C1D-FE6C2DE59D23}" sibTransId="{2E7FEA8C-EE32-4424-890F-C455554BC54D}"/>
    <dgm:cxn modelId="{5B3D1456-D993-4F51-9551-4A53F8085F88}" type="presOf" srcId="{CD24AF67-066A-4BB1-A13B-C336FB64FD4A}" destId="{A4CE15D4-57CA-4BE7-851F-3CB9C8906E6E}" srcOrd="0" destOrd="0" presId="urn:microsoft.com/office/officeart/2018/2/layout/IconVerticalSolidList"/>
    <dgm:cxn modelId="{9E52B194-D28E-4B62-B5CD-9404EE761889}" srcId="{96DB9086-D48F-496C-832B-3C1955A71D2C}" destId="{2B215AE9-38B8-45A1-BF1D-64C34A7E51A0}" srcOrd="0" destOrd="0" parTransId="{E83461D2-6C75-4F04-9397-5407ED2382EA}" sibTransId="{5F5E1D3B-C309-4CCB-AFAA-2F7BCF1C2DB7}"/>
    <dgm:cxn modelId="{98D32297-C1B2-4422-B9CB-54219781B4B7}" srcId="{E3FD2C7A-C4F1-4427-822A-B945BC497A18}" destId="{CD24AF67-066A-4BB1-A13B-C336FB64FD4A}" srcOrd="0" destOrd="0" parTransId="{6798B2C6-E143-45A5-92B8-58D3362CCFB7}" sibTransId="{F2D8627E-4C7B-4028-BC7C-63305DBB6DE7}"/>
    <dgm:cxn modelId="{55163A97-7139-47E2-9652-FCEB81A8D644}" type="presOf" srcId="{BAFEEB46-E59B-431C-A502-C80A45EB1E01}" destId="{F1695DF2-0791-44AE-9C2D-555D8F2C22A4}" srcOrd="0" destOrd="1" presId="urn:microsoft.com/office/officeart/2018/2/layout/IconVerticalSolidList"/>
    <dgm:cxn modelId="{4AEFA59D-69E3-4FD6-B125-61FE94083127}" srcId="{107B2296-6557-4229-A304-B46B85098D23}" destId="{15E7F422-8982-462C-97C2-E5DFFA2B4395}" srcOrd="0" destOrd="0" parTransId="{BC932AB4-FFE6-49F7-B7DC-B1C1F3F785B6}" sibTransId="{E88B8CF0-6FBB-428E-8E40-0145ADFA687E}"/>
    <dgm:cxn modelId="{DF929EA2-7C57-432D-B20A-8FBBEE934277}" type="presOf" srcId="{DF0192C2-846E-4BB4-A770-F491D8CD4680}" destId="{5C8F30E6-9A71-4EBF-8659-5354D71C11FF}" srcOrd="0" destOrd="1" presId="urn:microsoft.com/office/officeart/2018/2/layout/IconVerticalSolidList"/>
    <dgm:cxn modelId="{925CC3BB-EEBA-424F-A3FA-1FFB0B4D9133}" type="presOf" srcId="{2A15C22C-1F66-409D-ABC8-8619EA95B5D1}" destId="{C6DE8209-D529-40A5-B6AC-45DAC3D56A12}" srcOrd="0" destOrd="0" presId="urn:microsoft.com/office/officeart/2018/2/layout/IconVerticalSolidList"/>
    <dgm:cxn modelId="{EE2C56C2-D54B-49BF-93D8-F79FEDECE734}" type="presOf" srcId="{2B215AE9-38B8-45A1-BF1D-64C34A7E51A0}" destId="{5C8F30E6-9A71-4EBF-8659-5354D71C11FF}" srcOrd="0" destOrd="0" presId="urn:microsoft.com/office/officeart/2018/2/layout/IconVerticalSolidList"/>
    <dgm:cxn modelId="{C16549E0-0AE1-4716-BC1E-0C53DDF0215E}" srcId="{107B2296-6557-4229-A304-B46B85098D23}" destId="{1C91D194-E6F5-4902-9C27-A027C81439C0}" srcOrd="2" destOrd="0" parTransId="{C74A3FEF-A3BA-401B-9D95-0587B2872925}" sibTransId="{AC06CA0C-B774-44C5-8100-277F8F783978}"/>
    <dgm:cxn modelId="{B53E93EC-100D-4DE1-B406-27605CBD7C79}" type="presOf" srcId="{E3FD2C7A-C4F1-4427-822A-B945BC497A18}" destId="{D6B6DACA-1859-48A5-BFAA-6636010B44A4}" srcOrd="0" destOrd="0" presId="urn:microsoft.com/office/officeart/2018/2/layout/IconVerticalSolidList"/>
    <dgm:cxn modelId="{1E4882F9-FBC4-4AE3-B11D-B6618E33642A}" srcId="{107B2296-6557-4229-A304-B46B85098D23}" destId="{BAFEEB46-E59B-431C-A502-C80A45EB1E01}" srcOrd="1" destOrd="0" parTransId="{33AC0EE5-7B37-44CE-AB49-3FCD081227BB}" sibTransId="{6565EE7C-68FA-4BF1-A3D5-A33A94AEABA4}"/>
    <dgm:cxn modelId="{44426BFB-B90D-450C-BD33-9247A8589662}" srcId="{E3FD2C7A-C4F1-4427-822A-B945BC497A18}" destId="{107B2296-6557-4229-A304-B46B85098D23}" srcOrd="3" destOrd="0" parTransId="{A586900A-4565-40EA-814E-EFA371745DE4}" sibTransId="{9652216B-3C92-4C8B-A8AA-3D1124BCA73A}"/>
    <dgm:cxn modelId="{A9933EFE-99AC-4197-9B05-FE7527BDFE38}" type="presOf" srcId="{1C91D194-E6F5-4902-9C27-A027C81439C0}" destId="{F1695DF2-0791-44AE-9C2D-555D8F2C22A4}" srcOrd="0" destOrd="2" presId="urn:microsoft.com/office/officeart/2018/2/layout/IconVerticalSolidList"/>
    <dgm:cxn modelId="{3B740AE1-BA11-4C9B-A3E6-EE8A1164B62E}" type="presParOf" srcId="{D6B6DACA-1859-48A5-BFAA-6636010B44A4}" destId="{CEDE49FA-B75C-4F68-9921-9B7F7715AE24}" srcOrd="0" destOrd="0" presId="urn:microsoft.com/office/officeart/2018/2/layout/IconVerticalSolidList"/>
    <dgm:cxn modelId="{4FBDFBB0-B992-4B1E-BFE0-D1F142DEA61F}" type="presParOf" srcId="{CEDE49FA-B75C-4F68-9921-9B7F7715AE24}" destId="{199B3E73-7490-4B6F-A3E4-3D39D8877201}" srcOrd="0" destOrd="0" presId="urn:microsoft.com/office/officeart/2018/2/layout/IconVerticalSolidList"/>
    <dgm:cxn modelId="{5A0D6598-7C92-4F53-8493-85E4DB333C2B}" type="presParOf" srcId="{CEDE49FA-B75C-4F68-9921-9B7F7715AE24}" destId="{04654E66-7296-4534-8C72-A03A15709B9E}" srcOrd="1" destOrd="0" presId="urn:microsoft.com/office/officeart/2018/2/layout/IconVerticalSolidList"/>
    <dgm:cxn modelId="{EADD9064-40C9-4169-B69D-3AAF8A98351A}" type="presParOf" srcId="{CEDE49FA-B75C-4F68-9921-9B7F7715AE24}" destId="{97EB40C3-A938-4232-A1AA-667F714D6A53}" srcOrd="2" destOrd="0" presId="urn:microsoft.com/office/officeart/2018/2/layout/IconVerticalSolidList"/>
    <dgm:cxn modelId="{632C54F0-0720-49A6-9690-F373BBF91872}" type="presParOf" srcId="{CEDE49FA-B75C-4F68-9921-9B7F7715AE24}" destId="{A4CE15D4-57CA-4BE7-851F-3CB9C8906E6E}" srcOrd="3" destOrd="0" presId="urn:microsoft.com/office/officeart/2018/2/layout/IconVerticalSolidList"/>
    <dgm:cxn modelId="{CB664ED7-8E18-465E-BAEA-346A47A2B59E}" type="presParOf" srcId="{D6B6DACA-1859-48A5-BFAA-6636010B44A4}" destId="{4C7E48CF-8DA0-4542-B2B0-F8AF1285D1B1}" srcOrd="1" destOrd="0" presId="urn:microsoft.com/office/officeart/2018/2/layout/IconVerticalSolidList"/>
    <dgm:cxn modelId="{57A7E3B0-AFC7-43F7-8EEE-FEB28BEEBE48}" type="presParOf" srcId="{D6B6DACA-1859-48A5-BFAA-6636010B44A4}" destId="{8FC6E5AF-FA36-4DC8-9A3F-E3583F9D6EF2}" srcOrd="2" destOrd="0" presId="urn:microsoft.com/office/officeart/2018/2/layout/IconVerticalSolidList"/>
    <dgm:cxn modelId="{6262A050-0714-43B8-A4CA-0DB7A1EC3CF0}" type="presParOf" srcId="{8FC6E5AF-FA36-4DC8-9A3F-E3583F9D6EF2}" destId="{26E45A62-8A17-4767-B6C1-12FF4986805A}" srcOrd="0" destOrd="0" presId="urn:microsoft.com/office/officeart/2018/2/layout/IconVerticalSolidList"/>
    <dgm:cxn modelId="{EC6AAF0B-FD80-4D98-B43B-1E28224E3D93}" type="presParOf" srcId="{8FC6E5AF-FA36-4DC8-9A3F-E3583F9D6EF2}" destId="{2BD39F90-966A-44D2-AC61-4A46EE2BB7A6}" srcOrd="1" destOrd="0" presId="urn:microsoft.com/office/officeart/2018/2/layout/IconVerticalSolidList"/>
    <dgm:cxn modelId="{67CEF5AD-2851-466C-B0E0-C448311449EC}" type="presParOf" srcId="{8FC6E5AF-FA36-4DC8-9A3F-E3583F9D6EF2}" destId="{03D7FFE0-61AC-4971-AC84-5B57C9868B04}" srcOrd="2" destOrd="0" presId="urn:microsoft.com/office/officeart/2018/2/layout/IconVerticalSolidList"/>
    <dgm:cxn modelId="{2BD73A50-4191-4C78-93DD-157B6742E36B}" type="presParOf" srcId="{8FC6E5AF-FA36-4DC8-9A3F-E3583F9D6EF2}" destId="{C6DE8209-D529-40A5-B6AC-45DAC3D56A12}" srcOrd="3" destOrd="0" presId="urn:microsoft.com/office/officeart/2018/2/layout/IconVerticalSolidList"/>
    <dgm:cxn modelId="{FB0F2FB0-688B-4E14-9217-F3DDC5C14C7A}" type="presParOf" srcId="{D6B6DACA-1859-48A5-BFAA-6636010B44A4}" destId="{9AA8EEBE-653C-4B5A-B960-5DD86AB3B6ED}" srcOrd="3" destOrd="0" presId="urn:microsoft.com/office/officeart/2018/2/layout/IconVerticalSolidList"/>
    <dgm:cxn modelId="{20096E25-5CDB-4BAF-8899-D686472A077C}" type="presParOf" srcId="{D6B6DACA-1859-48A5-BFAA-6636010B44A4}" destId="{8B7B82C2-3172-4907-A093-AF918E411A91}" srcOrd="4" destOrd="0" presId="urn:microsoft.com/office/officeart/2018/2/layout/IconVerticalSolidList"/>
    <dgm:cxn modelId="{79415236-B57F-4FA2-AED1-DE68830B3291}" type="presParOf" srcId="{8B7B82C2-3172-4907-A093-AF918E411A91}" destId="{30DBB0C1-5334-4FF7-B28E-702719C6F77A}" srcOrd="0" destOrd="0" presId="urn:microsoft.com/office/officeart/2018/2/layout/IconVerticalSolidList"/>
    <dgm:cxn modelId="{E8BB5EB3-187B-4C27-B5B5-45F600E7C73C}" type="presParOf" srcId="{8B7B82C2-3172-4907-A093-AF918E411A91}" destId="{0F85FE3E-9476-42C9-8AF9-6C1A51E60DFE}" srcOrd="1" destOrd="0" presId="urn:microsoft.com/office/officeart/2018/2/layout/IconVerticalSolidList"/>
    <dgm:cxn modelId="{4CD5A188-8EBB-401C-A6E8-16653D1D0453}" type="presParOf" srcId="{8B7B82C2-3172-4907-A093-AF918E411A91}" destId="{D567FCEE-1D56-49AE-ACA3-D72BB969718C}" srcOrd="2" destOrd="0" presId="urn:microsoft.com/office/officeart/2018/2/layout/IconVerticalSolidList"/>
    <dgm:cxn modelId="{8B92E5EB-A2EC-46FB-9397-1E6779457B27}" type="presParOf" srcId="{8B7B82C2-3172-4907-A093-AF918E411A91}" destId="{C808A17B-41EB-4C74-B109-475535EBE74B}" srcOrd="3" destOrd="0" presId="urn:microsoft.com/office/officeart/2018/2/layout/IconVerticalSolidList"/>
    <dgm:cxn modelId="{230BD098-0CC9-4E3F-A824-43C594037CF9}" type="presParOf" srcId="{8B7B82C2-3172-4907-A093-AF918E411A91}" destId="{5C8F30E6-9A71-4EBF-8659-5354D71C11FF}" srcOrd="4" destOrd="0" presId="urn:microsoft.com/office/officeart/2018/2/layout/IconVerticalSolidList"/>
    <dgm:cxn modelId="{08E768BA-826C-48E8-AC5B-C857D7E020BB}" type="presParOf" srcId="{D6B6DACA-1859-48A5-BFAA-6636010B44A4}" destId="{836ACE7B-520B-4C38-967A-B0E9F277AF5B}" srcOrd="5" destOrd="0" presId="urn:microsoft.com/office/officeart/2018/2/layout/IconVerticalSolidList"/>
    <dgm:cxn modelId="{90948F30-B70B-4ED6-92C9-DAF19AC15EEE}" type="presParOf" srcId="{D6B6DACA-1859-48A5-BFAA-6636010B44A4}" destId="{9D768F40-F4D5-47BC-B1C4-E8A8C36DA161}" srcOrd="6" destOrd="0" presId="urn:microsoft.com/office/officeart/2018/2/layout/IconVerticalSolidList"/>
    <dgm:cxn modelId="{A21FF2B6-2B5C-49CB-B2D0-09AF3DAEFE30}" type="presParOf" srcId="{9D768F40-F4D5-47BC-B1C4-E8A8C36DA161}" destId="{A93032CF-FFBC-4257-98B3-4E81CFB8DC54}" srcOrd="0" destOrd="0" presId="urn:microsoft.com/office/officeart/2018/2/layout/IconVerticalSolidList"/>
    <dgm:cxn modelId="{AE5B12EF-8C35-4072-B9EC-86B2AA1135CB}" type="presParOf" srcId="{9D768F40-F4D5-47BC-B1C4-E8A8C36DA161}" destId="{E5E5B9FA-EB54-417B-AAF4-9F0B99F2D3FC}" srcOrd="1" destOrd="0" presId="urn:microsoft.com/office/officeart/2018/2/layout/IconVerticalSolidList"/>
    <dgm:cxn modelId="{C7F9AB0E-5424-4B04-B1F5-C5BA65EF15CC}" type="presParOf" srcId="{9D768F40-F4D5-47BC-B1C4-E8A8C36DA161}" destId="{60C9A15E-4A1B-4246-9FA2-14F26D890324}" srcOrd="2" destOrd="0" presId="urn:microsoft.com/office/officeart/2018/2/layout/IconVerticalSolidList"/>
    <dgm:cxn modelId="{AD45B33E-6111-4525-973A-8A5DF6DD8C01}" type="presParOf" srcId="{9D768F40-F4D5-47BC-B1C4-E8A8C36DA161}" destId="{9B6E6E9F-93F1-4C55-9347-2033F47AEC1F}" srcOrd="3" destOrd="0" presId="urn:microsoft.com/office/officeart/2018/2/layout/IconVerticalSolidList"/>
    <dgm:cxn modelId="{ED0A5701-DE03-4537-BBFD-4611CA486FC3}" type="presParOf" srcId="{9D768F40-F4D5-47BC-B1C4-E8A8C36DA161}" destId="{F1695DF2-0791-44AE-9C2D-555D8F2C22A4}"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92ABD6E-1997-4BBF-BEF5-1CB015C669F1}" type="doc">
      <dgm:prSet loTypeId="urn:microsoft.com/office/officeart/2005/8/layout/vList2" loCatId="list" qsTypeId="urn:microsoft.com/office/officeart/2005/8/quickstyle/simple5" qsCatId="simple" csTypeId="urn:microsoft.com/office/officeart/2005/8/colors/accent1_2" csCatId="accent1"/>
      <dgm:spPr/>
      <dgm:t>
        <a:bodyPr/>
        <a:lstStyle/>
        <a:p>
          <a:endParaRPr lang="en-US"/>
        </a:p>
      </dgm:t>
    </dgm:pt>
    <dgm:pt modelId="{9D08B7F3-FCAF-48F2-A8E0-09E46FF1FDBB}">
      <dgm:prSet/>
      <dgm:spPr/>
      <dgm:t>
        <a:bodyPr/>
        <a:lstStyle/>
        <a:p>
          <a:r>
            <a:rPr lang="en-US" b="1"/>
            <a:t>Permissions to edit notebooks</a:t>
          </a:r>
          <a:endParaRPr lang="en-US"/>
        </a:p>
      </dgm:t>
    </dgm:pt>
    <dgm:pt modelId="{93024A7D-7B38-46AD-87EC-55726093492D}" type="parTrans" cxnId="{3DD16229-EF08-4C4B-8247-4259FD19D61E}">
      <dgm:prSet/>
      <dgm:spPr/>
      <dgm:t>
        <a:bodyPr/>
        <a:lstStyle/>
        <a:p>
          <a:endParaRPr lang="en-US"/>
        </a:p>
      </dgm:t>
    </dgm:pt>
    <dgm:pt modelId="{FAE3177A-EC64-4B76-8BB5-6A24754A97E3}" type="sibTrans" cxnId="{3DD16229-EF08-4C4B-8247-4259FD19D61E}">
      <dgm:prSet/>
      <dgm:spPr/>
      <dgm:t>
        <a:bodyPr/>
        <a:lstStyle/>
        <a:p>
          <a:endParaRPr lang="en-US"/>
        </a:p>
      </dgm:t>
    </dgm:pt>
    <dgm:pt modelId="{A2993081-4A70-428F-BB77-26962C7692CC}">
      <dgm:prSet/>
      <dgm:spPr/>
      <dgm:t>
        <a:bodyPr/>
        <a:lstStyle/>
        <a:p>
          <a:r>
            <a:rPr lang="en-US"/>
            <a:t>To edit and run notebooks, you need the following IAM roles:</a:t>
          </a:r>
        </a:p>
      </dgm:t>
    </dgm:pt>
    <dgm:pt modelId="{306A76BD-0CE4-4389-B9E0-F12CA1611526}" type="parTrans" cxnId="{4EA38AE4-CA37-422A-BA16-48EEE1C7D097}">
      <dgm:prSet/>
      <dgm:spPr/>
      <dgm:t>
        <a:bodyPr/>
        <a:lstStyle/>
        <a:p>
          <a:endParaRPr lang="en-US"/>
        </a:p>
      </dgm:t>
    </dgm:pt>
    <dgm:pt modelId="{936E24BD-88B4-428B-B3B1-82175D4D09D5}" type="sibTrans" cxnId="{4EA38AE4-CA37-422A-BA16-48EEE1C7D097}">
      <dgm:prSet/>
      <dgm:spPr/>
      <dgm:t>
        <a:bodyPr/>
        <a:lstStyle/>
        <a:p>
          <a:endParaRPr lang="en-US"/>
        </a:p>
      </dgm:t>
    </dgm:pt>
    <dgm:pt modelId="{D2F264D7-208C-46F4-ACEF-24AF2CC1C8C4}">
      <dgm:prSet/>
      <dgm:spPr/>
      <dgm:t>
        <a:bodyPr/>
        <a:lstStyle/>
        <a:p>
          <a:r>
            <a:rPr lang="en-US"/>
            <a:t>BigQuery Job User (roles/bigquery.jobUser)</a:t>
          </a:r>
        </a:p>
      </dgm:t>
    </dgm:pt>
    <dgm:pt modelId="{DFE9F8D2-7D1A-4156-A23E-5285BBC2A23B}" type="parTrans" cxnId="{1278CFAE-352A-4FAE-9654-3B6E3FDD5D7C}">
      <dgm:prSet/>
      <dgm:spPr/>
      <dgm:t>
        <a:bodyPr/>
        <a:lstStyle/>
        <a:p>
          <a:endParaRPr lang="en-US"/>
        </a:p>
      </dgm:t>
    </dgm:pt>
    <dgm:pt modelId="{84E775B8-1D08-4DE9-B216-631014D818DA}" type="sibTrans" cxnId="{1278CFAE-352A-4FAE-9654-3B6E3FDD5D7C}">
      <dgm:prSet/>
      <dgm:spPr/>
      <dgm:t>
        <a:bodyPr/>
        <a:lstStyle/>
        <a:p>
          <a:endParaRPr lang="en-US"/>
        </a:p>
      </dgm:t>
    </dgm:pt>
    <dgm:pt modelId="{6861A617-CD38-4748-A960-E9C163531DAB}">
      <dgm:prSet/>
      <dgm:spPr/>
      <dgm:t>
        <a:bodyPr/>
        <a:lstStyle/>
        <a:p>
          <a:r>
            <a:rPr lang="en-US"/>
            <a:t>BigQuery Read Session User (roles/bigquery.readSessionUser)	</a:t>
          </a:r>
        </a:p>
      </dgm:t>
    </dgm:pt>
    <dgm:pt modelId="{946C501C-6875-46A7-BC74-CF6E1FECBBCC}" type="parTrans" cxnId="{AAD2817D-15F9-46D7-9070-6AD6E316F223}">
      <dgm:prSet/>
      <dgm:spPr/>
      <dgm:t>
        <a:bodyPr/>
        <a:lstStyle/>
        <a:p>
          <a:endParaRPr lang="en-US"/>
        </a:p>
      </dgm:t>
    </dgm:pt>
    <dgm:pt modelId="{FB9F7BB9-6CB1-4F55-A6A7-FDAFCBE08014}" type="sibTrans" cxnId="{AAD2817D-15F9-46D7-9070-6AD6E316F223}">
      <dgm:prSet/>
      <dgm:spPr/>
      <dgm:t>
        <a:bodyPr/>
        <a:lstStyle/>
        <a:p>
          <a:endParaRPr lang="en-US"/>
        </a:p>
      </dgm:t>
    </dgm:pt>
    <dgm:pt modelId="{BE9481B3-5CB4-45C0-B7D0-30EC93EDDD6E}">
      <dgm:prSet/>
      <dgm:spPr/>
      <dgm:t>
        <a:bodyPr/>
        <a:lstStyle/>
        <a:p>
          <a:r>
            <a:rPr lang="en-US"/>
            <a:t>Notebook Runtime User (roles/aiplatform.notebookRuntimeUser)</a:t>
          </a:r>
        </a:p>
      </dgm:t>
    </dgm:pt>
    <dgm:pt modelId="{8B952BF4-2066-46CA-9034-6FF582E98D64}" type="parTrans" cxnId="{03FE8A0D-858E-4306-B385-16C6F2757395}">
      <dgm:prSet/>
      <dgm:spPr/>
      <dgm:t>
        <a:bodyPr/>
        <a:lstStyle/>
        <a:p>
          <a:endParaRPr lang="en-US"/>
        </a:p>
      </dgm:t>
    </dgm:pt>
    <dgm:pt modelId="{D3B6D186-EB31-4FA7-BA50-B996F0387319}" type="sibTrans" cxnId="{03FE8A0D-858E-4306-B385-16C6F2757395}">
      <dgm:prSet/>
      <dgm:spPr/>
      <dgm:t>
        <a:bodyPr/>
        <a:lstStyle/>
        <a:p>
          <a:endParaRPr lang="en-US"/>
        </a:p>
      </dgm:t>
    </dgm:pt>
    <dgm:pt modelId="{459E3753-290F-4C2C-A57C-C839D1952FC4}">
      <dgm:prSet/>
      <dgm:spPr/>
      <dgm:t>
        <a:bodyPr/>
        <a:lstStyle/>
        <a:p>
          <a:r>
            <a:rPr lang="en-US"/>
            <a:t>Code Editor (roles/dataform.codeEditor)</a:t>
          </a:r>
        </a:p>
      </dgm:t>
    </dgm:pt>
    <dgm:pt modelId="{D0A4D454-2913-45B0-95E3-3791EDC5CB28}" type="parTrans" cxnId="{9F4E4397-3576-45A9-A720-0F9E3CD9B541}">
      <dgm:prSet/>
      <dgm:spPr/>
      <dgm:t>
        <a:bodyPr/>
        <a:lstStyle/>
        <a:p>
          <a:endParaRPr lang="en-US"/>
        </a:p>
      </dgm:t>
    </dgm:pt>
    <dgm:pt modelId="{8F2E0EEE-C4FE-4CD9-B013-87421B340ECC}" type="sibTrans" cxnId="{9F4E4397-3576-45A9-A720-0F9E3CD9B541}">
      <dgm:prSet/>
      <dgm:spPr/>
      <dgm:t>
        <a:bodyPr/>
        <a:lstStyle/>
        <a:p>
          <a:endParaRPr lang="en-US"/>
        </a:p>
      </dgm:t>
    </dgm:pt>
    <dgm:pt modelId="{940BF7C6-0B9B-48FA-A44C-0BCF287CEADF}" type="pres">
      <dgm:prSet presAssocID="{292ABD6E-1997-4BBF-BEF5-1CB015C669F1}" presName="linear" presStyleCnt="0">
        <dgm:presLayoutVars>
          <dgm:animLvl val="lvl"/>
          <dgm:resizeHandles val="exact"/>
        </dgm:presLayoutVars>
      </dgm:prSet>
      <dgm:spPr/>
    </dgm:pt>
    <dgm:pt modelId="{558536E9-9703-4446-BA78-C1199B3A64A9}" type="pres">
      <dgm:prSet presAssocID="{9D08B7F3-FCAF-48F2-A8E0-09E46FF1FDBB}" presName="parentText" presStyleLbl="node1" presStyleIdx="0" presStyleCnt="2">
        <dgm:presLayoutVars>
          <dgm:chMax val="0"/>
          <dgm:bulletEnabled val="1"/>
        </dgm:presLayoutVars>
      </dgm:prSet>
      <dgm:spPr/>
    </dgm:pt>
    <dgm:pt modelId="{6974952D-1129-40F7-BD30-F53F2478AD7F}" type="pres">
      <dgm:prSet presAssocID="{FAE3177A-EC64-4B76-8BB5-6A24754A97E3}" presName="spacer" presStyleCnt="0"/>
      <dgm:spPr/>
    </dgm:pt>
    <dgm:pt modelId="{A48DA460-3315-499E-8778-297D9A28BC2E}" type="pres">
      <dgm:prSet presAssocID="{A2993081-4A70-428F-BB77-26962C7692CC}" presName="parentText" presStyleLbl="node1" presStyleIdx="1" presStyleCnt="2">
        <dgm:presLayoutVars>
          <dgm:chMax val="0"/>
          <dgm:bulletEnabled val="1"/>
        </dgm:presLayoutVars>
      </dgm:prSet>
      <dgm:spPr/>
    </dgm:pt>
    <dgm:pt modelId="{DD91DE42-1771-45DB-BCF2-B823BC5D3E74}" type="pres">
      <dgm:prSet presAssocID="{A2993081-4A70-428F-BB77-26962C7692CC}" presName="childText" presStyleLbl="revTx" presStyleIdx="0" presStyleCnt="1">
        <dgm:presLayoutVars>
          <dgm:bulletEnabled val="1"/>
        </dgm:presLayoutVars>
      </dgm:prSet>
      <dgm:spPr/>
    </dgm:pt>
  </dgm:ptLst>
  <dgm:cxnLst>
    <dgm:cxn modelId="{BE4BDE01-309D-4138-953F-589D74AE38E0}" type="presOf" srcId="{6861A617-CD38-4748-A960-E9C163531DAB}" destId="{DD91DE42-1771-45DB-BCF2-B823BC5D3E74}" srcOrd="0" destOrd="1" presId="urn:microsoft.com/office/officeart/2005/8/layout/vList2"/>
    <dgm:cxn modelId="{03FE8A0D-858E-4306-B385-16C6F2757395}" srcId="{A2993081-4A70-428F-BB77-26962C7692CC}" destId="{BE9481B3-5CB4-45C0-B7D0-30EC93EDDD6E}" srcOrd="2" destOrd="0" parTransId="{8B952BF4-2066-46CA-9034-6FF582E98D64}" sibTransId="{D3B6D186-EB31-4FA7-BA50-B996F0387319}"/>
    <dgm:cxn modelId="{3DD16229-EF08-4C4B-8247-4259FD19D61E}" srcId="{292ABD6E-1997-4BBF-BEF5-1CB015C669F1}" destId="{9D08B7F3-FCAF-48F2-A8E0-09E46FF1FDBB}" srcOrd="0" destOrd="0" parTransId="{93024A7D-7B38-46AD-87EC-55726093492D}" sibTransId="{FAE3177A-EC64-4B76-8BB5-6A24754A97E3}"/>
    <dgm:cxn modelId="{AAD2817D-15F9-46D7-9070-6AD6E316F223}" srcId="{A2993081-4A70-428F-BB77-26962C7692CC}" destId="{6861A617-CD38-4748-A960-E9C163531DAB}" srcOrd="1" destOrd="0" parTransId="{946C501C-6875-46A7-BC74-CF6E1FECBBCC}" sibTransId="{FB9F7BB9-6CB1-4F55-A6A7-FDAFCBE08014}"/>
    <dgm:cxn modelId="{08ABF57E-BE1A-4B37-93A1-897A2C787957}" type="presOf" srcId="{9D08B7F3-FCAF-48F2-A8E0-09E46FF1FDBB}" destId="{558536E9-9703-4446-BA78-C1199B3A64A9}" srcOrd="0" destOrd="0" presId="urn:microsoft.com/office/officeart/2005/8/layout/vList2"/>
    <dgm:cxn modelId="{9F4E4397-3576-45A9-A720-0F9E3CD9B541}" srcId="{A2993081-4A70-428F-BB77-26962C7692CC}" destId="{459E3753-290F-4C2C-A57C-C839D1952FC4}" srcOrd="3" destOrd="0" parTransId="{D0A4D454-2913-45B0-95E3-3791EDC5CB28}" sibTransId="{8F2E0EEE-C4FE-4CD9-B013-87421B340ECC}"/>
    <dgm:cxn modelId="{F29AA39A-ED50-46C3-A876-BDA35A386A53}" type="presOf" srcId="{BE9481B3-5CB4-45C0-B7D0-30EC93EDDD6E}" destId="{DD91DE42-1771-45DB-BCF2-B823BC5D3E74}" srcOrd="0" destOrd="2" presId="urn:microsoft.com/office/officeart/2005/8/layout/vList2"/>
    <dgm:cxn modelId="{1278CFAE-352A-4FAE-9654-3B6E3FDD5D7C}" srcId="{A2993081-4A70-428F-BB77-26962C7692CC}" destId="{D2F264D7-208C-46F4-ACEF-24AF2CC1C8C4}" srcOrd="0" destOrd="0" parTransId="{DFE9F8D2-7D1A-4156-A23E-5285BBC2A23B}" sibTransId="{84E775B8-1D08-4DE9-B216-631014D818DA}"/>
    <dgm:cxn modelId="{7B292CBA-C13F-4E24-92B7-0E7243BF821C}" type="presOf" srcId="{A2993081-4A70-428F-BB77-26962C7692CC}" destId="{A48DA460-3315-499E-8778-297D9A28BC2E}" srcOrd="0" destOrd="0" presId="urn:microsoft.com/office/officeart/2005/8/layout/vList2"/>
    <dgm:cxn modelId="{FF79C0C8-C123-4BFC-9079-913E41C59BF5}" type="presOf" srcId="{459E3753-290F-4C2C-A57C-C839D1952FC4}" destId="{DD91DE42-1771-45DB-BCF2-B823BC5D3E74}" srcOrd="0" destOrd="3" presId="urn:microsoft.com/office/officeart/2005/8/layout/vList2"/>
    <dgm:cxn modelId="{4D52E5D4-AC95-42D2-BF78-06166DEB4F4D}" type="presOf" srcId="{D2F264D7-208C-46F4-ACEF-24AF2CC1C8C4}" destId="{DD91DE42-1771-45DB-BCF2-B823BC5D3E74}" srcOrd="0" destOrd="0" presId="urn:microsoft.com/office/officeart/2005/8/layout/vList2"/>
    <dgm:cxn modelId="{C70BE3D5-6184-4BB5-ADF4-2A9422655775}" type="presOf" srcId="{292ABD6E-1997-4BBF-BEF5-1CB015C669F1}" destId="{940BF7C6-0B9B-48FA-A44C-0BCF287CEADF}" srcOrd="0" destOrd="0" presId="urn:microsoft.com/office/officeart/2005/8/layout/vList2"/>
    <dgm:cxn modelId="{4EA38AE4-CA37-422A-BA16-48EEE1C7D097}" srcId="{292ABD6E-1997-4BBF-BEF5-1CB015C669F1}" destId="{A2993081-4A70-428F-BB77-26962C7692CC}" srcOrd="1" destOrd="0" parTransId="{306A76BD-0CE4-4389-B9E0-F12CA1611526}" sibTransId="{936E24BD-88B4-428B-B3B1-82175D4D09D5}"/>
    <dgm:cxn modelId="{67413C5D-666A-40EE-A5DD-440AD1B482D2}" type="presParOf" srcId="{940BF7C6-0B9B-48FA-A44C-0BCF287CEADF}" destId="{558536E9-9703-4446-BA78-C1199B3A64A9}" srcOrd="0" destOrd="0" presId="urn:microsoft.com/office/officeart/2005/8/layout/vList2"/>
    <dgm:cxn modelId="{E7C14090-9902-4FD1-94E4-A5EE0EF1C4C9}" type="presParOf" srcId="{940BF7C6-0B9B-48FA-A44C-0BCF287CEADF}" destId="{6974952D-1129-40F7-BD30-F53F2478AD7F}" srcOrd="1" destOrd="0" presId="urn:microsoft.com/office/officeart/2005/8/layout/vList2"/>
    <dgm:cxn modelId="{B31493EE-B4ED-41E6-B3D5-C1A74846EC8E}" type="presParOf" srcId="{940BF7C6-0B9B-48FA-A44C-0BCF287CEADF}" destId="{A48DA460-3315-499E-8778-297D9A28BC2E}" srcOrd="2" destOrd="0" presId="urn:microsoft.com/office/officeart/2005/8/layout/vList2"/>
    <dgm:cxn modelId="{38EB56B7-1B85-43A9-BBED-0992FC7B5D9C}" type="presParOf" srcId="{940BF7C6-0B9B-48FA-A44C-0BCF287CEADF}" destId="{DD91DE42-1771-45DB-BCF2-B823BC5D3E7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ADB277-2691-461E-87EB-4D84435C4023}"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3AFE8406-0C17-4F52-B2AE-979CBD804B43}">
      <dgm:prSet/>
      <dgm:spPr/>
      <dgm:t>
        <a:bodyPr/>
        <a:lstStyle/>
        <a:p>
          <a:r>
            <a:rPr lang="en-US" b="1"/>
            <a:t>Permissions to view notebooks</a:t>
          </a:r>
          <a:endParaRPr lang="en-US"/>
        </a:p>
      </dgm:t>
    </dgm:pt>
    <dgm:pt modelId="{A1D6FBFE-B24E-4168-A98E-52E4B7CFD2B5}" type="parTrans" cxnId="{355C8A38-8EF9-45AD-A1C3-2FCBA839D558}">
      <dgm:prSet/>
      <dgm:spPr/>
      <dgm:t>
        <a:bodyPr/>
        <a:lstStyle/>
        <a:p>
          <a:endParaRPr lang="en-US"/>
        </a:p>
      </dgm:t>
    </dgm:pt>
    <dgm:pt modelId="{8491904F-6D72-49DE-AE93-C53FA639E3D0}" type="sibTrans" cxnId="{355C8A38-8EF9-45AD-A1C3-2FCBA839D558}">
      <dgm:prSet/>
      <dgm:spPr/>
      <dgm:t>
        <a:bodyPr/>
        <a:lstStyle/>
        <a:p>
          <a:endParaRPr lang="en-US"/>
        </a:p>
      </dgm:t>
    </dgm:pt>
    <dgm:pt modelId="{A953F29B-45ED-4719-8EF1-B417E94E5BB6}">
      <dgm:prSet/>
      <dgm:spPr/>
      <dgm:t>
        <a:bodyPr/>
        <a:lstStyle/>
        <a:p>
          <a:r>
            <a:rPr lang="en-US"/>
            <a:t>To view and run notebooks, you need the following IAM roles:</a:t>
          </a:r>
        </a:p>
      </dgm:t>
    </dgm:pt>
    <dgm:pt modelId="{7DC47DD7-BAED-4332-8573-D6C052F873F2}" type="parTrans" cxnId="{D0064A45-5DDE-4B6C-9216-7CF346ABF34C}">
      <dgm:prSet/>
      <dgm:spPr/>
      <dgm:t>
        <a:bodyPr/>
        <a:lstStyle/>
        <a:p>
          <a:endParaRPr lang="en-US"/>
        </a:p>
      </dgm:t>
    </dgm:pt>
    <dgm:pt modelId="{5196EA34-A82B-4F58-97E4-7728B9411757}" type="sibTrans" cxnId="{D0064A45-5DDE-4B6C-9216-7CF346ABF34C}">
      <dgm:prSet/>
      <dgm:spPr/>
      <dgm:t>
        <a:bodyPr/>
        <a:lstStyle/>
        <a:p>
          <a:endParaRPr lang="en-US"/>
        </a:p>
      </dgm:t>
    </dgm:pt>
    <dgm:pt modelId="{653ACCAA-04DE-4B5E-BCE9-E567E0D251D3}">
      <dgm:prSet/>
      <dgm:spPr/>
      <dgm:t>
        <a:bodyPr/>
        <a:lstStyle/>
        <a:p>
          <a:r>
            <a:rPr lang="en-US"/>
            <a:t>BigQuery Job User (roles/bigquery.jobUser)</a:t>
          </a:r>
        </a:p>
      </dgm:t>
    </dgm:pt>
    <dgm:pt modelId="{65A42310-E250-4A90-91CE-6B84E1FCE234}" type="parTrans" cxnId="{BC625BD5-46C3-466E-B643-647ED52D041D}">
      <dgm:prSet/>
      <dgm:spPr/>
      <dgm:t>
        <a:bodyPr/>
        <a:lstStyle/>
        <a:p>
          <a:endParaRPr lang="en-US"/>
        </a:p>
      </dgm:t>
    </dgm:pt>
    <dgm:pt modelId="{C935985E-2233-47BE-A9E5-AA3BEE7D8B5E}" type="sibTrans" cxnId="{BC625BD5-46C3-466E-B643-647ED52D041D}">
      <dgm:prSet/>
      <dgm:spPr/>
      <dgm:t>
        <a:bodyPr/>
        <a:lstStyle/>
        <a:p>
          <a:endParaRPr lang="en-US"/>
        </a:p>
      </dgm:t>
    </dgm:pt>
    <dgm:pt modelId="{1BB0BA03-448E-4241-AB76-2856971CFFB4}">
      <dgm:prSet/>
      <dgm:spPr/>
      <dgm:t>
        <a:bodyPr/>
        <a:lstStyle/>
        <a:p>
          <a:r>
            <a:rPr lang="en-US"/>
            <a:t>BigQuery Read Session User (roles/bigquery.readSessionUser)</a:t>
          </a:r>
        </a:p>
      </dgm:t>
    </dgm:pt>
    <dgm:pt modelId="{FB7EF80E-FC30-4728-B173-C9480FB42B50}" type="parTrans" cxnId="{173FA5CC-8A0B-4067-85C8-32BCF415D477}">
      <dgm:prSet/>
      <dgm:spPr/>
      <dgm:t>
        <a:bodyPr/>
        <a:lstStyle/>
        <a:p>
          <a:endParaRPr lang="en-US"/>
        </a:p>
      </dgm:t>
    </dgm:pt>
    <dgm:pt modelId="{0418EACC-B417-4E2F-96EC-D97537AB854A}" type="sibTrans" cxnId="{173FA5CC-8A0B-4067-85C8-32BCF415D477}">
      <dgm:prSet/>
      <dgm:spPr/>
      <dgm:t>
        <a:bodyPr/>
        <a:lstStyle/>
        <a:p>
          <a:endParaRPr lang="en-US"/>
        </a:p>
      </dgm:t>
    </dgm:pt>
    <dgm:pt modelId="{596A9B3B-8368-4169-8FDD-5653295D9625}">
      <dgm:prSet/>
      <dgm:spPr/>
      <dgm:t>
        <a:bodyPr/>
        <a:lstStyle/>
        <a:p>
          <a:r>
            <a:rPr lang="en-US"/>
            <a:t>Notebook Runtime User (roles/aiplatform.notebookRuntimeUser)</a:t>
          </a:r>
        </a:p>
      </dgm:t>
    </dgm:pt>
    <dgm:pt modelId="{00E8B8B0-7171-422A-9631-50DA49EB9F83}" type="parTrans" cxnId="{2F78268F-3E9E-4DB1-B945-5758D0701056}">
      <dgm:prSet/>
      <dgm:spPr/>
      <dgm:t>
        <a:bodyPr/>
        <a:lstStyle/>
        <a:p>
          <a:endParaRPr lang="en-US"/>
        </a:p>
      </dgm:t>
    </dgm:pt>
    <dgm:pt modelId="{DEFA28C4-8C9A-4304-B6E0-E17B975FAA81}" type="sibTrans" cxnId="{2F78268F-3E9E-4DB1-B945-5758D0701056}">
      <dgm:prSet/>
      <dgm:spPr/>
      <dgm:t>
        <a:bodyPr/>
        <a:lstStyle/>
        <a:p>
          <a:endParaRPr lang="en-US"/>
        </a:p>
      </dgm:t>
    </dgm:pt>
    <dgm:pt modelId="{588B4507-F091-4E84-8BA5-C3637600BFB5}">
      <dgm:prSet/>
      <dgm:spPr/>
      <dgm:t>
        <a:bodyPr/>
        <a:lstStyle/>
        <a:p>
          <a:r>
            <a:rPr lang="en-US"/>
            <a:t>Code Viewer (roles/dataform.codeViewer)</a:t>
          </a:r>
        </a:p>
      </dgm:t>
    </dgm:pt>
    <dgm:pt modelId="{4C3ADD85-FB2E-4733-9057-D9F54142788A}" type="parTrans" cxnId="{5B295AF0-F83E-4D5A-AC7D-7A41AB748FF3}">
      <dgm:prSet/>
      <dgm:spPr/>
      <dgm:t>
        <a:bodyPr/>
        <a:lstStyle/>
        <a:p>
          <a:endParaRPr lang="en-US"/>
        </a:p>
      </dgm:t>
    </dgm:pt>
    <dgm:pt modelId="{2F63C91B-878D-4C4F-9399-EB354A2C5D93}" type="sibTrans" cxnId="{5B295AF0-F83E-4D5A-AC7D-7A41AB748FF3}">
      <dgm:prSet/>
      <dgm:spPr/>
      <dgm:t>
        <a:bodyPr/>
        <a:lstStyle/>
        <a:p>
          <a:endParaRPr lang="en-US"/>
        </a:p>
      </dgm:t>
    </dgm:pt>
    <dgm:pt modelId="{AA230F63-A0E3-439D-ACB5-BF5CBF106A8C}" type="pres">
      <dgm:prSet presAssocID="{72ADB277-2691-461E-87EB-4D84435C4023}" presName="linear" presStyleCnt="0">
        <dgm:presLayoutVars>
          <dgm:animLvl val="lvl"/>
          <dgm:resizeHandles val="exact"/>
        </dgm:presLayoutVars>
      </dgm:prSet>
      <dgm:spPr/>
    </dgm:pt>
    <dgm:pt modelId="{51C2D1AD-17A1-492A-A445-4697B3B5AE57}" type="pres">
      <dgm:prSet presAssocID="{3AFE8406-0C17-4F52-B2AE-979CBD804B43}" presName="parentText" presStyleLbl="node1" presStyleIdx="0" presStyleCnt="2">
        <dgm:presLayoutVars>
          <dgm:chMax val="0"/>
          <dgm:bulletEnabled val="1"/>
        </dgm:presLayoutVars>
      </dgm:prSet>
      <dgm:spPr/>
    </dgm:pt>
    <dgm:pt modelId="{8B4634AF-FDC9-441F-885C-023F900CC688}" type="pres">
      <dgm:prSet presAssocID="{8491904F-6D72-49DE-AE93-C53FA639E3D0}" presName="spacer" presStyleCnt="0"/>
      <dgm:spPr/>
    </dgm:pt>
    <dgm:pt modelId="{1FB42410-32B1-46D5-8507-6D365607AF3F}" type="pres">
      <dgm:prSet presAssocID="{A953F29B-45ED-4719-8EF1-B417E94E5BB6}" presName="parentText" presStyleLbl="node1" presStyleIdx="1" presStyleCnt="2">
        <dgm:presLayoutVars>
          <dgm:chMax val="0"/>
          <dgm:bulletEnabled val="1"/>
        </dgm:presLayoutVars>
      </dgm:prSet>
      <dgm:spPr/>
    </dgm:pt>
    <dgm:pt modelId="{6F7BA94B-76C1-45AA-B071-2E7873CC6391}" type="pres">
      <dgm:prSet presAssocID="{A953F29B-45ED-4719-8EF1-B417E94E5BB6}" presName="childText" presStyleLbl="revTx" presStyleIdx="0" presStyleCnt="1">
        <dgm:presLayoutVars>
          <dgm:bulletEnabled val="1"/>
        </dgm:presLayoutVars>
      </dgm:prSet>
      <dgm:spPr/>
    </dgm:pt>
  </dgm:ptLst>
  <dgm:cxnLst>
    <dgm:cxn modelId="{9B143B0A-D6E2-49B1-8379-3CD1A615EC1C}" type="presOf" srcId="{596A9B3B-8368-4169-8FDD-5653295D9625}" destId="{6F7BA94B-76C1-45AA-B071-2E7873CC6391}" srcOrd="0" destOrd="2" presId="urn:microsoft.com/office/officeart/2005/8/layout/vList2"/>
    <dgm:cxn modelId="{1F89FF2F-94E8-4449-8B19-35B73801BD01}" type="presOf" srcId="{1BB0BA03-448E-4241-AB76-2856971CFFB4}" destId="{6F7BA94B-76C1-45AA-B071-2E7873CC6391}" srcOrd="0" destOrd="1" presId="urn:microsoft.com/office/officeart/2005/8/layout/vList2"/>
    <dgm:cxn modelId="{3CD79337-7A90-43CB-AB50-9D5A6481693D}" type="presOf" srcId="{A953F29B-45ED-4719-8EF1-B417E94E5BB6}" destId="{1FB42410-32B1-46D5-8507-6D365607AF3F}" srcOrd="0" destOrd="0" presId="urn:microsoft.com/office/officeart/2005/8/layout/vList2"/>
    <dgm:cxn modelId="{355C8A38-8EF9-45AD-A1C3-2FCBA839D558}" srcId="{72ADB277-2691-461E-87EB-4D84435C4023}" destId="{3AFE8406-0C17-4F52-B2AE-979CBD804B43}" srcOrd="0" destOrd="0" parTransId="{A1D6FBFE-B24E-4168-A98E-52E4B7CFD2B5}" sibTransId="{8491904F-6D72-49DE-AE93-C53FA639E3D0}"/>
    <dgm:cxn modelId="{D0064A45-5DDE-4B6C-9216-7CF346ABF34C}" srcId="{72ADB277-2691-461E-87EB-4D84435C4023}" destId="{A953F29B-45ED-4719-8EF1-B417E94E5BB6}" srcOrd="1" destOrd="0" parTransId="{7DC47DD7-BAED-4332-8573-D6C052F873F2}" sibTransId="{5196EA34-A82B-4F58-97E4-7728B9411757}"/>
    <dgm:cxn modelId="{F789E755-7BCB-4197-92F6-2E11AFC89C81}" type="presOf" srcId="{72ADB277-2691-461E-87EB-4D84435C4023}" destId="{AA230F63-A0E3-439D-ACB5-BF5CBF106A8C}" srcOrd="0" destOrd="0" presId="urn:microsoft.com/office/officeart/2005/8/layout/vList2"/>
    <dgm:cxn modelId="{523AEB89-5BF8-4B37-A9AE-61D2E0803D43}" type="presOf" srcId="{3AFE8406-0C17-4F52-B2AE-979CBD804B43}" destId="{51C2D1AD-17A1-492A-A445-4697B3B5AE57}" srcOrd="0" destOrd="0" presId="urn:microsoft.com/office/officeart/2005/8/layout/vList2"/>
    <dgm:cxn modelId="{2F78268F-3E9E-4DB1-B945-5758D0701056}" srcId="{A953F29B-45ED-4719-8EF1-B417E94E5BB6}" destId="{596A9B3B-8368-4169-8FDD-5653295D9625}" srcOrd="2" destOrd="0" parTransId="{00E8B8B0-7171-422A-9631-50DA49EB9F83}" sibTransId="{DEFA28C4-8C9A-4304-B6E0-E17B975FAA81}"/>
    <dgm:cxn modelId="{2215999B-538F-400F-AF00-74F05EBCDF57}" type="presOf" srcId="{588B4507-F091-4E84-8BA5-C3637600BFB5}" destId="{6F7BA94B-76C1-45AA-B071-2E7873CC6391}" srcOrd="0" destOrd="3" presId="urn:microsoft.com/office/officeart/2005/8/layout/vList2"/>
    <dgm:cxn modelId="{173FA5CC-8A0B-4067-85C8-32BCF415D477}" srcId="{A953F29B-45ED-4719-8EF1-B417E94E5BB6}" destId="{1BB0BA03-448E-4241-AB76-2856971CFFB4}" srcOrd="1" destOrd="0" parTransId="{FB7EF80E-FC30-4728-B173-C9480FB42B50}" sibTransId="{0418EACC-B417-4E2F-96EC-D97537AB854A}"/>
    <dgm:cxn modelId="{BC625BD5-46C3-466E-B643-647ED52D041D}" srcId="{A953F29B-45ED-4719-8EF1-B417E94E5BB6}" destId="{653ACCAA-04DE-4B5E-BCE9-E567E0D251D3}" srcOrd="0" destOrd="0" parTransId="{65A42310-E250-4A90-91CE-6B84E1FCE234}" sibTransId="{C935985E-2233-47BE-A9E5-AA3BEE7D8B5E}"/>
    <dgm:cxn modelId="{46DC56E4-B7B6-42D8-8E09-B79FFFE21C53}" type="presOf" srcId="{653ACCAA-04DE-4B5E-BCE9-E567E0D251D3}" destId="{6F7BA94B-76C1-45AA-B071-2E7873CC6391}" srcOrd="0" destOrd="0" presId="urn:microsoft.com/office/officeart/2005/8/layout/vList2"/>
    <dgm:cxn modelId="{5B295AF0-F83E-4D5A-AC7D-7A41AB748FF3}" srcId="{A953F29B-45ED-4719-8EF1-B417E94E5BB6}" destId="{588B4507-F091-4E84-8BA5-C3637600BFB5}" srcOrd="3" destOrd="0" parTransId="{4C3ADD85-FB2E-4733-9057-D9F54142788A}" sibTransId="{2F63C91B-878D-4C4F-9399-EB354A2C5D93}"/>
    <dgm:cxn modelId="{9B82E41F-31D9-422B-A20A-C3239CEFC9A0}" type="presParOf" srcId="{AA230F63-A0E3-439D-ACB5-BF5CBF106A8C}" destId="{51C2D1AD-17A1-492A-A445-4697B3B5AE57}" srcOrd="0" destOrd="0" presId="urn:microsoft.com/office/officeart/2005/8/layout/vList2"/>
    <dgm:cxn modelId="{2077B926-7DDE-43D2-9BBB-BCB6EE58AFF1}" type="presParOf" srcId="{AA230F63-A0E3-439D-ACB5-BF5CBF106A8C}" destId="{8B4634AF-FDC9-441F-885C-023F900CC688}" srcOrd="1" destOrd="0" presId="urn:microsoft.com/office/officeart/2005/8/layout/vList2"/>
    <dgm:cxn modelId="{77D79404-8309-45E5-BCEF-81B3CE9094B3}" type="presParOf" srcId="{AA230F63-A0E3-439D-ACB5-BF5CBF106A8C}" destId="{1FB42410-32B1-46D5-8507-6D365607AF3F}" srcOrd="2" destOrd="0" presId="urn:microsoft.com/office/officeart/2005/8/layout/vList2"/>
    <dgm:cxn modelId="{425D93C5-D657-4ACA-92CB-A2B8D04C6263}" type="presParOf" srcId="{AA230F63-A0E3-439D-ACB5-BF5CBF106A8C}" destId="{6F7BA94B-76C1-45AA-B071-2E7873CC639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1F4A68E-5E7F-41DF-829A-816A992DDE23}" type="doc">
      <dgm:prSet loTypeId="urn:microsoft.com/office/officeart/2005/8/layout/list1" loCatId="list" qsTypeId="urn:microsoft.com/office/officeart/2005/8/quickstyle/simple5" qsCatId="simple" csTypeId="urn:microsoft.com/office/officeart/2005/8/colors/accent1_2" csCatId="accent1"/>
      <dgm:spPr/>
      <dgm:t>
        <a:bodyPr/>
        <a:lstStyle/>
        <a:p>
          <a:endParaRPr lang="en-US"/>
        </a:p>
      </dgm:t>
    </dgm:pt>
    <dgm:pt modelId="{8EFDF73C-0E5F-4D60-BA2C-51279C5805CD}">
      <dgm:prSet/>
      <dgm:spPr/>
      <dgm:t>
        <a:bodyPr/>
        <a:lstStyle/>
        <a:p>
          <a:r>
            <a:rPr lang="en-US" b="1"/>
            <a:t>To explore the query result follow below steps</a:t>
          </a:r>
          <a:endParaRPr lang="en-US"/>
        </a:p>
      </dgm:t>
    </dgm:pt>
    <dgm:pt modelId="{381BC52E-FFA3-475A-A616-08A3A1683F75}" type="parTrans" cxnId="{6A126B1B-2ED1-4A47-B26C-867BB2B6E1AE}">
      <dgm:prSet/>
      <dgm:spPr/>
      <dgm:t>
        <a:bodyPr/>
        <a:lstStyle/>
        <a:p>
          <a:endParaRPr lang="en-US"/>
        </a:p>
      </dgm:t>
    </dgm:pt>
    <dgm:pt modelId="{A414FD72-F88A-4A45-915D-DD580EC4A2FB}" type="sibTrans" cxnId="{6A126B1B-2ED1-4A47-B26C-867BB2B6E1AE}">
      <dgm:prSet/>
      <dgm:spPr/>
      <dgm:t>
        <a:bodyPr/>
        <a:lstStyle/>
        <a:p>
          <a:endParaRPr lang="en-US"/>
        </a:p>
      </dgm:t>
    </dgm:pt>
    <dgm:pt modelId="{FD9AEC4F-695F-4DE0-B1C1-387D9477F0B2}">
      <dgm:prSet/>
      <dgm:spPr/>
      <dgm:t>
        <a:bodyPr/>
        <a:lstStyle/>
        <a:p>
          <a:r>
            <a:rPr lang="en-US"/>
            <a:t>Open query results in a notebook</a:t>
          </a:r>
        </a:p>
      </dgm:t>
    </dgm:pt>
    <dgm:pt modelId="{6D910279-ADDF-4A58-96D7-C8DE361EE56B}" type="parTrans" cxnId="{DC759A2C-B975-4118-85EB-3E4CB0E87224}">
      <dgm:prSet/>
      <dgm:spPr/>
      <dgm:t>
        <a:bodyPr/>
        <a:lstStyle/>
        <a:p>
          <a:endParaRPr lang="en-US"/>
        </a:p>
      </dgm:t>
    </dgm:pt>
    <dgm:pt modelId="{D61FF31A-F949-4DCC-8CA8-9EDDBC2FF186}" type="sibTrans" cxnId="{DC759A2C-B975-4118-85EB-3E4CB0E87224}">
      <dgm:prSet/>
      <dgm:spPr/>
      <dgm:t>
        <a:bodyPr/>
        <a:lstStyle/>
        <a:p>
          <a:endParaRPr lang="en-US"/>
        </a:p>
      </dgm:t>
    </dgm:pt>
    <dgm:pt modelId="{E6485169-06E6-4FE3-AF0A-5C77893FD6AC}">
      <dgm:prSet/>
      <dgm:spPr/>
      <dgm:t>
        <a:bodyPr/>
        <a:lstStyle/>
        <a:p>
          <a:r>
            <a:rPr lang="en-US"/>
            <a:t>Prepare the notebook for use</a:t>
          </a:r>
        </a:p>
      </dgm:t>
    </dgm:pt>
    <dgm:pt modelId="{00FD0C28-DC4C-4FD7-B405-A960EFC1B715}" type="parTrans" cxnId="{0629A322-B19B-43F6-AB4C-ED785B3ED9FE}">
      <dgm:prSet/>
      <dgm:spPr/>
      <dgm:t>
        <a:bodyPr/>
        <a:lstStyle/>
        <a:p>
          <a:endParaRPr lang="en-US"/>
        </a:p>
      </dgm:t>
    </dgm:pt>
    <dgm:pt modelId="{CDEBEC23-5F0E-4D1F-8BDB-B0CCFBEB3ADB}" type="sibTrans" cxnId="{0629A322-B19B-43F6-AB4C-ED785B3ED9FE}">
      <dgm:prSet/>
      <dgm:spPr/>
      <dgm:t>
        <a:bodyPr/>
        <a:lstStyle/>
        <a:p>
          <a:endParaRPr lang="en-US"/>
        </a:p>
      </dgm:t>
    </dgm:pt>
    <dgm:pt modelId="{51CDB3F6-0B3E-4331-873F-AC0B8912DE2F}">
      <dgm:prSet/>
      <dgm:spPr/>
      <dgm:t>
        <a:bodyPr/>
        <a:lstStyle/>
        <a:p>
          <a:r>
            <a:rPr lang="en-US"/>
            <a:t>Explore the data</a:t>
          </a:r>
        </a:p>
      </dgm:t>
    </dgm:pt>
    <dgm:pt modelId="{3B50E29D-2997-46B0-A76B-C5AD5CF14FF5}" type="parTrans" cxnId="{0B1C852B-9AB3-403F-BD00-C8F3EBEBD4ED}">
      <dgm:prSet/>
      <dgm:spPr/>
      <dgm:t>
        <a:bodyPr/>
        <a:lstStyle/>
        <a:p>
          <a:endParaRPr lang="en-US"/>
        </a:p>
      </dgm:t>
    </dgm:pt>
    <dgm:pt modelId="{A7C0FC14-20A2-4FBC-9BD7-CA472292A4F4}" type="sibTrans" cxnId="{0B1C852B-9AB3-403F-BD00-C8F3EBEBD4ED}">
      <dgm:prSet/>
      <dgm:spPr/>
      <dgm:t>
        <a:bodyPr/>
        <a:lstStyle/>
        <a:p>
          <a:endParaRPr lang="en-US"/>
        </a:p>
      </dgm:t>
    </dgm:pt>
    <dgm:pt modelId="{87957344-B9EB-45F8-8583-000191F4930E}">
      <dgm:prSet/>
      <dgm:spPr/>
      <dgm:t>
        <a:bodyPr/>
        <a:lstStyle/>
        <a:p>
          <a:r>
            <a:rPr lang="en-US"/>
            <a:t>Clean up</a:t>
          </a:r>
        </a:p>
      </dgm:t>
    </dgm:pt>
    <dgm:pt modelId="{FBD0F3E4-C5C7-4703-B01C-5E4A9A0DD53D}" type="parTrans" cxnId="{35366373-79B6-4057-AC41-04306B1C5CEC}">
      <dgm:prSet/>
      <dgm:spPr/>
      <dgm:t>
        <a:bodyPr/>
        <a:lstStyle/>
        <a:p>
          <a:endParaRPr lang="en-US"/>
        </a:p>
      </dgm:t>
    </dgm:pt>
    <dgm:pt modelId="{B6762900-2FC9-4C47-BDA7-75804F9ECA3A}" type="sibTrans" cxnId="{35366373-79B6-4057-AC41-04306B1C5CEC}">
      <dgm:prSet/>
      <dgm:spPr/>
      <dgm:t>
        <a:bodyPr/>
        <a:lstStyle/>
        <a:p>
          <a:endParaRPr lang="en-US"/>
        </a:p>
      </dgm:t>
    </dgm:pt>
    <dgm:pt modelId="{E214A315-B61A-4FA8-AF88-9567D04995C2}" type="pres">
      <dgm:prSet presAssocID="{81F4A68E-5E7F-41DF-829A-816A992DDE23}" presName="linear" presStyleCnt="0">
        <dgm:presLayoutVars>
          <dgm:dir/>
          <dgm:animLvl val="lvl"/>
          <dgm:resizeHandles val="exact"/>
        </dgm:presLayoutVars>
      </dgm:prSet>
      <dgm:spPr/>
    </dgm:pt>
    <dgm:pt modelId="{2E574186-8BDF-456E-A532-53806F6A1055}" type="pres">
      <dgm:prSet presAssocID="{8EFDF73C-0E5F-4D60-BA2C-51279C5805CD}" presName="parentLin" presStyleCnt="0"/>
      <dgm:spPr/>
    </dgm:pt>
    <dgm:pt modelId="{A4F3E118-4C83-4180-AD17-0EF3BB830A69}" type="pres">
      <dgm:prSet presAssocID="{8EFDF73C-0E5F-4D60-BA2C-51279C5805CD}" presName="parentLeftMargin" presStyleLbl="node1" presStyleIdx="0" presStyleCnt="1"/>
      <dgm:spPr/>
    </dgm:pt>
    <dgm:pt modelId="{2F7B109D-38F9-418B-8A7E-3611B3ADD09D}" type="pres">
      <dgm:prSet presAssocID="{8EFDF73C-0E5F-4D60-BA2C-51279C5805CD}" presName="parentText" presStyleLbl="node1" presStyleIdx="0" presStyleCnt="1">
        <dgm:presLayoutVars>
          <dgm:chMax val="0"/>
          <dgm:bulletEnabled val="1"/>
        </dgm:presLayoutVars>
      </dgm:prSet>
      <dgm:spPr/>
    </dgm:pt>
    <dgm:pt modelId="{F70D3F72-46BF-492C-B94E-A04B680EB072}" type="pres">
      <dgm:prSet presAssocID="{8EFDF73C-0E5F-4D60-BA2C-51279C5805CD}" presName="negativeSpace" presStyleCnt="0"/>
      <dgm:spPr/>
    </dgm:pt>
    <dgm:pt modelId="{06630E25-0890-4CEB-9633-72AFB7066FC8}" type="pres">
      <dgm:prSet presAssocID="{8EFDF73C-0E5F-4D60-BA2C-51279C5805CD}" presName="childText" presStyleLbl="conFgAcc1" presStyleIdx="0" presStyleCnt="1">
        <dgm:presLayoutVars>
          <dgm:bulletEnabled val="1"/>
        </dgm:presLayoutVars>
      </dgm:prSet>
      <dgm:spPr/>
    </dgm:pt>
  </dgm:ptLst>
  <dgm:cxnLst>
    <dgm:cxn modelId="{BED07A04-4067-4B48-B90E-15F4ABC03509}" type="presOf" srcId="{FD9AEC4F-695F-4DE0-B1C1-387D9477F0B2}" destId="{06630E25-0890-4CEB-9633-72AFB7066FC8}" srcOrd="0" destOrd="0" presId="urn:microsoft.com/office/officeart/2005/8/layout/list1"/>
    <dgm:cxn modelId="{6A126B1B-2ED1-4A47-B26C-867BB2B6E1AE}" srcId="{81F4A68E-5E7F-41DF-829A-816A992DDE23}" destId="{8EFDF73C-0E5F-4D60-BA2C-51279C5805CD}" srcOrd="0" destOrd="0" parTransId="{381BC52E-FFA3-475A-A616-08A3A1683F75}" sibTransId="{A414FD72-F88A-4A45-915D-DD580EC4A2FB}"/>
    <dgm:cxn modelId="{0629A322-B19B-43F6-AB4C-ED785B3ED9FE}" srcId="{8EFDF73C-0E5F-4D60-BA2C-51279C5805CD}" destId="{E6485169-06E6-4FE3-AF0A-5C77893FD6AC}" srcOrd="1" destOrd="0" parTransId="{00FD0C28-DC4C-4FD7-B405-A960EFC1B715}" sibTransId="{CDEBEC23-5F0E-4D1F-8BDB-B0CCFBEB3ADB}"/>
    <dgm:cxn modelId="{ACB6E029-D157-41A8-9FCA-54CE7595D25C}" type="presOf" srcId="{8EFDF73C-0E5F-4D60-BA2C-51279C5805CD}" destId="{A4F3E118-4C83-4180-AD17-0EF3BB830A69}" srcOrd="0" destOrd="0" presId="urn:microsoft.com/office/officeart/2005/8/layout/list1"/>
    <dgm:cxn modelId="{0B1C852B-9AB3-403F-BD00-C8F3EBEBD4ED}" srcId="{8EFDF73C-0E5F-4D60-BA2C-51279C5805CD}" destId="{51CDB3F6-0B3E-4331-873F-AC0B8912DE2F}" srcOrd="2" destOrd="0" parTransId="{3B50E29D-2997-46B0-A76B-C5AD5CF14FF5}" sibTransId="{A7C0FC14-20A2-4FBC-9BD7-CA472292A4F4}"/>
    <dgm:cxn modelId="{DC759A2C-B975-4118-85EB-3E4CB0E87224}" srcId="{8EFDF73C-0E5F-4D60-BA2C-51279C5805CD}" destId="{FD9AEC4F-695F-4DE0-B1C1-387D9477F0B2}" srcOrd="0" destOrd="0" parTransId="{6D910279-ADDF-4A58-96D7-C8DE361EE56B}" sibTransId="{D61FF31A-F949-4DCC-8CA8-9EDDBC2FF186}"/>
    <dgm:cxn modelId="{CD60083B-9694-42F7-983F-99B98E1BA48E}" type="presOf" srcId="{8EFDF73C-0E5F-4D60-BA2C-51279C5805CD}" destId="{2F7B109D-38F9-418B-8A7E-3611B3ADD09D}" srcOrd="1" destOrd="0" presId="urn:microsoft.com/office/officeart/2005/8/layout/list1"/>
    <dgm:cxn modelId="{278EAF44-83BF-411B-BE8A-D0D7F1990763}" type="presOf" srcId="{51CDB3F6-0B3E-4331-873F-AC0B8912DE2F}" destId="{06630E25-0890-4CEB-9633-72AFB7066FC8}" srcOrd="0" destOrd="2" presId="urn:microsoft.com/office/officeart/2005/8/layout/list1"/>
    <dgm:cxn modelId="{35366373-79B6-4057-AC41-04306B1C5CEC}" srcId="{8EFDF73C-0E5F-4D60-BA2C-51279C5805CD}" destId="{87957344-B9EB-45F8-8583-000191F4930E}" srcOrd="3" destOrd="0" parTransId="{FBD0F3E4-C5C7-4703-B01C-5E4A9A0DD53D}" sibTransId="{B6762900-2FC9-4C47-BDA7-75804F9ECA3A}"/>
    <dgm:cxn modelId="{708C63D2-F577-4BF1-ACDC-678A12EA760A}" type="presOf" srcId="{81F4A68E-5E7F-41DF-829A-816A992DDE23}" destId="{E214A315-B61A-4FA8-AF88-9567D04995C2}" srcOrd="0" destOrd="0" presId="urn:microsoft.com/office/officeart/2005/8/layout/list1"/>
    <dgm:cxn modelId="{9A1BCCDA-F9D4-41B5-A4A2-8CF487AF9207}" type="presOf" srcId="{87957344-B9EB-45F8-8583-000191F4930E}" destId="{06630E25-0890-4CEB-9633-72AFB7066FC8}" srcOrd="0" destOrd="3" presId="urn:microsoft.com/office/officeart/2005/8/layout/list1"/>
    <dgm:cxn modelId="{D10C8CE0-3D6A-4A00-8CB1-913096224A7C}" type="presOf" srcId="{E6485169-06E6-4FE3-AF0A-5C77893FD6AC}" destId="{06630E25-0890-4CEB-9633-72AFB7066FC8}" srcOrd="0" destOrd="1" presId="urn:microsoft.com/office/officeart/2005/8/layout/list1"/>
    <dgm:cxn modelId="{7941DD53-D3EC-463E-98D7-6BFFEC8A0BF7}" type="presParOf" srcId="{E214A315-B61A-4FA8-AF88-9567D04995C2}" destId="{2E574186-8BDF-456E-A532-53806F6A1055}" srcOrd="0" destOrd="0" presId="urn:microsoft.com/office/officeart/2005/8/layout/list1"/>
    <dgm:cxn modelId="{C7A9E30E-50C6-460C-BB1B-2AE203F5C2D1}" type="presParOf" srcId="{2E574186-8BDF-456E-A532-53806F6A1055}" destId="{A4F3E118-4C83-4180-AD17-0EF3BB830A69}" srcOrd="0" destOrd="0" presId="urn:microsoft.com/office/officeart/2005/8/layout/list1"/>
    <dgm:cxn modelId="{CDCB302D-5B8C-4BF5-B857-4B7511B7E52B}" type="presParOf" srcId="{2E574186-8BDF-456E-A532-53806F6A1055}" destId="{2F7B109D-38F9-418B-8A7E-3611B3ADD09D}" srcOrd="1" destOrd="0" presId="urn:microsoft.com/office/officeart/2005/8/layout/list1"/>
    <dgm:cxn modelId="{9CE32890-1702-4FE1-BFC5-58C7B2AD1EDE}" type="presParOf" srcId="{E214A315-B61A-4FA8-AF88-9567D04995C2}" destId="{F70D3F72-46BF-492C-B94E-A04B680EB072}" srcOrd="1" destOrd="0" presId="urn:microsoft.com/office/officeart/2005/8/layout/list1"/>
    <dgm:cxn modelId="{C62B9B9D-555F-433D-99F2-01E4DA0B5E17}" type="presParOf" srcId="{E214A315-B61A-4FA8-AF88-9567D04995C2}" destId="{06630E25-0890-4CEB-9633-72AFB7066FC8}"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78B280-A069-4333-AE7C-AEB6D236994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611BC8F0-F981-4201-8F13-B6130EF43A41}">
      <dgm:prSet>
        <dgm:style>
          <a:lnRef idx="2">
            <a:schemeClr val="accent1"/>
          </a:lnRef>
          <a:fillRef idx="1">
            <a:schemeClr val="lt1"/>
          </a:fillRef>
          <a:effectRef idx="0">
            <a:schemeClr val="accent1"/>
          </a:effectRef>
          <a:fontRef idx="minor">
            <a:schemeClr val="dk1"/>
          </a:fontRef>
        </dgm:style>
      </dgm:prSet>
      <dgm:spPr/>
      <dgm:t>
        <a:bodyPr/>
        <a:lstStyle/>
        <a:p>
          <a:r>
            <a:rPr lang="en-US"/>
            <a:t>BigQuery Data Owner </a:t>
          </a:r>
        </a:p>
      </dgm:t>
    </dgm:pt>
    <dgm:pt modelId="{595FE363-2977-4009-BF00-4FC005BBBCC4}" type="parTrans" cxnId="{31EBA6BB-D585-4900-A635-121179DEC25E}">
      <dgm:prSet/>
      <dgm:spPr/>
      <dgm:t>
        <a:bodyPr/>
        <a:lstStyle/>
        <a:p>
          <a:endParaRPr lang="en-US"/>
        </a:p>
      </dgm:t>
    </dgm:pt>
    <dgm:pt modelId="{E9B1947F-6812-4C55-8E89-EF9DDE4ADD79}" type="sibTrans" cxnId="{31EBA6BB-D585-4900-A635-121179DEC25E}">
      <dgm:prSet/>
      <dgm:spPr/>
      <dgm:t>
        <a:bodyPr/>
        <a:lstStyle/>
        <a:p>
          <a:endParaRPr lang="en-US"/>
        </a:p>
      </dgm:t>
    </dgm:pt>
    <dgm:pt modelId="{256C28CE-360A-47AB-9A08-65D99A7BA8C4}">
      <dgm:prSet>
        <dgm:style>
          <a:lnRef idx="2">
            <a:schemeClr val="accent1"/>
          </a:lnRef>
          <a:fillRef idx="1">
            <a:schemeClr val="lt1"/>
          </a:fillRef>
          <a:effectRef idx="0">
            <a:schemeClr val="accent1"/>
          </a:effectRef>
          <a:fontRef idx="minor">
            <a:schemeClr val="dk1"/>
          </a:fontRef>
        </dgm:style>
      </dgm:prSet>
      <dgm:spPr/>
      <dgm:t>
        <a:bodyPr/>
        <a:lstStyle/>
        <a:p>
          <a:r>
            <a:rPr lang="en-US"/>
            <a:t>BigQuery Data Viewer </a:t>
          </a:r>
        </a:p>
      </dgm:t>
    </dgm:pt>
    <dgm:pt modelId="{13001169-EB6C-4AA9-9EB9-5944ADBF17FA}" type="parTrans" cxnId="{E93B844A-786C-4743-A4A2-786DE5254F65}">
      <dgm:prSet/>
      <dgm:spPr/>
      <dgm:t>
        <a:bodyPr/>
        <a:lstStyle/>
        <a:p>
          <a:endParaRPr lang="en-US"/>
        </a:p>
      </dgm:t>
    </dgm:pt>
    <dgm:pt modelId="{8FA68F8B-FE03-49CA-B05C-E543F29F1489}" type="sibTrans" cxnId="{E93B844A-786C-4743-A4A2-786DE5254F65}">
      <dgm:prSet/>
      <dgm:spPr/>
      <dgm:t>
        <a:bodyPr/>
        <a:lstStyle/>
        <a:p>
          <a:endParaRPr lang="en-US"/>
        </a:p>
      </dgm:t>
    </dgm:pt>
    <dgm:pt modelId="{458CD003-3BC7-4974-BC42-3E52C3E78373}">
      <dgm:prSet>
        <dgm:style>
          <a:lnRef idx="2">
            <a:schemeClr val="accent1"/>
          </a:lnRef>
          <a:fillRef idx="1">
            <a:schemeClr val="lt1"/>
          </a:fillRef>
          <a:effectRef idx="0">
            <a:schemeClr val="accent1"/>
          </a:effectRef>
          <a:fontRef idx="minor">
            <a:schemeClr val="dk1"/>
          </a:fontRef>
        </dgm:style>
      </dgm:prSet>
      <dgm:spPr/>
      <dgm:t>
        <a:bodyPr/>
        <a:lstStyle/>
        <a:p>
          <a:r>
            <a:rPr lang="en-US"/>
            <a:t>BigQuery Job User </a:t>
          </a:r>
        </a:p>
      </dgm:t>
    </dgm:pt>
    <dgm:pt modelId="{D32C3E32-8E6B-4440-89E4-097FA1F4BDC8}" type="parTrans" cxnId="{8A8CF895-2785-4477-9C2A-A585149CD644}">
      <dgm:prSet/>
      <dgm:spPr/>
      <dgm:t>
        <a:bodyPr/>
        <a:lstStyle/>
        <a:p>
          <a:endParaRPr lang="en-US"/>
        </a:p>
      </dgm:t>
    </dgm:pt>
    <dgm:pt modelId="{61433CAA-719E-4804-8830-0FF051E3324E}" type="sibTrans" cxnId="{8A8CF895-2785-4477-9C2A-A585149CD644}">
      <dgm:prSet/>
      <dgm:spPr/>
      <dgm:t>
        <a:bodyPr/>
        <a:lstStyle/>
        <a:p>
          <a:endParaRPr lang="en-US"/>
        </a:p>
      </dgm:t>
    </dgm:pt>
    <dgm:pt modelId="{A6025D48-8E33-4BA5-96D6-65918C92FFE1}">
      <dgm:prSet>
        <dgm:style>
          <a:lnRef idx="2">
            <a:schemeClr val="accent1"/>
          </a:lnRef>
          <a:fillRef idx="1">
            <a:schemeClr val="lt1"/>
          </a:fillRef>
          <a:effectRef idx="0">
            <a:schemeClr val="accent1"/>
          </a:effectRef>
          <a:fontRef idx="minor">
            <a:schemeClr val="dk1"/>
          </a:fontRef>
        </dgm:style>
      </dgm:prSet>
      <dgm:spPr/>
      <dgm:t>
        <a:bodyPr/>
        <a:lstStyle/>
        <a:p>
          <a:r>
            <a:rPr lang="en-US"/>
            <a:t>BigQuery Metadata Viewer </a:t>
          </a:r>
        </a:p>
      </dgm:t>
    </dgm:pt>
    <dgm:pt modelId="{9FDA99BE-1FAB-4A80-8412-23845124227D}" type="parTrans" cxnId="{A432560F-6A4D-45D3-A4CF-9399877277A8}">
      <dgm:prSet/>
      <dgm:spPr/>
      <dgm:t>
        <a:bodyPr/>
        <a:lstStyle/>
        <a:p>
          <a:endParaRPr lang="en-US"/>
        </a:p>
      </dgm:t>
    </dgm:pt>
    <dgm:pt modelId="{820DCF07-EBDF-4018-838D-2977F5EFF724}" type="sibTrans" cxnId="{A432560F-6A4D-45D3-A4CF-9399877277A8}">
      <dgm:prSet/>
      <dgm:spPr/>
      <dgm:t>
        <a:bodyPr/>
        <a:lstStyle/>
        <a:p>
          <a:endParaRPr lang="en-US"/>
        </a:p>
      </dgm:t>
    </dgm:pt>
    <dgm:pt modelId="{D4B326A2-65C7-47B7-8790-A7473E8C3559}">
      <dgm:prSet>
        <dgm:style>
          <a:lnRef idx="2">
            <a:schemeClr val="accent1"/>
          </a:lnRef>
          <a:fillRef idx="1">
            <a:schemeClr val="lt1"/>
          </a:fillRef>
          <a:effectRef idx="0">
            <a:schemeClr val="accent1"/>
          </a:effectRef>
          <a:fontRef idx="minor">
            <a:schemeClr val="dk1"/>
          </a:fontRef>
        </dgm:style>
      </dgm:prSet>
      <dgm:spPr/>
      <dgm:t>
        <a:bodyPr/>
        <a:lstStyle/>
        <a:p>
          <a:r>
            <a:rPr lang="en-US"/>
            <a:t>BigQuery User </a:t>
          </a:r>
        </a:p>
      </dgm:t>
    </dgm:pt>
    <dgm:pt modelId="{1CB24381-9530-430B-B69C-F7330562A41A}" type="parTrans" cxnId="{1331742E-D44A-4861-81C8-5EC020F5C93C}">
      <dgm:prSet/>
      <dgm:spPr/>
      <dgm:t>
        <a:bodyPr/>
        <a:lstStyle/>
        <a:p>
          <a:endParaRPr lang="en-US"/>
        </a:p>
      </dgm:t>
    </dgm:pt>
    <dgm:pt modelId="{94A18658-9BCD-4CA2-9396-592347383FE0}" type="sibTrans" cxnId="{1331742E-D44A-4861-81C8-5EC020F5C93C}">
      <dgm:prSet/>
      <dgm:spPr/>
      <dgm:t>
        <a:bodyPr/>
        <a:lstStyle/>
        <a:p>
          <a:endParaRPr lang="en-US"/>
        </a:p>
      </dgm:t>
    </dgm:pt>
    <dgm:pt modelId="{5F3C51BF-F84E-4E70-9A90-A2CD2168C512}">
      <dgm:prSet>
        <dgm:style>
          <a:lnRef idx="2">
            <a:schemeClr val="accent1"/>
          </a:lnRef>
          <a:fillRef idx="1">
            <a:schemeClr val="lt1"/>
          </a:fillRef>
          <a:effectRef idx="0">
            <a:schemeClr val="accent1"/>
          </a:effectRef>
          <a:fontRef idx="minor">
            <a:schemeClr val="dk1"/>
          </a:fontRef>
        </dgm:style>
      </dgm:prSet>
      <dgm:spPr/>
      <dgm:t>
        <a:bodyPr/>
        <a:lstStyle/>
        <a:p>
          <a:r>
            <a:rPr lang="en-US"/>
            <a:t>BigQuery Resource Admin</a:t>
          </a:r>
        </a:p>
      </dgm:t>
    </dgm:pt>
    <dgm:pt modelId="{C76D232F-8083-4A70-8246-EC0CBB05A100}" type="parTrans" cxnId="{CF1FD7C3-D5E6-49BD-AD4F-88A2C9E7BFB4}">
      <dgm:prSet/>
      <dgm:spPr/>
      <dgm:t>
        <a:bodyPr/>
        <a:lstStyle/>
        <a:p>
          <a:endParaRPr lang="en-US"/>
        </a:p>
      </dgm:t>
    </dgm:pt>
    <dgm:pt modelId="{697CEE23-2D61-463A-8872-21A18044F51D}" type="sibTrans" cxnId="{CF1FD7C3-D5E6-49BD-AD4F-88A2C9E7BFB4}">
      <dgm:prSet/>
      <dgm:spPr/>
      <dgm:t>
        <a:bodyPr/>
        <a:lstStyle/>
        <a:p>
          <a:endParaRPr lang="en-US"/>
        </a:p>
      </dgm:t>
    </dgm:pt>
    <dgm:pt modelId="{1C55D04C-573A-4FE2-8BEC-82AC9BDE9412}">
      <dgm:prSet>
        <dgm:style>
          <a:lnRef idx="2">
            <a:schemeClr val="accent1"/>
          </a:lnRef>
          <a:fillRef idx="1">
            <a:schemeClr val="lt1"/>
          </a:fillRef>
          <a:effectRef idx="0">
            <a:schemeClr val="accent1"/>
          </a:effectRef>
          <a:fontRef idx="minor">
            <a:schemeClr val="dk1"/>
          </a:fontRef>
        </dgm:style>
      </dgm:prSet>
      <dgm:spPr/>
      <dgm:t>
        <a:bodyPr/>
        <a:lstStyle/>
        <a:p>
          <a:r>
            <a:rPr lang="en-US"/>
            <a:t>BigQuery Resource Editor</a:t>
          </a:r>
        </a:p>
      </dgm:t>
    </dgm:pt>
    <dgm:pt modelId="{E4E33025-B5DC-4C31-A445-BCCE349B6B00}" type="parTrans" cxnId="{21210C7B-3B63-4D89-85F4-C3F51F1F4E90}">
      <dgm:prSet/>
      <dgm:spPr/>
      <dgm:t>
        <a:bodyPr/>
        <a:lstStyle/>
        <a:p>
          <a:endParaRPr lang="en-US"/>
        </a:p>
      </dgm:t>
    </dgm:pt>
    <dgm:pt modelId="{53AA3E86-CA7F-4B37-8D25-7DE5EC7C9277}" type="sibTrans" cxnId="{21210C7B-3B63-4D89-85F4-C3F51F1F4E90}">
      <dgm:prSet/>
      <dgm:spPr/>
      <dgm:t>
        <a:bodyPr/>
        <a:lstStyle/>
        <a:p>
          <a:endParaRPr lang="en-US"/>
        </a:p>
      </dgm:t>
    </dgm:pt>
    <dgm:pt modelId="{AA51FA17-EDB7-4A38-9F14-65AD783DAA06}">
      <dgm:prSet>
        <dgm:style>
          <a:lnRef idx="2">
            <a:schemeClr val="accent1"/>
          </a:lnRef>
          <a:fillRef idx="1">
            <a:schemeClr val="lt1"/>
          </a:fillRef>
          <a:effectRef idx="0">
            <a:schemeClr val="accent1"/>
          </a:effectRef>
          <a:fontRef idx="minor">
            <a:schemeClr val="dk1"/>
          </a:fontRef>
        </dgm:style>
      </dgm:prSet>
      <dgm:spPr/>
      <dgm:t>
        <a:bodyPr/>
        <a:lstStyle/>
        <a:p>
          <a:r>
            <a:rPr lang="en-US"/>
            <a:t>BigQuery Resource Viewer</a:t>
          </a:r>
        </a:p>
      </dgm:t>
    </dgm:pt>
    <dgm:pt modelId="{CE4BEAB2-B372-4BE0-93C1-66DD2A337FB2}" type="parTrans" cxnId="{48D4DDB0-7186-4BA4-9E3A-789382BF88DF}">
      <dgm:prSet/>
      <dgm:spPr/>
      <dgm:t>
        <a:bodyPr/>
        <a:lstStyle/>
        <a:p>
          <a:endParaRPr lang="en-US"/>
        </a:p>
      </dgm:t>
    </dgm:pt>
    <dgm:pt modelId="{B0055A45-7053-4AFA-9FF3-9E6789D17D12}" type="sibTrans" cxnId="{48D4DDB0-7186-4BA4-9E3A-789382BF88DF}">
      <dgm:prSet/>
      <dgm:spPr/>
      <dgm:t>
        <a:bodyPr/>
        <a:lstStyle/>
        <a:p>
          <a:endParaRPr lang="en-US"/>
        </a:p>
      </dgm:t>
    </dgm:pt>
    <dgm:pt modelId="{389FD0ED-2BC6-464C-90A2-512B38DC0F69}" type="pres">
      <dgm:prSet presAssocID="{C678B280-A069-4333-AE7C-AEB6D2369949}" presName="linear" presStyleCnt="0">
        <dgm:presLayoutVars>
          <dgm:animLvl val="lvl"/>
          <dgm:resizeHandles val="exact"/>
        </dgm:presLayoutVars>
      </dgm:prSet>
      <dgm:spPr/>
    </dgm:pt>
    <dgm:pt modelId="{572CA329-F923-463D-8418-05BF089BE369}" type="pres">
      <dgm:prSet presAssocID="{611BC8F0-F981-4201-8F13-B6130EF43A41}" presName="parentText" presStyleLbl="node1" presStyleIdx="0" presStyleCnt="8">
        <dgm:presLayoutVars>
          <dgm:chMax val="0"/>
          <dgm:bulletEnabled val="1"/>
        </dgm:presLayoutVars>
      </dgm:prSet>
      <dgm:spPr/>
    </dgm:pt>
    <dgm:pt modelId="{7B3908AD-4686-40C3-A148-BC7184AC388F}" type="pres">
      <dgm:prSet presAssocID="{E9B1947F-6812-4C55-8E89-EF9DDE4ADD79}" presName="spacer" presStyleCnt="0"/>
      <dgm:spPr/>
    </dgm:pt>
    <dgm:pt modelId="{5C4B8F81-0864-4EFE-B082-0B27DD9C913D}" type="pres">
      <dgm:prSet presAssocID="{256C28CE-360A-47AB-9A08-65D99A7BA8C4}" presName="parentText" presStyleLbl="node1" presStyleIdx="1" presStyleCnt="8">
        <dgm:presLayoutVars>
          <dgm:chMax val="0"/>
          <dgm:bulletEnabled val="1"/>
        </dgm:presLayoutVars>
      </dgm:prSet>
      <dgm:spPr/>
    </dgm:pt>
    <dgm:pt modelId="{9C3C3C9B-9FA7-4EEF-965A-E994542D5ABC}" type="pres">
      <dgm:prSet presAssocID="{8FA68F8B-FE03-49CA-B05C-E543F29F1489}" presName="spacer" presStyleCnt="0"/>
      <dgm:spPr/>
    </dgm:pt>
    <dgm:pt modelId="{72A173D4-F902-41B3-AF9D-474677F833C1}" type="pres">
      <dgm:prSet presAssocID="{458CD003-3BC7-4974-BC42-3E52C3E78373}" presName="parentText" presStyleLbl="node1" presStyleIdx="2" presStyleCnt="8">
        <dgm:presLayoutVars>
          <dgm:chMax val="0"/>
          <dgm:bulletEnabled val="1"/>
        </dgm:presLayoutVars>
      </dgm:prSet>
      <dgm:spPr/>
    </dgm:pt>
    <dgm:pt modelId="{FCAF3D16-6F04-4D17-9698-7CF832115C72}" type="pres">
      <dgm:prSet presAssocID="{61433CAA-719E-4804-8830-0FF051E3324E}" presName="spacer" presStyleCnt="0"/>
      <dgm:spPr/>
    </dgm:pt>
    <dgm:pt modelId="{2A12BC12-5DCB-461B-8407-7E36241BFEF2}" type="pres">
      <dgm:prSet presAssocID="{A6025D48-8E33-4BA5-96D6-65918C92FFE1}" presName="parentText" presStyleLbl="node1" presStyleIdx="3" presStyleCnt="8">
        <dgm:presLayoutVars>
          <dgm:chMax val="0"/>
          <dgm:bulletEnabled val="1"/>
        </dgm:presLayoutVars>
      </dgm:prSet>
      <dgm:spPr/>
    </dgm:pt>
    <dgm:pt modelId="{6CBC6303-0976-4CC2-831C-FB2D5CEAA834}" type="pres">
      <dgm:prSet presAssocID="{820DCF07-EBDF-4018-838D-2977F5EFF724}" presName="spacer" presStyleCnt="0"/>
      <dgm:spPr/>
    </dgm:pt>
    <dgm:pt modelId="{1A608756-3C3B-4038-A882-4E975736D3B2}" type="pres">
      <dgm:prSet presAssocID="{D4B326A2-65C7-47B7-8790-A7473E8C3559}" presName="parentText" presStyleLbl="node1" presStyleIdx="4" presStyleCnt="8">
        <dgm:presLayoutVars>
          <dgm:chMax val="0"/>
          <dgm:bulletEnabled val="1"/>
        </dgm:presLayoutVars>
      </dgm:prSet>
      <dgm:spPr/>
    </dgm:pt>
    <dgm:pt modelId="{5A736727-D4D6-434F-AE44-691C4E109613}" type="pres">
      <dgm:prSet presAssocID="{94A18658-9BCD-4CA2-9396-592347383FE0}" presName="spacer" presStyleCnt="0"/>
      <dgm:spPr/>
    </dgm:pt>
    <dgm:pt modelId="{FEB2460A-3E7A-4F5A-9FB8-2A3CF61FCDB4}" type="pres">
      <dgm:prSet presAssocID="{5F3C51BF-F84E-4E70-9A90-A2CD2168C512}" presName="parentText" presStyleLbl="node1" presStyleIdx="5" presStyleCnt="8">
        <dgm:presLayoutVars>
          <dgm:chMax val="0"/>
          <dgm:bulletEnabled val="1"/>
        </dgm:presLayoutVars>
      </dgm:prSet>
      <dgm:spPr/>
    </dgm:pt>
    <dgm:pt modelId="{96863A55-BE49-4BAC-96B0-BE3E2AE0A34A}" type="pres">
      <dgm:prSet presAssocID="{697CEE23-2D61-463A-8872-21A18044F51D}" presName="spacer" presStyleCnt="0"/>
      <dgm:spPr/>
    </dgm:pt>
    <dgm:pt modelId="{D6C12662-7D25-46AA-91E4-EDD9C5B76DE4}" type="pres">
      <dgm:prSet presAssocID="{1C55D04C-573A-4FE2-8BEC-82AC9BDE9412}" presName="parentText" presStyleLbl="node1" presStyleIdx="6" presStyleCnt="8">
        <dgm:presLayoutVars>
          <dgm:chMax val="0"/>
          <dgm:bulletEnabled val="1"/>
        </dgm:presLayoutVars>
      </dgm:prSet>
      <dgm:spPr/>
    </dgm:pt>
    <dgm:pt modelId="{5CAE1C51-3833-428F-B1A9-8C518EBDF54C}" type="pres">
      <dgm:prSet presAssocID="{53AA3E86-CA7F-4B37-8D25-7DE5EC7C9277}" presName="spacer" presStyleCnt="0"/>
      <dgm:spPr/>
    </dgm:pt>
    <dgm:pt modelId="{AAEC954B-76F9-461C-947D-3D925C084483}" type="pres">
      <dgm:prSet presAssocID="{AA51FA17-EDB7-4A38-9F14-65AD783DAA06}" presName="parentText" presStyleLbl="node1" presStyleIdx="7" presStyleCnt="8">
        <dgm:presLayoutVars>
          <dgm:chMax val="0"/>
          <dgm:bulletEnabled val="1"/>
        </dgm:presLayoutVars>
      </dgm:prSet>
      <dgm:spPr/>
    </dgm:pt>
  </dgm:ptLst>
  <dgm:cxnLst>
    <dgm:cxn modelId="{0AC7FB04-EEDC-41D5-B99A-3D813E7699C4}" type="presOf" srcId="{1C55D04C-573A-4FE2-8BEC-82AC9BDE9412}" destId="{D6C12662-7D25-46AA-91E4-EDD9C5B76DE4}" srcOrd="0" destOrd="0" presId="urn:microsoft.com/office/officeart/2005/8/layout/vList2"/>
    <dgm:cxn modelId="{A432560F-6A4D-45D3-A4CF-9399877277A8}" srcId="{C678B280-A069-4333-AE7C-AEB6D2369949}" destId="{A6025D48-8E33-4BA5-96D6-65918C92FFE1}" srcOrd="3" destOrd="0" parTransId="{9FDA99BE-1FAB-4A80-8412-23845124227D}" sibTransId="{820DCF07-EBDF-4018-838D-2977F5EFF724}"/>
    <dgm:cxn modelId="{1331742E-D44A-4861-81C8-5EC020F5C93C}" srcId="{C678B280-A069-4333-AE7C-AEB6D2369949}" destId="{D4B326A2-65C7-47B7-8790-A7473E8C3559}" srcOrd="4" destOrd="0" parTransId="{1CB24381-9530-430B-B69C-F7330562A41A}" sibTransId="{94A18658-9BCD-4CA2-9396-592347383FE0}"/>
    <dgm:cxn modelId="{9085843E-B9B6-4462-BD58-8EB0F60D1DF1}" type="presOf" srcId="{D4B326A2-65C7-47B7-8790-A7473E8C3559}" destId="{1A608756-3C3B-4038-A882-4E975736D3B2}" srcOrd="0" destOrd="0" presId="urn:microsoft.com/office/officeart/2005/8/layout/vList2"/>
    <dgm:cxn modelId="{1196515B-61AC-4D11-B3B9-4AE90F3443BA}" type="presOf" srcId="{611BC8F0-F981-4201-8F13-B6130EF43A41}" destId="{572CA329-F923-463D-8418-05BF089BE369}" srcOrd="0" destOrd="0" presId="urn:microsoft.com/office/officeart/2005/8/layout/vList2"/>
    <dgm:cxn modelId="{3CCBB25D-4A4E-47A0-8529-CAE6066AE038}" type="presOf" srcId="{A6025D48-8E33-4BA5-96D6-65918C92FFE1}" destId="{2A12BC12-5DCB-461B-8407-7E36241BFEF2}" srcOrd="0" destOrd="0" presId="urn:microsoft.com/office/officeart/2005/8/layout/vList2"/>
    <dgm:cxn modelId="{E93B844A-786C-4743-A4A2-786DE5254F65}" srcId="{C678B280-A069-4333-AE7C-AEB6D2369949}" destId="{256C28CE-360A-47AB-9A08-65D99A7BA8C4}" srcOrd="1" destOrd="0" parTransId="{13001169-EB6C-4AA9-9EB9-5944ADBF17FA}" sibTransId="{8FA68F8B-FE03-49CA-B05C-E543F29F1489}"/>
    <dgm:cxn modelId="{469F4852-F948-45C7-8127-4DAAB5DE0DB3}" type="presOf" srcId="{AA51FA17-EDB7-4A38-9F14-65AD783DAA06}" destId="{AAEC954B-76F9-461C-947D-3D925C084483}" srcOrd="0" destOrd="0" presId="urn:microsoft.com/office/officeart/2005/8/layout/vList2"/>
    <dgm:cxn modelId="{21210C7B-3B63-4D89-85F4-C3F51F1F4E90}" srcId="{C678B280-A069-4333-AE7C-AEB6D2369949}" destId="{1C55D04C-573A-4FE2-8BEC-82AC9BDE9412}" srcOrd="6" destOrd="0" parTransId="{E4E33025-B5DC-4C31-A445-BCCE349B6B00}" sibTransId="{53AA3E86-CA7F-4B37-8D25-7DE5EC7C9277}"/>
    <dgm:cxn modelId="{7A5D2480-F462-4A7A-8E30-3F79E5BE7F12}" type="presOf" srcId="{5F3C51BF-F84E-4E70-9A90-A2CD2168C512}" destId="{FEB2460A-3E7A-4F5A-9FB8-2A3CF61FCDB4}" srcOrd="0" destOrd="0" presId="urn:microsoft.com/office/officeart/2005/8/layout/vList2"/>
    <dgm:cxn modelId="{8A8CF895-2785-4477-9C2A-A585149CD644}" srcId="{C678B280-A069-4333-AE7C-AEB6D2369949}" destId="{458CD003-3BC7-4974-BC42-3E52C3E78373}" srcOrd="2" destOrd="0" parTransId="{D32C3E32-8E6B-4440-89E4-097FA1F4BDC8}" sibTransId="{61433CAA-719E-4804-8830-0FF051E3324E}"/>
    <dgm:cxn modelId="{ECC0CBAA-F0A6-45DB-AF21-DF87239F7C76}" type="presOf" srcId="{C678B280-A069-4333-AE7C-AEB6D2369949}" destId="{389FD0ED-2BC6-464C-90A2-512B38DC0F69}" srcOrd="0" destOrd="0" presId="urn:microsoft.com/office/officeart/2005/8/layout/vList2"/>
    <dgm:cxn modelId="{DA490AB0-58EB-4BF1-BDB3-25DA0C9641F0}" type="presOf" srcId="{458CD003-3BC7-4974-BC42-3E52C3E78373}" destId="{72A173D4-F902-41B3-AF9D-474677F833C1}" srcOrd="0" destOrd="0" presId="urn:microsoft.com/office/officeart/2005/8/layout/vList2"/>
    <dgm:cxn modelId="{48D4DDB0-7186-4BA4-9E3A-789382BF88DF}" srcId="{C678B280-A069-4333-AE7C-AEB6D2369949}" destId="{AA51FA17-EDB7-4A38-9F14-65AD783DAA06}" srcOrd="7" destOrd="0" parTransId="{CE4BEAB2-B372-4BE0-93C1-66DD2A337FB2}" sibTransId="{B0055A45-7053-4AFA-9FF3-9E6789D17D12}"/>
    <dgm:cxn modelId="{31EBA6BB-D585-4900-A635-121179DEC25E}" srcId="{C678B280-A069-4333-AE7C-AEB6D2369949}" destId="{611BC8F0-F981-4201-8F13-B6130EF43A41}" srcOrd="0" destOrd="0" parTransId="{595FE363-2977-4009-BF00-4FC005BBBCC4}" sibTransId="{E9B1947F-6812-4C55-8E89-EF9DDE4ADD79}"/>
    <dgm:cxn modelId="{CF1FD7C3-D5E6-49BD-AD4F-88A2C9E7BFB4}" srcId="{C678B280-A069-4333-AE7C-AEB6D2369949}" destId="{5F3C51BF-F84E-4E70-9A90-A2CD2168C512}" srcOrd="5" destOrd="0" parTransId="{C76D232F-8083-4A70-8246-EC0CBB05A100}" sibTransId="{697CEE23-2D61-463A-8872-21A18044F51D}"/>
    <dgm:cxn modelId="{0658EEC7-1EC4-44C5-95F1-9FE66171AE34}" type="presOf" srcId="{256C28CE-360A-47AB-9A08-65D99A7BA8C4}" destId="{5C4B8F81-0864-4EFE-B082-0B27DD9C913D}" srcOrd="0" destOrd="0" presId="urn:microsoft.com/office/officeart/2005/8/layout/vList2"/>
    <dgm:cxn modelId="{C6632593-3858-46A7-BBF7-17E4149EECEE}" type="presParOf" srcId="{389FD0ED-2BC6-464C-90A2-512B38DC0F69}" destId="{572CA329-F923-463D-8418-05BF089BE369}" srcOrd="0" destOrd="0" presId="urn:microsoft.com/office/officeart/2005/8/layout/vList2"/>
    <dgm:cxn modelId="{D5FEE167-0F8E-43BF-AF48-FDE24CC5C14A}" type="presParOf" srcId="{389FD0ED-2BC6-464C-90A2-512B38DC0F69}" destId="{7B3908AD-4686-40C3-A148-BC7184AC388F}" srcOrd="1" destOrd="0" presId="urn:microsoft.com/office/officeart/2005/8/layout/vList2"/>
    <dgm:cxn modelId="{F28E767D-A171-492C-8D54-30BCB5ABBF5F}" type="presParOf" srcId="{389FD0ED-2BC6-464C-90A2-512B38DC0F69}" destId="{5C4B8F81-0864-4EFE-B082-0B27DD9C913D}" srcOrd="2" destOrd="0" presId="urn:microsoft.com/office/officeart/2005/8/layout/vList2"/>
    <dgm:cxn modelId="{F745D5F2-7800-4876-86BD-D6CFA8777324}" type="presParOf" srcId="{389FD0ED-2BC6-464C-90A2-512B38DC0F69}" destId="{9C3C3C9B-9FA7-4EEF-965A-E994542D5ABC}" srcOrd="3" destOrd="0" presId="urn:microsoft.com/office/officeart/2005/8/layout/vList2"/>
    <dgm:cxn modelId="{4DB5245D-CC6A-4268-963B-03E7EA6303F0}" type="presParOf" srcId="{389FD0ED-2BC6-464C-90A2-512B38DC0F69}" destId="{72A173D4-F902-41B3-AF9D-474677F833C1}" srcOrd="4" destOrd="0" presId="urn:microsoft.com/office/officeart/2005/8/layout/vList2"/>
    <dgm:cxn modelId="{2F7DF9D1-BA97-48A7-ABFA-2511CCB2BA3A}" type="presParOf" srcId="{389FD0ED-2BC6-464C-90A2-512B38DC0F69}" destId="{FCAF3D16-6F04-4D17-9698-7CF832115C72}" srcOrd="5" destOrd="0" presId="urn:microsoft.com/office/officeart/2005/8/layout/vList2"/>
    <dgm:cxn modelId="{3F7A74FD-6879-4E10-9E58-95FF887B2E76}" type="presParOf" srcId="{389FD0ED-2BC6-464C-90A2-512B38DC0F69}" destId="{2A12BC12-5DCB-461B-8407-7E36241BFEF2}" srcOrd="6" destOrd="0" presId="urn:microsoft.com/office/officeart/2005/8/layout/vList2"/>
    <dgm:cxn modelId="{BBFABBB5-CC1B-40C3-A222-1BD85763683A}" type="presParOf" srcId="{389FD0ED-2BC6-464C-90A2-512B38DC0F69}" destId="{6CBC6303-0976-4CC2-831C-FB2D5CEAA834}" srcOrd="7" destOrd="0" presId="urn:microsoft.com/office/officeart/2005/8/layout/vList2"/>
    <dgm:cxn modelId="{90E9F658-8DE1-411A-AC32-C2F66C3EFB5B}" type="presParOf" srcId="{389FD0ED-2BC6-464C-90A2-512B38DC0F69}" destId="{1A608756-3C3B-4038-A882-4E975736D3B2}" srcOrd="8" destOrd="0" presId="urn:microsoft.com/office/officeart/2005/8/layout/vList2"/>
    <dgm:cxn modelId="{3DEB1F66-CC58-479B-A784-8076EC3CE9FA}" type="presParOf" srcId="{389FD0ED-2BC6-464C-90A2-512B38DC0F69}" destId="{5A736727-D4D6-434F-AE44-691C4E109613}" srcOrd="9" destOrd="0" presId="urn:microsoft.com/office/officeart/2005/8/layout/vList2"/>
    <dgm:cxn modelId="{39BCC996-6D69-4FDC-AADE-CF3DD7FB6FE6}" type="presParOf" srcId="{389FD0ED-2BC6-464C-90A2-512B38DC0F69}" destId="{FEB2460A-3E7A-4F5A-9FB8-2A3CF61FCDB4}" srcOrd="10" destOrd="0" presId="urn:microsoft.com/office/officeart/2005/8/layout/vList2"/>
    <dgm:cxn modelId="{2C5C21F3-2B80-4555-9333-394BA34E6707}" type="presParOf" srcId="{389FD0ED-2BC6-464C-90A2-512B38DC0F69}" destId="{96863A55-BE49-4BAC-96B0-BE3E2AE0A34A}" srcOrd="11" destOrd="0" presId="urn:microsoft.com/office/officeart/2005/8/layout/vList2"/>
    <dgm:cxn modelId="{6EF95D7E-FB60-41BA-A817-0D7E865F3F93}" type="presParOf" srcId="{389FD0ED-2BC6-464C-90A2-512B38DC0F69}" destId="{D6C12662-7D25-46AA-91E4-EDD9C5B76DE4}" srcOrd="12" destOrd="0" presId="urn:microsoft.com/office/officeart/2005/8/layout/vList2"/>
    <dgm:cxn modelId="{0B380497-288F-4F44-9B3F-91ACFFB8FEFC}" type="presParOf" srcId="{389FD0ED-2BC6-464C-90A2-512B38DC0F69}" destId="{5CAE1C51-3833-428F-B1A9-8C518EBDF54C}" srcOrd="13" destOrd="0" presId="urn:microsoft.com/office/officeart/2005/8/layout/vList2"/>
    <dgm:cxn modelId="{AA431235-5F9A-4063-A0AF-4FB3A96D7C0F}" type="presParOf" srcId="{389FD0ED-2BC6-464C-90A2-512B38DC0F69}" destId="{AAEC954B-76F9-461C-947D-3D925C08448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EC1A1C-EC06-4C3B-B589-A5715E881A63}"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2509405B-04E9-47FC-80B2-290A9C53419B}">
      <dgm:prSet/>
      <dgm:spPr>
        <a:solidFill>
          <a:srgbClr val="A100FF"/>
        </a:solidFill>
        <a:ln>
          <a:solidFill>
            <a:schemeClr val="accent1"/>
          </a:solidFill>
        </a:ln>
      </dgm:spPr>
      <dgm:t>
        <a:bodyPr/>
        <a:lstStyle/>
        <a:p>
          <a:endParaRPr lang="en-US" dirty="0"/>
        </a:p>
        <a:p>
          <a:r>
            <a:rPr lang="en-US" dirty="0"/>
            <a:t>Some of the String Functions are</a:t>
          </a:r>
        </a:p>
        <a:p>
          <a:endParaRPr lang="en-US" dirty="0"/>
        </a:p>
      </dgm:t>
    </dgm:pt>
    <dgm:pt modelId="{0BFE38CF-95BE-4EF1-A989-AAF28C760F5E}" type="parTrans" cxnId="{636349F6-6072-4501-9CBB-59A691BB0B12}">
      <dgm:prSet/>
      <dgm:spPr/>
      <dgm:t>
        <a:bodyPr/>
        <a:lstStyle/>
        <a:p>
          <a:endParaRPr lang="en-US"/>
        </a:p>
      </dgm:t>
    </dgm:pt>
    <dgm:pt modelId="{6C2B38F3-05BC-49C7-8B34-50BA12A82BF9}" type="sibTrans" cxnId="{636349F6-6072-4501-9CBB-59A691BB0B12}">
      <dgm:prSet/>
      <dgm:spPr/>
      <dgm:t>
        <a:bodyPr/>
        <a:lstStyle/>
        <a:p>
          <a:endParaRPr lang="en-US"/>
        </a:p>
      </dgm:t>
    </dgm:pt>
    <dgm:pt modelId="{0811022A-B6F0-45C0-B4CA-C51400EA4DA6}">
      <dgm:prSet>
        <dgm:style>
          <a:lnRef idx="2">
            <a:schemeClr val="accent1"/>
          </a:lnRef>
          <a:fillRef idx="1">
            <a:schemeClr val="lt1"/>
          </a:fillRef>
          <a:effectRef idx="0">
            <a:schemeClr val="accent1"/>
          </a:effectRef>
          <a:fontRef idx="minor">
            <a:schemeClr val="dk1"/>
          </a:fontRef>
        </dgm:style>
      </dgm:prSet>
      <dgm:spPr/>
      <dgm:t>
        <a:bodyPr/>
        <a:lstStyle/>
        <a:p>
          <a:r>
            <a:rPr lang="en-US" dirty="0"/>
            <a:t>LENGTH</a:t>
          </a:r>
        </a:p>
      </dgm:t>
    </dgm:pt>
    <dgm:pt modelId="{0437CD12-29F8-4681-9BD3-4E1EC7848EDE}" type="parTrans" cxnId="{0EE0FB59-013F-4910-95C9-8E88E4CB343B}">
      <dgm:prSet/>
      <dgm:spPr/>
      <dgm:t>
        <a:bodyPr/>
        <a:lstStyle/>
        <a:p>
          <a:endParaRPr lang="en-US"/>
        </a:p>
      </dgm:t>
    </dgm:pt>
    <dgm:pt modelId="{AFA45D41-40EC-479C-B8E2-ABDF1DAE2D15}" type="sibTrans" cxnId="{0EE0FB59-013F-4910-95C9-8E88E4CB343B}">
      <dgm:prSet/>
      <dgm:spPr/>
      <dgm:t>
        <a:bodyPr/>
        <a:lstStyle/>
        <a:p>
          <a:endParaRPr lang="en-US"/>
        </a:p>
      </dgm:t>
    </dgm:pt>
    <dgm:pt modelId="{0032A89B-6F27-4157-B316-E7426F1DB63E}">
      <dgm:prSet>
        <dgm:style>
          <a:lnRef idx="2">
            <a:schemeClr val="accent1"/>
          </a:lnRef>
          <a:fillRef idx="1">
            <a:schemeClr val="lt1"/>
          </a:fillRef>
          <a:effectRef idx="0">
            <a:schemeClr val="accent1"/>
          </a:effectRef>
          <a:fontRef idx="minor">
            <a:schemeClr val="dk1"/>
          </a:fontRef>
        </dgm:style>
      </dgm:prSet>
      <dgm:spPr/>
      <dgm:t>
        <a:bodyPr/>
        <a:lstStyle/>
        <a:p>
          <a:r>
            <a:rPr lang="en-US"/>
            <a:t>CONCAT</a:t>
          </a:r>
        </a:p>
      </dgm:t>
    </dgm:pt>
    <dgm:pt modelId="{8349F215-0CB8-401B-9668-0127D1FBF5B3}" type="parTrans" cxnId="{9986B940-2824-4811-B915-97291BE15DA3}">
      <dgm:prSet/>
      <dgm:spPr/>
      <dgm:t>
        <a:bodyPr/>
        <a:lstStyle/>
        <a:p>
          <a:endParaRPr lang="en-US"/>
        </a:p>
      </dgm:t>
    </dgm:pt>
    <dgm:pt modelId="{46D2F558-2421-4A7F-B69D-4C0D09625BF6}" type="sibTrans" cxnId="{9986B940-2824-4811-B915-97291BE15DA3}">
      <dgm:prSet/>
      <dgm:spPr/>
      <dgm:t>
        <a:bodyPr/>
        <a:lstStyle/>
        <a:p>
          <a:endParaRPr lang="en-US"/>
        </a:p>
      </dgm:t>
    </dgm:pt>
    <dgm:pt modelId="{9A58737F-70C0-4388-82B3-4BDA8FB09680}">
      <dgm:prSet>
        <dgm:style>
          <a:lnRef idx="2">
            <a:schemeClr val="accent1"/>
          </a:lnRef>
          <a:fillRef idx="1">
            <a:schemeClr val="lt1"/>
          </a:fillRef>
          <a:effectRef idx="0">
            <a:schemeClr val="accent1"/>
          </a:effectRef>
          <a:fontRef idx="minor">
            <a:schemeClr val="dk1"/>
          </a:fontRef>
        </dgm:style>
      </dgm:prSet>
      <dgm:spPr/>
      <dgm:t>
        <a:bodyPr/>
        <a:lstStyle/>
        <a:p>
          <a:r>
            <a:rPr lang="en-US"/>
            <a:t>REPEAT</a:t>
          </a:r>
        </a:p>
      </dgm:t>
    </dgm:pt>
    <dgm:pt modelId="{5493BD2E-7CE1-4D4A-BB4D-673E512C9CD5}" type="parTrans" cxnId="{A3073045-2D59-4110-B6B4-6AF283D02741}">
      <dgm:prSet/>
      <dgm:spPr/>
      <dgm:t>
        <a:bodyPr/>
        <a:lstStyle/>
        <a:p>
          <a:endParaRPr lang="en-US"/>
        </a:p>
      </dgm:t>
    </dgm:pt>
    <dgm:pt modelId="{36174300-25DB-4C2A-A1FC-121E39D13407}" type="sibTrans" cxnId="{A3073045-2D59-4110-B6B4-6AF283D02741}">
      <dgm:prSet/>
      <dgm:spPr/>
      <dgm:t>
        <a:bodyPr/>
        <a:lstStyle/>
        <a:p>
          <a:endParaRPr lang="en-US"/>
        </a:p>
      </dgm:t>
    </dgm:pt>
    <dgm:pt modelId="{539E9D1A-9C05-4C1F-8BFE-8BF6CE2B7EEF}">
      <dgm:prSet>
        <dgm:style>
          <a:lnRef idx="2">
            <a:schemeClr val="accent1"/>
          </a:lnRef>
          <a:fillRef idx="1">
            <a:schemeClr val="lt1"/>
          </a:fillRef>
          <a:effectRef idx="0">
            <a:schemeClr val="accent1"/>
          </a:effectRef>
          <a:fontRef idx="minor">
            <a:schemeClr val="dk1"/>
          </a:fontRef>
        </dgm:style>
      </dgm:prSet>
      <dgm:spPr/>
      <dgm:t>
        <a:bodyPr/>
        <a:lstStyle/>
        <a:p>
          <a:r>
            <a:rPr lang="en-US"/>
            <a:t>REPLACE</a:t>
          </a:r>
        </a:p>
      </dgm:t>
    </dgm:pt>
    <dgm:pt modelId="{CF72F556-3E56-41D0-8306-85F4C8CA94C8}" type="parTrans" cxnId="{544C6C1F-65E8-4EF4-88CC-F22D13280FF9}">
      <dgm:prSet/>
      <dgm:spPr/>
      <dgm:t>
        <a:bodyPr/>
        <a:lstStyle/>
        <a:p>
          <a:endParaRPr lang="en-US"/>
        </a:p>
      </dgm:t>
    </dgm:pt>
    <dgm:pt modelId="{3556DB97-7A15-4702-AB3B-D39E18B1B0EF}" type="sibTrans" cxnId="{544C6C1F-65E8-4EF4-88CC-F22D13280FF9}">
      <dgm:prSet/>
      <dgm:spPr/>
      <dgm:t>
        <a:bodyPr/>
        <a:lstStyle/>
        <a:p>
          <a:endParaRPr lang="en-US"/>
        </a:p>
      </dgm:t>
    </dgm:pt>
    <dgm:pt modelId="{363D700D-A2F4-422A-925A-98D6652BB235}">
      <dgm:prSet>
        <dgm:style>
          <a:lnRef idx="2">
            <a:schemeClr val="accent1"/>
          </a:lnRef>
          <a:fillRef idx="1">
            <a:schemeClr val="lt1"/>
          </a:fillRef>
          <a:effectRef idx="0">
            <a:schemeClr val="accent1"/>
          </a:effectRef>
          <a:fontRef idx="minor">
            <a:schemeClr val="dk1"/>
          </a:fontRef>
        </dgm:style>
      </dgm:prSet>
      <dgm:spPr/>
      <dgm:t>
        <a:bodyPr/>
        <a:lstStyle/>
        <a:p>
          <a:r>
            <a:rPr lang="en-US"/>
            <a:t>REVERSE</a:t>
          </a:r>
        </a:p>
      </dgm:t>
    </dgm:pt>
    <dgm:pt modelId="{22195911-8FE2-4787-A7FD-46BD0F5DD0DE}" type="parTrans" cxnId="{16EFEB47-824A-4363-9FCA-2F330510E03C}">
      <dgm:prSet/>
      <dgm:spPr/>
      <dgm:t>
        <a:bodyPr/>
        <a:lstStyle/>
        <a:p>
          <a:endParaRPr lang="en-US"/>
        </a:p>
      </dgm:t>
    </dgm:pt>
    <dgm:pt modelId="{01EE69DD-CC14-4C54-A188-A17DFC6583D1}" type="sibTrans" cxnId="{16EFEB47-824A-4363-9FCA-2F330510E03C}">
      <dgm:prSet/>
      <dgm:spPr/>
      <dgm:t>
        <a:bodyPr/>
        <a:lstStyle/>
        <a:p>
          <a:endParaRPr lang="en-US"/>
        </a:p>
      </dgm:t>
    </dgm:pt>
    <dgm:pt modelId="{D0BA72C3-07C1-40ED-80F5-5A1D7AEF97DA}">
      <dgm:prSet>
        <dgm:style>
          <a:lnRef idx="2">
            <a:schemeClr val="accent1"/>
          </a:lnRef>
          <a:fillRef idx="1">
            <a:schemeClr val="lt1"/>
          </a:fillRef>
          <a:effectRef idx="0">
            <a:schemeClr val="accent1"/>
          </a:effectRef>
          <a:fontRef idx="minor">
            <a:schemeClr val="dk1"/>
          </a:fontRef>
        </dgm:style>
      </dgm:prSet>
      <dgm:spPr/>
      <dgm:t>
        <a:bodyPr/>
        <a:lstStyle/>
        <a:p>
          <a:r>
            <a:rPr lang="en-US"/>
            <a:t>LTRIM &amp; RTRIM</a:t>
          </a:r>
        </a:p>
      </dgm:t>
    </dgm:pt>
    <dgm:pt modelId="{55C2326E-A300-49CA-99D0-E95DFB6ECC13}" type="parTrans" cxnId="{7FA833C1-9E97-4C2A-B7AF-DDF61725AF3A}">
      <dgm:prSet/>
      <dgm:spPr/>
      <dgm:t>
        <a:bodyPr/>
        <a:lstStyle/>
        <a:p>
          <a:endParaRPr lang="en-US"/>
        </a:p>
      </dgm:t>
    </dgm:pt>
    <dgm:pt modelId="{40D1459B-C77D-41C7-9582-A65634F409CA}" type="sibTrans" cxnId="{7FA833C1-9E97-4C2A-B7AF-DDF61725AF3A}">
      <dgm:prSet/>
      <dgm:spPr/>
      <dgm:t>
        <a:bodyPr/>
        <a:lstStyle/>
        <a:p>
          <a:endParaRPr lang="en-US"/>
        </a:p>
      </dgm:t>
    </dgm:pt>
    <dgm:pt modelId="{43827299-0EE1-41F5-ADDD-CBF2719C635F}">
      <dgm:prSet>
        <dgm:style>
          <a:lnRef idx="2">
            <a:schemeClr val="accent1"/>
          </a:lnRef>
          <a:fillRef idx="1">
            <a:schemeClr val="lt1"/>
          </a:fillRef>
          <a:effectRef idx="0">
            <a:schemeClr val="accent1"/>
          </a:effectRef>
          <a:fontRef idx="minor">
            <a:schemeClr val="dk1"/>
          </a:fontRef>
        </dgm:style>
      </dgm:prSet>
      <dgm:spPr/>
      <dgm:t>
        <a:bodyPr/>
        <a:lstStyle/>
        <a:p>
          <a:r>
            <a:rPr lang="en-US"/>
            <a:t>SPLIT</a:t>
          </a:r>
        </a:p>
      </dgm:t>
    </dgm:pt>
    <dgm:pt modelId="{28545099-77FE-4B97-92E1-5B51A6025CA1}" type="parTrans" cxnId="{BBB9BBF0-16BE-4024-9CE6-C2F2BB6DA5E9}">
      <dgm:prSet/>
      <dgm:spPr/>
      <dgm:t>
        <a:bodyPr/>
        <a:lstStyle/>
        <a:p>
          <a:endParaRPr lang="en-US"/>
        </a:p>
      </dgm:t>
    </dgm:pt>
    <dgm:pt modelId="{32A54D0F-C6D4-46E9-BB5C-94998156269B}" type="sibTrans" cxnId="{BBB9BBF0-16BE-4024-9CE6-C2F2BB6DA5E9}">
      <dgm:prSet/>
      <dgm:spPr/>
      <dgm:t>
        <a:bodyPr/>
        <a:lstStyle/>
        <a:p>
          <a:endParaRPr lang="en-US"/>
        </a:p>
      </dgm:t>
    </dgm:pt>
    <dgm:pt modelId="{86CBA8F2-25AD-4A79-B6FD-38447302DCB1}">
      <dgm:prSet>
        <dgm:style>
          <a:lnRef idx="2">
            <a:schemeClr val="accent1"/>
          </a:lnRef>
          <a:fillRef idx="1">
            <a:schemeClr val="lt1"/>
          </a:fillRef>
          <a:effectRef idx="0">
            <a:schemeClr val="accent1"/>
          </a:effectRef>
          <a:fontRef idx="minor">
            <a:schemeClr val="dk1"/>
          </a:fontRef>
        </dgm:style>
      </dgm:prSet>
      <dgm:spPr/>
      <dgm:t>
        <a:bodyPr/>
        <a:lstStyle/>
        <a:p>
          <a:r>
            <a:rPr lang="en-US"/>
            <a:t>SUBSTR</a:t>
          </a:r>
        </a:p>
      </dgm:t>
    </dgm:pt>
    <dgm:pt modelId="{4B76796D-B4BC-4975-B7B8-EFB4413B677E}" type="parTrans" cxnId="{F1055D1F-2D12-4D4C-ACC0-0A57BF60D7B7}">
      <dgm:prSet/>
      <dgm:spPr/>
      <dgm:t>
        <a:bodyPr/>
        <a:lstStyle/>
        <a:p>
          <a:endParaRPr lang="en-US"/>
        </a:p>
      </dgm:t>
    </dgm:pt>
    <dgm:pt modelId="{96470D9B-4313-449F-BA4E-E2E0EC3FB304}" type="sibTrans" cxnId="{F1055D1F-2D12-4D4C-ACC0-0A57BF60D7B7}">
      <dgm:prSet/>
      <dgm:spPr/>
      <dgm:t>
        <a:bodyPr/>
        <a:lstStyle/>
        <a:p>
          <a:endParaRPr lang="en-US"/>
        </a:p>
      </dgm:t>
    </dgm:pt>
    <dgm:pt modelId="{7689447F-FA56-48B0-B879-F1B6C3676722}">
      <dgm:prSet>
        <dgm:style>
          <a:lnRef idx="2">
            <a:schemeClr val="accent1"/>
          </a:lnRef>
          <a:fillRef idx="1">
            <a:schemeClr val="lt1"/>
          </a:fillRef>
          <a:effectRef idx="0">
            <a:schemeClr val="accent1"/>
          </a:effectRef>
          <a:fontRef idx="minor">
            <a:schemeClr val="dk1"/>
          </a:fontRef>
        </dgm:style>
      </dgm:prSet>
      <dgm:spPr/>
      <dgm:t>
        <a:bodyPr/>
        <a:lstStyle/>
        <a:p>
          <a:r>
            <a:rPr lang="en-US"/>
            <a:t>UPPER &amp; LOWER</a:t>
          </a:r>
        </a:p>
      </dgm:t>
    </dgm:pt>
    <dgm:pt modelId="{FEE0DD86-DE37-4F53-BD2A-3F3D206AF0C2}" type="parTrans" cxnId="{601455DC-0048-4AFA-AC9E-BF3747E7EDB9}">
      <dgm:prSet/>
      <dgm:spPr/>
      <dgm:t>
        <a:bodyPr/>
        <a:lstStyle/>
        <a:p>
          <a:endParaRPr lang="en-US"/>
        </a:p>
      </dgm:t>
    </dgm:pt>
    <dgm:pt modelId="{6221BD05-A7E0-433E-AD32-6AEC2B2F9ED0}" type="sibTrans" cxnId="{601455DC-0048-4AFA-AC9E-BF3747E7EDB9}">
      <dgm:prSet/>
      <dgm:spPr/>
      <dgm:t>
        <a:bodyPr/>
        <a:lstStyle/>
        <a:p>
          <a:endParaRPr lang="en-US"/>
        </a:p>
      </dgm:t>
    </dgm:pt>
    <dgm:pt modelId="{A8921343-B374-4293-AB05-65C3F502DE2D}">
      <dgm:prSet>
        <dgm:style>
          <a:lnRef idx="2">
            <a:schemeClr val="accent1"/>
          </a:lnRef>
          <a:fillRef idx="1">
            <a:schemeClr val="lt1"/>
          </a:fillRef>
          <a:effectRef idx="0">
            <a:schemeClr val="accent1"/>
          </a:effectRef>
          <a:fontRef idx="minor">
            <a:schemeClr val="dk1"/>
          </a:fontRef>
        </dgm:style>
      </dgm:prSet>
      <dgm:spPr/>
      <dgm:t>
        <a:bodyPr/>
        <a:lstStyle/>
        <a:p>
          <a:r>
            <a:rPr lang="en-US"/>
            <a:t>STRPOS</a:t>
          </a:r>
        </a:p>
      </dgm:t>
    </dgm:pt>
    <dgm:pt modelId="{97F971BB-4617-4A67-9019-B96536F105D8}" type="parTrans" cxnId="{D938A32A-D13E-4720-954E-DB06ED1A9751}">
      <dgm:prSet/>
      <dgm:spPr/>
      <dgm:t>
        <a:bodyPr/>
        <a:lstStyle/>
        <a:p>
          <a:endParaRPr lang="en-US"/>
        </a:p>
      </dgm:t>
    </dgm:pt>
    <dgm:pt modelId="{B597ABC7-5A67-4E78-BBED-06FB8DF23BEB}" type="sibTrans" cxnId="{D938A32A-D13E-4720-954E-DB06ED1A9751}">
      <dgm:prSet/>
      <dgm:spPr/>
      <dgm:t>
        <a:bodyPr/>
        <a:lstStyle/>
        <a:p>
          <a:endParaRPr lang="en-US"/>
        </a:p>
      </dgm:t>
    </dgm:pt>
    <dgm:pt modelId="{18F856EF-D2E8-4EE0-A2C3-C43897C44145}" type="pres">
      <dgm:prSet presAssocID="{E9EC1A1C-EC06-4C3B-B589-A5715E881A63}" presName="linear" presStyleCnt="0">
        <dgm:presLayoutVars>
          <dgm:dir/>
          <dgm:animLvl val="lvl"/>
          <dgm:resizeHandles val="exact"/>
        </dgm:presLayoutVars>
      </dgm:prSet>
      <dgm:spPr/>
    </dgm:pt>
    <dgm:pt modelId="{A78E9978-A341-48F9-A46A-E5C57214F227}" type="pres">
      <dgm:prSet presAssocID="{2509405B-04E9-47FC-80B2-290A9C53419B}" presName="parentLin" presStyleCnt="0"/>
      <dgm:spPr/>
    </dgm:pt>
    <dgm:pt modelId="{47B3C278-2162-47CF-8DEF-4F0FE2138A82}" type="pres">
      <dgm:prSet presAssocID="{2509405B-04E9-47FC-80B2-290A9C53419B}" presName="parentLeftMargin" presStyleLbl="node1" presStyleIdx="0" presStyleCnt="1"/>
      <dgm:spPr/>
    </dgm:pt>
    <dgm:pt modelId="{62021D0A-64A5-4C43-86C7-1EBDFB38D225}" type="pres">
      <dgm:prSet presAssocID="{2509405B-04E9-47FC-80B2-290A9C53419B}" presName="parentText" presStyleLbl="node1" presStyleIdx="0" presStyleCnt="1">
        <dgm:presLayoutVars>
          <dgm:chMax val="0"/>
          <dgm:bulletEnabled val="1"/>
        </dgm:presLayoutVars>
      </dgm:prSet>
      <dgm:spPr/>
    </dgm:pt>
    <dgm:pt modelId="{EBE1C946-1AB8-4690-ACAF-36595C5382AB}" type="pres">
      <dgm:prSet presAssocID="{2509405B-04E9-47FC-80B2-290A9C53419B}" presName="negativeSpace" presStyleCnt="0"/>
      <dgm:spPr/>
    </dgm:pt>
    <dgm:pt modelId="{19131805-E436-48C6-8A52-58D33492D66F}" type="pres">
      <dgm:prSet presAssocID="{2509405B-04E9-47FC-80B2-290A9C53419B}" presName="childText" presStyleLbl="conFgAcc1" presStyleIdx="0" presStyleCnt="1" custScaleY="131636">
        <dgm:presLayoutVars>
          <dgm:bulletEnabled val="1"/>
        </dgm:presLayoutVars>
      </dgm:prSet>
      <dgm:spPr/>
    </dgm:pt>
  </dgm:ptLst>
  <dgm:cxnLst>
    <dgm:cxn modelId="{F86E2A0E-1EFF-4AA2-AD5D-C1CF02B7EBFE}" type="presOf" srcId="{2509405B-04E9-47FC-80B2-290A9C53419B}" destId="{47B3C278-2162-47CF-8DEF-4F0FE2138A82}" srcOrd="0" destOrd="0" presId="urn:microsoft.com/office/officeart/2005/8/layout/list1"/>
    <dgm:cxn modelId="{81166316-32E5-45D7-93FA-6C4C550C879B}" type="presOf" srcId="{0811022A-B6F0-45C0-B4CA-C51400EA4DA6}" destId="{19131805-E436-48C6-8A52-58D33492D66F}" srcOrd="0" destOrd="0" presId="urn:microsoft.com/office/officeart/2005/8/layout/list1"/>
    <dgm:cxn modelId="{F1055D1F-2D12-4D4C-ACC0-0A57BF60D7B7}" srcId="{2509405B-04E9-47FC-80B2-290A9C53419B}" destId="{86CBA8F2-25AD-4A79-B6FD-38447302DCB1}" srcOrd="7" destOrd="0" parTransId="{4B76796D-B4BC-4975-B7B8-EFB4413B677E}" sibTransId="{96470D9B-4313-449F-BA4E-E2E0EC3FB304}"/>
    <dgm:cxn modelId="{544C6C1F-65E8-4EF4-88CC-F22D13280FF9}" srcId="{2509405B-04E9-47FC-80B2-290A9C53419B}" destId="{539E9D1A-9C05-4C1F-8BFE-8BF6CE2B7EEF}" srcOrd="3" destOrd="0" parTransId="{CF72F556-3E56-41D0-8306-85F4C8CA94C8}" sibTransId="{3556DB97-7A15-4702-AB3B-D39E18B1B0EF}"/>
    <dgm:cxn modelId="{D938A32A-D13E-4720-954E-DB06ED1A9751}" srcId="{2509405B-04E9-47FC-80B2-290A9C53419B}" destId="{A8921343-B374-4293-AB05-65C3F502DE2D}" srcOrd="9" destOrd="0" parTransId="{97F971BB-4617-4A67-9019-B96536F105D8}" sibTransId="{B597ABC7-5A67-4E78-BBED-06FB8DF23BEB}"/>
    <dgm:cxn modelId="{26AB332D-330C-41AE-9782-C2B290BEE04F}" type="presOf" srcId="{E9EC1A1C-EC06-4C3B-B589-A5715E881A63}" destId="{18F856EF-D2E8-4EE0-A2C3-C43897C44145}" srcOrd="0" destOrd="0" presId="urn:microsoft.com/office/officeart/2005/8/layout/list1"/>
    <dgm:cxn modelId="{9986B940-2824-4811-B915-97291BE15DA3}" srcId="{2509405B-04E9-47FC-80B2-290A9C53419B}" destId="{0032A89B-6F27-4157-B316-E7426F1DB63E}" srcOrd="1" destOrd="0" parTransId="{8349F215-0CB8-401B-9668-0127D1FBF5B3}" sibTransId="{46D2F558-2421-4A7F-B69D-4C0D09625BF6}"/>
    <dgm:cxn modelId="{0CAD6C42-CCC0-4943-8C4C-001015B074F2}" type="presOf" srcId="{86CBA8F2-25AD-4A79-B6FD-38447302DCB1}" destId="{19131805-E436-48C6-8A52-58D33492D66F}" srcOrd="0" destOrd="7" presId="urn:microsoft.com/office/officeart/2005/8/layout/list1"/>
    <dgm:cxn modelId="{A3073045-2D59-4110-B6B4-6AF283D02741}" srcId="{2509405B-04E9-47FC-80B2-290A9C53419B}" destId="{9A58737F-70C0-4388-82B3-4BDA8FB09680}" srcOrd="2" destOrd="0" parTransId="{5493BD2E-7CE1-4D4A-BB4D-673E512C9CD5}" sibTransId="{36174300-25DB-4C2A-A1FC-121E39D13407}"/>
    <dgm:cxn modelId="{16EFEB47-824A-4363-9FCA-2F330510E03C}" srcId="{2509405B-04E9-47FC-80B2-290A9C53419B}" destId="{363D700D-A2F4-422A-925A-98D6652BB235}" srcOrd="4" destOrd="0" parTransId="{22195911-8FE2-4787-A7FD-46BD0F5DD0DE}" sibTransId="{01EE69DD-CC14-4C54-A188-A17DFC6583D1}"/>
    <dgm:cxn modelId="{FFF8C653-19E5-4390-AA68-713CA3BD4799}" type="presOf" srcId="{539E9D1A-9C05-4C1F-8BFE-8BF6CE2B7EEF}" destId="{19131805-E436-48C6-8A52-58D33492D66F}" srcOrd="0" destOrd="3" presId="urn:microsoft.com/office/officeart/2005/8/layout/list1"/>
    <dgm:cxn modelId="{0EE0FB59-013F-4910-95C9-8E88E4CB343B}" srcId="{2509405B-04E9-47FC-80B2-290A9C53419B}" destId="{0811022A-B6F0-45C0-B4CA-C51400EA4DA6}" srcOrd="0" destOrd="0" parTransId="{0437CD12-29F8-4681-9BD3-4E1EC7848EDE}" sibTransId="{AFA45D41-40EC-479C-B8E2-ABDF1DAE2D15}"/>
    <dgm:cxn modelId="{D08E1982-0ACF-4F41-B3CA-5329AA60E87D}" type="presOf" srcId="{2509405B-04E9-47FC-80B2-290A9C53419B}" destId="{62021D0A-64A5-4C43-86C7-1EBDFB38D225}" srcOrd="1" destOrd="0" presId="urn:microsoft.com/office/officeart/2005/8/layout/list1"/>
    <dgm:cxn modelId="{22A73284-3585-4F0D-9E11-BC92339AA9C8}" type="presOf" srcId="{D0BA72C3-07C1-40ED-80F5-5A1D7AEF97DA}" destId="{19131805-E436-48C6-8A52-58D33492D66F}" srcOrd="0" destOrd="5" presId="urn:microsoft.com/office/officeart/2005/8/layout/list1"/>
    <dgm:cxn modelId="{6ED51D94-53F1-4022-A9F2-B59625A63C8A}" type="presOf" srcId="{A8921343-B374-4293-AB05-65C3F502DE2D}" destId="{19131805-E436-48C6-8A52-58D33492D66F}" srcOrd="0" destOrd="9" presId="urn:microsoft.com/office/officeart/2005/8/layout/list1"/>
    <dgm:cxn modelId="{24F4BBA6-07FB-4697-A605-44024B7D166E}" type="presOf" srcId="{0032A89B-6F27-4157-B316-E7426F1DB63E}" destId="{19131805-E436-48C6-8A52-58D33492D66F}" srcOrd="0" destOrd="1" presId="urn:microsoft.com/office/officeart/2005/8/layout/list1"/>
    <dgm:cxn modelId="{200676B2-9804-4E5E-935E-D11F0A6B3DBB}" type="presOf" srcId="{7689447F-FA56-48B0-B879-F1B6C3676722}" destId="{19131805-E436-48C6-8A52-58D33492D66F}" srcOrd="0" destOrd="8" presId="urn:microsoft.com/office/officeart/2005/8/layout/list1"/>
    <dgm:cxn modelId="{9796CDB6-A7D9-4F51-9A52-9D3A18DDF0D5}" type="presOf" srcId="{43827299-0EE1-41F5-ADDD-CBF2719C635F}" destId="{19131805-E436-48C6-8A52-58D33492D66F}" srcOrd="0" destOrd="6" presId="urn:microsoft.com/office/officeart/2005/8/layout/list1"/>
    <dgm:cxn modelId="{7FA833C1-9E97-4C2A-B7AF-DDF61725AF3A}" srcId="{2509405B-04E9-47FC-80B2-290A9C53419B}" destId="{D0BA72C3-07C1-40ED-80F5-5A1D7AEF97DA}" srcOrd="5" destOrd="0" parTransId="{55C2326E-A300-49CA-99D0-E95DFB6ECC13}" sibTransId="{40D1459B-C77D-41C7-9582-A65634F409CA}"/>
    <dgm:cxn modelId="{EBA245CD-8FC8-4D3A-AE8B-783F17AD811D}" type="presOf" srcId="{363D700D-A2F4-422A-925A-98D6652BB235}" destId="{19131805-E436-48C6-8A52-58D33492D66F}" srcOrd="0" destOrd="4" presId="urn:microsoft.com/office/officeart/2005/8/layout/list1"/>
    <dgm:cxn modelId="{601455DC-0048-4AFA-AC9E-BF3747E7EDB9}" srcId="{2509405B-04E9-47FC-80B2-290A9C53419B}" destId="{7689447F-FA56-48B0-B879-F1B6C3676722}" srcOrd="8" destOrd="0" parTransId="{FEE0DD86-DE37-4F53-BD2A-3F3D206AF0C2}" sibTransId="{6221BD05-A7E0-433E-AD32-6AEC2B2F9ED0}"/>
    <dgm:cxn modelId="{BFB66BF0-098D-4DE0-A3EB-30D9EDD0F1D8}" type="presOf" srcId="{9A58737F-70C0-4388-82B3-4BDA8FB09680}" destId="{19131805-E436-48C6-8A52-58D33492D66F}" srcOrd="0" destOrd="2" presId="urn:microsoft.com/office/officeart/2005/8/layout/list1"/>
    <dgm:cxn modelId="{BBB9BBF0-16BE-4024-9CE6-C2F2BB6DA5E9}" srcId="{2509405B-04E9-47FC-80B2-290A9C53419B}" destId="{43827299-0EE1-41F5-ADDD-CBF2719C635F}" srcOrd="6" destOrd="0" parTransId="{28545099-77FE-4B97-92E1-5B51A6025CA1}" sibTransId="{32A54D0F-C6D4-46E9-BB5C-94998156269B}"/>
    <dgm:cxn modelId="{636349F6-6072-4501-9CBB-59A691BB0B12}" srcId="{E9EC1A1C-EC06-4C3B-B589-A5715E881A63}" destId="{2509405B-04E9-47FC-80B2-290A9C53419B}" srcOrd="0" destOrd="0" parTransId="{0BFE38CF-95BE-4EF1-A989-AAF28C760F5E}" sibTransId="{6C2B38F3-05BC-49C7-8B34-50BA12A82BF9}"/>
    <dgm:cxn modelId="{D66C5152-90ED-4C33-95A8-5B7CD8CA4DD5}" type="presParOf" srcId="{18F856EF-D2E8-4EE0-A2C3-C43897C44145}" destId="{A78E9978-A341-48F9-A46A-E5C57214F227}" srcOrd="0" destOrd="0" presId="urn:microsoft.com/office/officeart/2005/8/layout/list1"/>
    <dgm:cxn modelId="{9DF7A255-5921-4294-950B-153356DA322B}" type="presParOf" srcId="{A78E9978-A341-48F9-A46A-E5C57214F227}" destId="{47B3C278-2162-47CF-8DEF-4F0FE2138A82}" srcOrd="0" destOrd="0" presId="urn:microsoft.com/office/officeart/2005/8/layout/list1"/>
    <dgm:cxn modelId="{87C09E56-7FAC-4C9B-A4C2-0D93626DAEE2}" type="presParOf" srcId="{A78E9978-A341-48F9-A46A-E5C57214F227}" destId="{62021D0A-64A5-4C43-86C7-1EBDFB38D225}" srcOrd="1" destOrd="0" presId="urn:microsoft.com/office/officeart/2005/8/layout/list1"/>
    <dgm:cxn modelId="{9B84EF6E-E1C9-486C-8FFC-DBA93E87D266}" type="presParOf" srcId="{18F856EF-D2E8-4EE0-A2C3-C43897C44145}" destId="{EBE1C946-1AB8-4690-ACAF-36595C5382AB}" srcOrd="1" destOrd="0" presId="urn:microsoft.com/office/officeart/2005/8/layout/list1"/>
    <dgm:cxn modelId="{9FDC2987-CF76-4603-8781-6549E7FF4495}" type="presParOf" srcId="{18F856EF-D2E8-4EE0-A2C3-C43897C44145}" destId="{19131805-E436-48C6-8A52-58D33492D66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D1A255-B975-4970-9859-0913AFC2A1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7AB4114-4458-4E18-A531-9CF5FEB11299}">
      <dgm:prSet phldrT="[Text]"/>
      <dgm:spPr/>
      <dgm:t>
        <a:bodyPr/>
        <a:lstStyle/>
        <a:p>
          <a:r>
            <a:rPr lang="en-US" dirty="0"/>
            <a:t>Temporary Functions </a:t>
          </a:r>
        </a:p>
      </dgm:t>
    </dgm:pt>
    <dgm:pt modelId="{CCA8F36B-467B-4B78-AF45-CFA96D61E609}" type="parTrans" cxnId="{059EC7E1-3347-44E6-BB4F-AC04493A86EA}">
      <dgm:prSet/>
      <dgm:spPr/>
      <dgm:t>
        <a:bodyPr/>
        <a:lstStyle/>
        <a:p>
          <a:endParaRPr lang="en-US"/>
        </a:p>
      </dgm:t>
    </dgm:pt>
    <dgm:pt modelId="{CA7FC924-3A5A-4012-8DCA-80E5B98121DE}" type="sibTrans" cxnId="{059EC7E1-3347-44E6-BB4F-AC04493A86EA}">
      <dgm:prSet/>
      <dgm:spPr/>
      <dgm:t>
        <a:bodyPr/>
        <a:lstStyle/>
        <a:p>
          <a:endParaRPr lang="en-US"/>
        </a:p>
      </dgm:t>
    </dgm:pt>
    <dgm:pt modelId="{6BD1E774-D551-482D-A44E-C6F40DBCD2FD}">
      <dgm:prSet phldrT="[Text]"/>
      <dgm:spPr/>
      <dgm:t>
        <a:bodyPr/>
        <a:lstStyle/>
        <a:p>
          <a:r>
            <a:rPr lang="en-US" b="1" dirty="0"/>
            <a:t>CREATE TEMP FUNCTION </a:t>
          </a:r>
          <a:r>
            <a:rPr lang="en-US" dirty="0" err="1"/>
            <a:t>addFourAndDivideAny</a:t>
          </a:r>
          <a:r>
            <a:rPr lang="en-US" dirty="0"/>
            <a:t>(x ANY TYPE, y ANY TYPE)</a:t>
          </a:r>
          <a:br>
            <a:rPr lang="en-US" dirty="0"/>
          </a:br>
          <a:r>
            <a:rPr lang="en-US" dirty="0"/>
            <a:t>AS (</a:t>
          </a:r>
          <a:br>
            <a:rPr lang="en-US" dirty="0"/>
          </a:br>
          <a:r>
            <a:rPr lang="en-US" dirty="0"/>
            <a:t>  (x + 4) / y</a:t>
          </a:r>
          <a:br>
            <a:rPr lang="en-US" dirty="0"/>
          </a:br>
          <a:r>
            <a:rPr lang="en-US" dirty="0"/>
            <a:t>);</a:t>
          </a:r>
          <a:br>
            <a:rPr lang="en-US" dirty="0"/>
          </a:br>
          <a:br>
            <a:rPr lang="en-US" dirty="0"/>
          </a:br>
          <a:r>
            <a:rPr lang="en-US" dirty="0"/>
            <a:t>SELECT</a:t>
          </a:r>
          <a:br>
            <a:rPr lang="en-US" dirty="0"/>
          </a:br>
          <a:r>
            <a:rPr lang="en-US" dirty="0"/>
            <a:t>  </a:t>
          </a:r>
          <a:r>
            <a:rPr lang="en-US" dirty="0" err="1"/>
            <a:t>addFourAndDivideAny</a:t>
          </a:r>
          <a:r>
            <a:rPr lang="en-US" dirty="0"/>
            <a:t>(3, 4) AS </a:t>
          </a:r>
          <a:r>
            <a:rPr lang="en-US" dirty="0" err="1"/>
            <a:t>integer_input</a:t>
          </a:r>
          <a:r>
            <a:rPr lang="en-US" dirty="0"/>
            <a:t>,</a:t>
          </a:r>
          <a:br>
            <a:rPr lang="en-US" dirty="0"/>
          </a:br>
          <a:r>
            <a:rPr lang="en-US" dirty="0"/>
            <a:t>  </a:t>
          </a:r>
          <a:r>
            <a:rPr lang="en-US" dirty="0" err="1"/>
            <a:t>addFourAndDivideAny</a:t>
          </a:r>
          <a:r>
            <a:rPr lang="en-US" dirty="0"/>
            <a:t>(1.59, 3.14) AS </a:t>
          </a:r>
          <a:r>
            <a:rPr lang="en-US" dirty="0" err="1"/>
            <a:t>floating_point_input</a:t>
          </a:r>
          <a:r>
            <a:rPr lang="en-US" dirty="0"/>
            <a:t>;</a:t>
          </a:r>
        </a:p>
      </dgm:t>
    </dgm:pt>
    <dgm:pt modelId="{3FE0B2B2-B7F6-45B7-9191-10DA3F530765}" type="parTrans" cxnId="{498210BC-D5B2-4390-A7BE-E9BB07E73A7D}">
      <dgm:prSet/>
      <dgm:spPr/>
      <dgm:t>
        <a:bodyPr/>
        <a:lstStyle/>
        <a:p>
          <a:endParaRPr lang="en-US"/>
        </a:p>
      </dgm:t>
    </dgm:pt>
    <dgm:pt modelId="{1D79F376-BC49-4E0E-8BEF-7C2C98825DAC}" type="sibTrans" cxnId="{498210BC-D5B2-4390-A7BE-E9BB07E73A7D}">
      <dgm:prSet/>
      <dgm:spPr/>
      <dgm:t>
        <a:bodyPr/>
        <a:lstStyle/>
        <a:p>
          <a:endParaRPr lang="en-US"/>
        </a:p>
      </dgm:t>
    </dgm:pt>
    <dgm:pt modelId="{9E605119-2476-4A6B-A622-53347FBBCE35}">
      <dgm:prSet phldrT="[Text]"/>
      <dgm:spPr/>
      <dgm:t>
        <a:bodyPr/>
        <a:lstStyle/>
        <a:p>
          <a:r>
            <a:rPr lang="en-US" dirty="0"/>
            <a:t>Persistent Functions</a:t>
          </a:r>
        </a:p>
      </dgm:t>
    </dgm:pt>
    <dgm:pt modelId="{47E20333-1D31-4921-A2D4-A3DE31E7A07B}" type="parTrans" cxnId="{3E0B767F-D261-49AE-A83A-951B543D9C7B}">
      <dgm:prSet/>
      <dgm:spPr/>
      <dgm:t>
        <a:bodyPr/>
        <a:lstStyle/>
        <a:p>
          <a:endParaRPr lang="en-US"/>
        </a:p>
      </dgm:t>
    </dgm:pt>
    <dgm:pt modelId="{00AA70DC-1881-415D-8010-7C479B5A1CDA}" type="sibTrans" cxnId="{3E0B767F-D261-49AE-A83A-951B543D9C7B}">
      <dgm:prSet/>
      <dgm:spPr/>
      <dgm:t>
        <a:bodyPr/>
        <a:lstStyle/>
        <a:p>
          <a:endParaRPr lang="en-US"/>
        </a:p>
      </dgm:t>
    </dgm:pt>
    <dgm:pt modelId="{A326CA3F-C93A-496F-A097-36C07FDC05A7}">
      <dgm:prSet phldrT="[Text]"/>
      <dgm:spPr/>
      <dgm:t>
        <a:bodyPr/>
        <a:lstStyle/>
        <a:p>
          <a:r>
            <a:rPr lang="en-US" b="1" dirty="0"/>
            <a:t>CREATE FUNCTION</a:t>
          </a:r>
          <a:r>
            <a:rPr lang="en-US" dirty="0"/>
            <a:t> </a:t>
          </a:r>
          <a:r>
            <a:rPr lang="en-US" dirty="0" err="1"/>
            <a:t>mydataset.AddFourAndDivide</a:t>
          </a:r>
          <a:r>
            <a:rPr lang="en-US" dirty="0"/>
            <a:t>(x INT64, y INT64)</a:t>
          </a:r>
          <a:br>
            <a:rPr lang="en-US" dirty="0"/>
          </a:br>
          <a:r>
            <a:rPr lang="en-US" dirty="0"/>
            <a:t>RETURNS FLOAT64</a:t>
          </a:r>
          <a:br>
            <a:rPr lang="en-US" dirty="0"/>
          </a:br>
          <a:r>
            <a:rPr lang="en-US" dirty="0"/>
            <a:t>AS (</a:t>
          </a:r>
          <a:br>
            <a:rPr lang="en-US" dirty="0"/>
          </a:br>
          <a:r>
            <a:rPr lang="en-US" dirty="0"/>
            <a:t>  (x + 4) / y</a:t>
          </a:r>
          <a:br>
            <a:rPr lang="en-US" dirty="0"/>
          </a:br>
          <a:r>
            <a:rPr lang="en-US" dirty="0"/>
            <a:t>);</a:t>
          </a:r>
        </a:p>
      </dgm:t>
    </dgm:pt>
    <dgm:pt modelId="{F728F984-1BFF-43C7-B0FC-3FFC1543A632}" type="parTrans" cxnId="{769BA58C-E6E5-4AAC-9FED-BB9933F366EF}">
      <dgm:prSet/>
      <dgm:spPr/>
      <dgm:t>
        <a:bodyPr/>
        <a:lstStyle/>
        <a:p>
          <a:endParaRPr lang="en-US"/>
        </a:p>
      </dgm:t>
    </dgm:pt>
    <dgm:pt modelId="{FD56940C-0529-4B17-A5F1-C04F9B1C4D35}" type="sibTrans" cxnId="{769BA58C-E6E5-4AAC-9FED-BB9933F366EF}">
      <dgm:prSet/>
      <dgm:spPr/>
      <dgm:t>
        <a:bodyPr/>
        <a:lstStyle/>
        <a:p>
          <a:endParaRPr lang="en-US"/>
        </a:p>
      </dgm:t>
    </dgm:pt>
    <dgm:pt modelId="{FB896C83-23DC-4E12-A935-83D19FA755FB}" type="pres">
      <dgm:prSet presAssocID="{8CD1A255-B975-4970-9859-0913AFC2A1A9}" presName="Name0" presStyleCnt="0">
        <dgm:presLayoutVars>
          <dgm:dir/>
          <dgm:animLvl val="lvl"/>
          <dgm:resizeHandles val="exact"/>
        </dgm:presLayoutVars>
      </dgm:prSet>
      <dgm:spPr/>
    </dgm:pt>
    <dgm:pt modelId="{C82D172B-C1EB-402B-B386-35D9995CB5D2}" type="pres">
      <dgm:prSet presAssocID="{67AB4114-4458-4E18-A531-9CF5FEB11299}" presName="composite" presStyleCnt="0"/>
      <dgm:spPr/>
    </dgm:pt>
    <dgm:pt modelId="{991E6F4B-0FFC-4275-AFA2-80FE2DBD5BB1}" type="pres">
      <dgm:prSet presAssocID="{67AB4114-4458-4E18-A531-9CF5FEB11299}" presName="parTx" presStyleLbl="alignNode1" presStyleIdx="0" presStyleCnt="2">
        <dgm:presLayoutVars>
          <dgm:chMax val="0"/>
          <dgm:chPref val="0"/>
          <dgm:bulletEnabled val="1"/>
        </dgm:presLayoutVars>
      </dgm:prSet>
      <dgm:spPr/>
    </dgm:pt>
    <dgm:pt modelId="{88E352FB-11A7-4F25-92A1-BB5D6CEABBF3}" type="pres">
      <dgm:prSet presAssocID="{67AB4114-4458-4E18-A531-9CF5FEB11299}" presName="desTx" presStyleLbl="alignAccFollowNode1" presStyleIdx="0" presStyleCnt="2">
        <dgm:presLayoutVars>
          <dgm:bulletEnabled val="1"/>
        </dgm:presLayoutVars>
      </dgm:prSet>
      <dgm:spPr/>
    </dgm:pt>
    <dgm:pt modelId="{FAC258EC-2440-4857-8265-F042324E9803}" type="pres">
      <dgm:prSet presAssocID="{CA7FC924-3A5A-4012-8DCA-80E5B98121DE}" presName="space" presStyleCnt="0"/>
      <dgm:spPr/>
    </dgm:pt>
    <dgm:pt modelId="{F7F3E52F-1EAA-4476-B594-7AE7A94BAC08}" type="pres">
      <dgm:prSet presAssocID="{9E605119-2476-4A6B-A622-53347FBBCE35}" presName="composite" presStyleCnt="0"/>
      <dgm:spPr/>
    </dgm:pt>
    <dgm:pt modelId="{81C6E605-D21B-42BF-B100-624B25A16611}" type="pres">
      <dgm:prSet presAssocID="{9E605119-2476-4A6B-A622-53347FBBCE35}" presName="parTx" presStyleLbl="alignNode1" presStyleIdx="1" presStyleCnt="2">
        <dgm:presLayoutVars>
          <dgm:chMax val="0"/>
          <dgm:chPref val="0"/>
          <dgm:bulletEnabled val="1"/>
        </dgm:presLayoutVars>
      </dgm:prSet>
      <dgm:spPr/>
    </dgm:pt>
    <dgm:pt modelId="{195ADF7E-D1A5-4285-A9E6-FDE7D3D9BCA4}" type="pres">
      <dgm:prSet presAssocID="{9E605119-2476-4A6B-A622-53347FBBCE35}" presName="desTx" presStyleLbl="alignAccFollowNode1" presStyleIdx="1" presStyleCnt="2">
        <dgm:presLayoutVars>
          <dgm:bulletEnabled val="1"/>
        </dgm:presLayoutVars>
      </dgm:prSet>
      <dgm:spPr/>
    </dgm:pt>
  </dgm:ptLst>
  <dgm:cxnLst>
    <dgm:cxn modelId="{117F3739-8CF3-468A-9115-5A5A43C1C1D8}" type="presOf" srcId="{6BD1E774-D551-482D-A44E-C6F40DBCD2FD}" destId="{88E352FB-11A7-4F25-92A1-BB5D6CEABBF3}" srcOrd="0" destOrd="0" presId="urn:microsoft.com/office/officeart/2005/8/layout/hList1"/>
    <dgm:cxn modelId="{F5E9AB39-6D5E-4A45-B83A-FB5219C27D13}" type="presOf" srcId="{A326CA3F-C93A-496F-A097-36C07FDC05A7}" destId="{195ADF7E-D1A5-4285-A9E6-FDE7D3D9BCA4}" srcOrd="0" destOrd="0" presId="urn:microsoft.com/office/officeart/2005/8/layout/hList1"/>
    <dgm:cxn modelId="{5D701461-D84A-44F8-8511-53E4667A76B1}" type="presOf" srcId="{67AB4114-4458-4E18-A531-9CF5FEB11299}" destId="{991E6F4B-0FFC-4275-AFA2-80FE2DBD5BB1}" srcOrd="0" destOrd="0" presId="urn:microsoft.com/office/officeart/2005/8/layout/hList1"/>
    <dgm:cxn modelId="{3E0B767F-D261-49AE-A83A-951B543D9C7B}" srcId="{8CD1A255-B975-4970-9859-0913AFC2A1A9}" destId="{9E605119-2476-4A6B-A622-53347FBBCE35}" srcOrd="1" destOrd="0" parTransId="{47E20333-1D31-4921-A2D4-A3DE31E7A07B}" sibTransId="{00AA70DC-1881-415D-8010-7C479B5A1CDA}"/>
    <dgm:cxn modelId="{BB7D0587-012D-4379-B8A0-F08B8FCBFB06}" type="presOf" srcId="{9E605119-2476-4A6B-A622-53347FBBCE35}" destId="{81C6E605-D21B-42BF-B100-624B25A16611}" srcOrd="0" destOrd="0" presId="urn:microsoft.com/office/officeart/2005/8/layout/hList1"/>
    <dgm:cxn modelId="{769BA58C-E6E5-4AAC-9FED-BB9933F366EF}" srcId="{9E605119-2476-4A6B-A622-53347FBBCE35}" destId="{A326CA3F-C93A-496F-A097-36C07FDC05A7}" srcOrd="0" destOrd="0" parTransId="{F728F984-1BFF-43C7-B0FC-3FFC1543A632}" sibTransId="{FD56940C-0529-4B17-A5F1-C04F9B1C4D35}"/>
    <dgm:cxn modelId="{2CDC6CA2-D92C-4FBE-93DD-5BF0D5544A00}" type="presOf" srcId="{8CD1A255-B975-4970-9859-0913AFC2A1A9}" destId="{FB896C83-23DC-4E12-A935-83D19FA755FB}" srcOrd="0" destOrd="0" presId="urn:microsoft.com/office/officeart/2005/8/layout/hList1"/>
    <dgm:cxn modelId="{498210BC-D5B2-4390-A7BE-E9BB07E73A7D}" srcId="{67AB4114-4458-4E18-A531-9CF5FEB11299}" destId="{6BD1E774-D551-482D-A44E-C6F40DBCD2FD}" srcOrd="0" destOrd="0" parTransId="{3FE0B2B2-B7F6-45B7-9191-10DA3F530765}" sibTransId="{1D79F376-BC49-4E0E-8BEF-7C2C98825DAC}"/>
    <dgm:cxn modelId="{059EC7E1-3347-44E6-BB4F-AC04493A86EA}" srcId="{8CD1A255-B975-4970-9859-0913AFC2A1A9}" destId="{67AB4114-4458-4E18-A531-9CF5FEB11299}" srcOrd="0" destOrd="0" parTransId="{CCA8F36B-467B-4B78-AF45-CFA96D61E609}" sibTransId="{CA7FC924-3A5A-4012-8DCA-80E5B98121DE}"/>
    <dgm:cxn modelId="{316CC296-4DDE-480D-98EE-3AE4A6D1754E}" type="presParOf" srcId="{FB896C83-23DC-4E12-A935-83D19FA755FB}" destId="{C82D172B-C1EB-402B-B386-35D9995CB5D2}" srcOrd="0" destOrd="0" presId="urn:microsoft.com/office/officeart/2005/8/layout/hList1"/>
    <dgm:cxn modelId="{CFCB5DC0-FE10-4F6E-8A59-0935ADF5EAEE}" type="presParOf" srcId="{C82D172B-C1EB-402B-B386-35D9995CB5D2}" destId="{991E6F4B-0FFC-4275-AFA2-80FE2DBD5BB1}" srcOrd="0" destOrd="0" presId="urn:microsoft.com/office/officeart/2005/8/layout/hList1"/>
    <dgm:cxn modelId="{F30F3DE3-9BF5-4801-80CD-32B7276FD42D}" type="presParOf" srcId="{C82D172B-C1EB-402B-B386-35D9995CB5D2}" destId="{88E352FB-11A7-4F25-92A1-BB5D6CEABBF3}" srcOrd="1" destOrd="0" presId="urn:microsoft.com/office/officeart/2005/8/layout/hList1"/>
    <dgm:cxn modelId="{E07488EF-3FDB-4FE3-8568-7F129766C402}" type="presParOf" srcId="{FB896C83-23DC-4E12-A935-83D19FA755FB}" destId="{FAC258EC-2440-4857-8265-F042324E9803}" srcOrd="1" destOrd="0" presId="urn:microsoft.com/office/officeart/2005/8/layout/hList1"/>
    <dgm:cxn modelId="{C99E260D-4201-468B-BC07-BA064D746F69}" type="presParOf" srcId="{FB896C83-23DC-4E12-A935-83D19FA755FB}" destId="{F7F3E52F-1EAA-4476-B594-7AE7A94BAC08}" srcOrd="2" destOrd="0" presId="urn:microsoft.com/office/officeart/2005/8/layout/hList1"/>
    <dgm:cxn modelId="{F5AD9126-84F1-4801-ABB8-1C259E9F6AF8}" type="presParOf" srcId="{F7F3E52F-1EAA-4476-B594-7AE7A94BAC08}" destId="{81C6E605-D21B-42BF-B100-624B25A16611}" srcOrd="0" destOrd="0" presId="urn:microsoft.com/office/officeart/2005/8/layout/hList1"/>
    <dgm:cxn modelId="{8A618EA4-006C-4FB9-A638-474AB01977FC}" type="presParOf" srcId="{F7F3E52F-1EAA-4476-B594-7AE7A94BAC08}" destId="{195ADF7E-D1A5-4285-A9E6-FDE7D3D9BCA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D1A255-B975-4970-9859-0913AFC2A1A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67AB4114-4458-4E18-A531-9CF5FEB11299}">
      <dgm:prSet phldrT="[Text]"/>
      <dgm:spPr/>
      <dgm:t>
        <a:bodyPr/>
        <a:lstStyle/>
        <a:p>
          <a:r>
            <a:rPr lang="en-US" dirty="0"/>
            <a:t>Stored Procedure</a:t>
          </a:r>
        </a:p>
      </dgm:t>
    </dgm:pt>
    <dgm:pt modelId="{CCA8F36B-467B-4B78-AF45-CFA96D61E609}" type="parTrans" cxnId="{059EC7E1-3347-44E6-BB4F-AC04493A86EA}">
      <dgm:prSet/>
      <dgm:spPr/>
      <dgm:t>
        <a:bodyPr/>
        <a:lstStyle/>
        <a:p>
          <a:endParaRPr lang="en-US"/>
        </a:p>
      </dgm:t>
    </dgm:pt>
    <dgm:pt modelId="{CA7FC924-3A5A-4012-8DCA-80E5B98121DE}" type="sibTrans" cxnId="{059EC7E1-3347-44E6-BB4F-AC04493A86EA}">
      <dgm:prSet/>
      <dgm:spPr/>
      <dgm:t>
        <a:bodyPr/>
        <a:lstStyle/>
        <a:p>
          <a:endParaRPr lang="en-US"/>
        </a:p>
      </dgm:t>
    </dgm:pt>
    <dgm:pt modelId="{6BD1E774-D551-482D-A44E-C6F40DBCD2FD}">
      <dgm:prSet phldrT="[Text]"/>
      <dgm:spPr/>
      <dgm:t>
        <a:bodyPr/>
        <a:lstStyle/>
        <a:p>
          <a:r>
            <a:rPr lang="en-US" b="1" dirty="0"/>
            <a:t>CREATE PROCEDURE </a:t>
          </a:r>
          <a:r>
            <a:rPr lang="en-US" dirty="0" err="1"/>
            <a:t>dataset_name.procedure_name</a:t>
          </a:r>
          <a:r>
            <a:rPr lang="en-US" dirty="0"/>
            <a:t>(Arguments)</a:t>
          </a:r>
          <a:br>
            <a:rPr lang="en-US" dirty="0"/>
          </a:br>
          <a:r>
            <a:rPr lang="en-US" dirty="0"/>
            <a:t>BEGIN</a:t>
          </a:r>
          <a:br>
            <a:rPr lang="en-US" dirty="0"/>
          </a:br>
          <a:r>
            <a:rPr lang="en-US" dirty="0"/>
            <a:t>-- statements here</a:t>
          </a:r>
          <a:br>
            <a:rPr lang="en-US" dirty="0"/>
          </a:br>
          <a:r>
            <a:rPr lang="en-US" dirty="0"/>
            <a:t>END</a:t>
          </a:r>
        </a:p>
      </dgm:t>
    </dgm:pt>
    <dgm:pt modelId="{3FE0B2B2-B7F6-45B7-9191-10DA3F530765}" type="parTrans" cxnId="{498210BC-D5B2-4390-A7BE-E9BB07E73A7D}">
      <dgm:prSet/>
      <dgm:spPr/>
      <dgm:t>
        <a:bodyPr/>
        <a:lstStyle/>
        <a:p>
          <a:endParaRPr lang="en-US"/>
        </a:p>
      </dgm:t>
    </dgm:pt>
    <dgm:pt modelId="{1D79F376-BC49-4E0E-8BEF-7C2C98825DAC}" type="sibTrans" cxnId="{498210BC-D5B2-4390-A7BE-E9BB07E73A7D}">
      <dgm:prSet/>
      <dgm:spPr/>
      <dgm:t>
        <a:bodyPr/>
        <a:lstStyle/>
        <a:p>
          <a:endParaRPr lang="en-US"/>
        </a:p>
      </dgm:t>
    </dgm:pt>
    <dgm:pt modelId="{206704B6-5A93-4FEA-B16F-6BC7364ED5AB}">
      <dgm:prSet phldrT="[Text]"/>
      <dgm:spPr/>
      <dgm:t>
        <a:bodyPr/>
        <a:lstStyle/>
        <a:p>
          <a:r>
            <a:rPr lang="en-US" dirty="0"/>
            <a:t>Calling for Store Procedure </a:t>
          </a:r>
          <a:r>
            <a:rPr lang="en-US" b="1" dirty="0"/>
            <a:t>CALL </a:t>
          </a:r>
          <a:r>
            <a:rPr lang="en-US" b="1" dirty="0" err="1"/>
            <a:t>dataset_name.procedure_name</a:t>
          </a:r>
          <a:r>
            <a:rPr lang="en-US" b="1" dirty="0"/>
            <a:t>()</a:t>
          </a:r>
          <a:br>
            <a:rPr lang="en-US" dirty="0"/>
          </a:br>
          <a:endParaRPr lang="en-US" dirty="0"/>
        </a:p>
      </dgm:t>
    </dgm:pt>
    <dgm:pt modelId="{8E770858-E403-416A-8BC1-3E3C145BD314}" type="parTrans" cxnId="{2774E1D2-6C4A-432A-9FB4-0D6EC2205693}">
      <dgm:prSet/>
      <dgm:spPr/>
      <dgm:t>
        <a:bodyPr/>
        <a:lstStyle/>
        <a:p>
          <a:endParaRPr lang="en-US"/>
        </a:p>
      </dgm:t>
    </dgm:pt>
    <dgm:pt modelId="{9F12B95E-4A18-4465-B203-1A0FAE0C0F1C}" type="sibTrans" cxnId="{2774E1D2-6C4A-432A-9FB4-0D6EC2205693}">
      <dgm:prSet/>
      <dgm:spPr/>
      <dgm:t>
        <a:bodyPr/>
        <a:lstStyle/>
        <a:p>
          <a:endParaRPr lang="en-US"/>
        </a:p>
      </dgm:t>
    </dgm:pt>
    <dgm:pt modelId="{C5D943C7-E442-4776-9A7A-1833CCB0B6F9}">
      <dgm:prSet phldrT="[Text]"/>
      <dgm:spPr/>
      <dgm:t>
        <a:bodyPr/>
        <a:lstStyle/>
        <a:p>
          <a:endParaRPr lang="en-US" dirty="0"/>
        </a:p>
      </dgm:t>
    </dgm:pt>
    <dgm:pt modelId="{9715A9D0-0DD2-49C4-B219-88B3E7B15D86}" type="parTrans" cxnId="{B024D86D-B572-4C0D-9F3B-CDDE6B8EC4DA}">
      <dgm:prSet/>
      <dgm:spPr/>
      <dgm:t>
        <a:bodyPr/>
        <a:lstStyle/>
        <a:p>
          <a:endParaRPr lang="en-US"/>
        </a:p>
      </dgm:t>
    </dgm:pt>
    <dgm:pt modelId="{9A292B46-EB11-4280-B50A-F23B8E324FF5}" type="sibTrans" cxnId="{B024D86D-B572-4C0D-9F3B-CDDE6B8EC4DA}">
      <dgm:prSet/>
      <dgm:spPr/>
      <dgm:t>
        <a:bodyPr/>
        <a:lstStyle/>
        <a:p>
          <a:endParaRPr lang="en-US"/>
        </a:p>
      </dgm:t>
    </dgm:pt>
    <dgm:pt modelId="{11788EDB-6B25-44C5-BC49-D2676727D79B}">
      <dgm:prSet phldrT="[Text]"/>
      <dgm:spPr/>
      <dgm:t>
        <a:bodyPr/>
        <a:lstStyle/>
        <a:p>
          <a:endParaRPr lang="en-US" dirty="0"/>
        </a:p>
      </dgm:t>
    </dgm:pt>
    <dgm:pt modelId="{D0EE3FE0-110D-441F-9445-61CB4CC3D18E}" type="parTrans" cxnId="{AB7049ED-C1FF-46A3-8A03-689038F0A1CF}">
      <dgm:prSet/>
      <dgm:spPr/>
      <dgm:t>
        <a:bodyPr/>
        <a:lstStyle/>
        <a:p>
          <a:endParaRPr lang="en-US"/>
        </a:p>
      </dgm:t>
    </dgm:pt>
    <dgm:pt modelId="{86190FFF-405C-43E2-9DDB-2981A1B3909C}" type="sibTrans" cxnId="{AB7049ED-C1FF-46A3-8A03-689038F0A1CF}">
      <dgm:prSet/>
      <dgm:spPr/>
      <dgm:t>
        <a:bodyPr/>
        <a:lstStyle/>
        <a:p>
          <a:endParaRPr lang="en-US"/>
        </a:p>
      </dgm:t>
    </dgm:pt>
    <dgm:pt modelId="{FB896C83-23DC-4E12-A935-83D19FA755FB}" type="pres">
      <dgm:prSet presAssocID="{8CD1A255-B975-4970-9859-0913AFC2A1A9}" presName="Name0" presStyleCnt="0">
        <dgm:presLayoutVars>
          <dgm:dir/>
          <dgm:animLvl val="lvl"/>
          <dgm:resizeHandles val="exact"/>
        </dgm:presLayoutVars>
      </dgm:prSet>
      <dgm:spPr/>
    </dgm:pt>
    <dgm:pt modelId="{C82D172B-C1EB-402B-B386-35D9995CB5D2}" type="pres">
      <dgm:prSet presAssocID="{67AB4114-4458-4E18-A531-9CF5FEB11299}" presName="composite" presStyleCnt="0"/>
      <dgm:spPr/>
    </dgm:pt>
    <dgm:pt modelId="{991E6F4B-0FFC-4275-AFA2-80FE2DBD5BB1}" type="pres">
      <dgm:prSet presAssocID="{67AB4114-4458-4E18-A531-9CF5FEB11299}" presName="parTx" presStyleLbl="alignNode1" presStyleIdx="0" presStyleCnt="1">
        <dgm:presLayoutVars>
          <dgm:chMax val="0"/>
          <dgm:chPref val="0"/>
          <dgm:bulletEnabled val="1"/>
        </dgm:presLayoutVars>
      </dgm:prSet>
      <dgm:spPr/>
    </dgm:pt>
    <dgm:pt modelId="{88E352FB-11A7-4F25-92A1-BB5D6CEABBF3}" type="pres">
      <dgm:prSet presAssocID="{67AB4114-4458-4E18-A531-9CF5FEB11299}" presName="desTx" presStyleLbl="alignAccFollowNode1" presStyleIdx="0" presStyleCnt="1">
        <dgm:presLayoutVars>
          <dgm:bulletEnabled val="1"/>
        </dgm:presLayoutVars>
      </dgm:prSet>
      <dgm:spPr/>
    </dgm:pt>
  </dgm:ptLst>
  <dgm:cxnLst>
    <dgm:cxn modelId="{117F3739-8CF3-468A-9115-5A5A43C1C1D8}" type="presOf" srcId="{6BD1E774-D551-482D-A44E-C6F40DBCD2FD}" destId="{88E352FB-11A7-4F25-92A1-BB5D6CEABBF3}" srcOrd="0" destOrd="0" presId="urn:microsoft.com/office/officeart/2005/8/layout/hList1"/>
    <dgm:cxn modelId="{0A30C03B-44AA-4966-B786-83652586AC0B}" type="presOf" srcId="{206704B6-5A93-4FEA-B16F-6BC7364ED5AB}" destId="{88E352FB-11A7-4F25-92A1-BB5D6CEABBF3}" srcOrd="0" destOrd="3" presId="urn:microsoft.com/office/officeart/2005/8/layout/hList1"/>
    <dgm:cxn modelId="{5D701461-D84A-44F8-8511-53E4667A76B1}" type="presOf" srcId="{67AB4114-4458-4E18-A531-9CF5FEB11299}" destId="{991E6F4B-0FFC-4275-AFA2-80FE2DBD5BB1}" srcOrd="0" destOrd="0" presId="urn:microsoft.com/office/officeart/2005/8/layout/hList1"/>
    <dgm:cxn modelId="{B024D86D-B572-4C0D-9F3B-CDDE6B8EC4DA}" srcId="{67AB4114-4458-4E18-A531-9CF5FEB11299}" destId="{C5D943C7-E442-4776-9A7A-1833CCB0B6F9}" srcOrd="1" destOrd="0" parTransId="{9715A9D0-0DD2-49C4-B219-88B3E7B15D86}" sibTransId="{9A292B46-EB11-4280-B50A-F23B8E324FF5}"/>
    <dgm:cxn modelId="{3613CA57-DAB2-4FB1-A657-77B2C9548512}" type="presOf" srcId="{11788EDB-6B25-44C5-BC49-D2676727D79B}" destId="{88E352FB-11A7-4F25-92A1-BB5D6CEABBF3}" srcOrd="0" destOrd="2" presId="urn:microsoft.com/office/officeart/2005/8/layout/hList1"/>
    <dgm:cxn modelId="{2CDC6CA2-D92C-4FBE-93DD-5BF0D5544A00}" type="presOf" srcId="{8CD1A255-B975-4970-9859-0913AFC2A1A9}" destId="{FB896C83-23DC-4E12-A935-83D19FA755FB}" srcOrd="0" destOrd="0" presId="urn:microsoft.com/office/officeart/2005/8/layout/hList1"/>
    <dgm:cxn modelId="{1FEE10A9-7BD7-4ACE-9D95-56F11F9A2578}" type="presOf" srcId="{C5D943C7-E442-4776-9A7A-1833CCB0B6F9}" destId="{88E352FB-11A7-4F25-92A1-BB5D6CEABBF3}" srcOrd="0" destOrd="1" presId="urn:microsoft.com/office/officeart/2005/8/layout/hList1"/>
    <dgm:cxn modelId="{498210BC-D5B2-4390-A7BE-E9BB07E73A7D}" srcId="{67AB4114-4458-4E18-A531-9CF5FEB11299}" destId="{6BD1E774-D551-482D-A44E-C6F40DBCD2FD}" srcOrd="0" destOrd="0" parTransId="{3FE0B2B2-B7F6-45B7-9191-10DA3F530765}" sibTransId="{1D79F376-BC49-4E0E-8BEF-7C2C98825DAC}"/>
    <dgm:cxn modelId="{2774E1D2-6C4A-432A-9FB4-0D6EC2205693}" srcId="{67AB4114-4458-4E18-A531-9CF5FEB11299}" destId="{206704B6-5A93-4FEA-B16F-6BC7364ED5AB}" srcOrd="3" destOrd="0" parTransId="{8E770858-E403-416A-8BC1-3E3C145BD314}" sibTransId="{9F12B95E-4A18-4465-B203-1A0FAE0C0F1C}"/>
    <dgm:cxn modelId="{059EC7E1-3347-44E6-BB4F-AC04493A86EA}" srcId="{8CD1A255-B975-4970-9859-0913AFC2A1A9}" destId="{67AB4114-4458-4E18-A531-9CF5FEB11299}" srcOrd="0" destOrd="0" parTransId="{CCA8F36B-467B-4B78-AF45-CFA96D61E609}" sibTransId="{CA7FC924-3A5A-4012-8DCA-80E5B98121DE}"/>
    <dgm:cxn modelId="{AB7049ED-C1FF-46A3-8A03-689038F0A1CF}" srcId="{67AB4114-4458-4E18-A531-9CF5FEB11299}" destId="{11788EDB-6B25-44C5-BC49-D2676727D79B}" srcOrd="2" destOrd="0" parTransId="{D0EE3FE0-110D-441F-9445-61CB4CC3D18E}" sibTransId="{86190FFF-405C-43E2-9DDB-2981A1B3909C}"/>
    <dgm:cxn modelId="{316CC296-4DDE-480D-98EE-3AE4A6D1754E}" type="presParOf" srcId="{FB896C83-23DC-4E12-A935-83D19FA755FB}" destId="{C82D172B-C1EB-402B-B386-35D9995CB5D2}" srcOrd="0" destOrd="0" presId="urn:microsoft.com/office/officeart/2005/8/layout/hList1"/>
    <dgm:cxn modelId="{CFCB5DC0-FE10-4F6E-8A59-0935ADF5EAEE}" type="presParOf" srcId="{C82D172B-C1EB-402B-B386-35D9995CB5D2}" destId="{991E6F4B-0FFC-4275-AFA2-80FE2DBD5BB1}" srcOrd="0" destOrd="0" presId="urn:microsoft.com/office/officeart/2005/8/layout/hList1"/>
    <dgm:cxn modelId="{F30F3DE3-9BF5-4801-80CD-32B7276FD42D}" type="presParOf" srcId="{C82D172B-C1EB-402B-B386-35D9995CB5D2}" destId="{88E352FB-11A7-4F25-92A1-BB5D6CEABBF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208A8-292C-4AC7-9A38-A87E012623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B018054-F600-4D1D-9581-FE0A09121DE5}">
      <dgm:prSet/>
      <dgm:spPr/>
      <dgm:t>
        <a:bodyPr/>
        <a:lstStyle/>
        <a:p>
          <a:r>
            <a:rPr lang="en-US"/>
            <a:t>A window function, also known as an analytic function, computes values over a group of rows and returns a single result for each row. This is different from an aggregate function, which returns a single result for a group of rows.</a:t>
          </a:r>
        </a:p>
      </dgm:t>
    </dgm:pt>
    <dgm:pt modelId="{6DA9CED8-7941-420D-90C8-5B60432424FE}" type="parTrans" cxnId="{ABA8DF5D-350A-4ACD-9F3E-321320099B21}">
      <dgm:prSet/>
      <dgm:spPr/>
      <dgm:t>
        <a:bodyPr/>
        <a:lstStyle/>
        <a:p>
          <a:endParaRPr lang="en-US"/>
        </a:p>
      </dgm:t>
    </dgm:pt>
    <dgm:pt modelId="{5D21A60F-F16F-49C9-9818-A74164BF98A5}" type="sibTrans" cxnId="{ABA8DF5D-350A-4ACD-9F3E-321320099B21}">
      <dgm:prSet/>
      <dgm:spPr/>
      <dgm:t>
        <a:bodyPr/>
        <a:lstStyle/>
        <a:p>
          <a:endParaRPr lang="en-US"/>
        </a:p>
      </dgm:t>
    </dgm:pt>
    <dgm:pt modelId="{0910F3E1-4939-4CBE-ADFC-3E812E7C9704}">
      <dgm:prSet/>
      <dgm:spPr/>
      <dgm:t>
        <a:bodyPr/>
        <a:lstStyle/>
        <a:p>
          <a:r>
            <a:rPr lang="en-US"/>
            <a:t>A window function includes an OVER clause, which defines a window of rows around the row being evaluated. For each row, the window function result is computed using the selected window of rows as input, possibly doing aggregation.</a:t>
          </a:r>
        </a:p>
      </dgm:t>
    </dgm:pt>
    <dgm:pt modelId="{924468AB-1648-4730-A76E-E1A1E1B4662B}" type="parTrans" cxnId="{EC64DA2B-D638-4CEB-BD86-5B66F302168C}">
      <dgm:prSet/>
      <dgm:spPr/>
      <dgm:t>
        <a:bodyPr/>
        <a:lstStyle/>
        <a:p>
          <a:endParaRPr lang="en-US"/>
        </a:p>
      </dgm:t>
    </dgm:pt>
    <dgm:pt modelId="{302FF4D9-605E-4371-A418-418A38B9BF99}" type="sibTrans" cxnId="{EC64DA2B-D638-4CEB-BD86-5B66F302168C}">
      <dgm:prSet/>
      <dgm:spPr/>
      <dgm:t>
        <a:bodyPr/>
        <a:lstStyle/>
        <a:p>
          <a:endParaRPr lang="en-US"/>
        </a:p>
      </dgm:t>
    </dgm:pt>
    <dgm:pt modelId="{6C1EDE15-8EB1-4515-8826-9DBB40397D1C}">
      <dgm:prSet/>
      <dgm:spPr/>
      <dgm:t>
        <a:bodyPr/>
        <a:lstStyle/>
        <a:p>
          <a:r>
            <a:rPr lang="en-US"/>
            <a:t>With window functions you can compute moving averages, rank items, calculate cumulative sums, and perform other analyses.</a:t>
          </a:r>
        </a:p>
      </dgm:t>
    </dgm:pt>
    <dgm:pt modelId="{33D7CE30-D55B-4402-9326-F0B01838F336}" type="parTrans" cxnId="{5E8F25FE-A5E1-4478-977D-F43365E94512}">
      <dgm:prSet/>
      <dgm:spPr/>
      <dgm:t>
        <a:bodyPr/>
        <a:lstStyle/>
        <a:p>
          <a:endParaRPr lang="en-US"/>
        </a:p>
      </dgm:t>
    </dgm:pt>
    <dgm:pt modelId="{76DB58E0-A787-42FD-A862-CF6BA0A588F2}" type="sibTrans" cxnId="{5E8F25FE-A5E1-4478-977D-F43365E94512}">
      <dgm:prSet/>
      <dgm:spPr/>
      <dgm:t>
        <a:bodyPr/>
        <a:lstStyle/>
        <a:p>
          <a:endParaRPr lang="en-US"/>
        </a:p>
      </dgm:t>
    </dgm:pt>
    <dgm:pt modelId="{D1B21D43-58C4-44C3-8A59-F943588611F2}" type="pres">
      <dgm:prSet presAssocID="{241208A8-292C-4AC7-9A38-A87E012623F8}" presName="root" presStyleCnt="0">
        <dgm:presLayoutVars>
          <dgm:dir/>
          <dgm:resizeHandles val="exact"/>
        </dgm:presLayoutVars>
      </dgm:prSet>
      <dgm:spPr/>
    </dgm:pt>
    <dgm:pt modelId="{E7AF68A6-4958-401A-B14A-D5FB33E58266}" type="pres">
      <dgm:prSet presAssocID="{FB018054-F600-4D1D-9581-FE0A09121DE5}" presName="compNode" presStyleCnt="0"/>
      <dgm:spPr/>
    </dgm:pt>
    <dgm:pt modelId="{8DD878F5-80CD-4361-AE97-9AB3C8048A91}" type="pres">
      <dgm:prSet presAssocID="{FB018054-F600-4D1D-9581-FE0A09121DE5}" presName="bgRect" presStyleLbl="bgShp" presStyleIdx="0" presStyleCnt="3"/>
      <dgm:spPr/>
    </dgm:pt>
    <dgm:pt modelId="{F6BAACD7-7525-4186-8E1F-1B14B55FAB46}" type="pres">
      <dgm:prSet presAssocID="{FB018054-F600-4D1D-9581-FE0A09121D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FC4613ED-E8E8-4D77-BAF7-E56F3CF52471}" type="pres">
      <dgm:prSet presAssocID="{FB018054-F600-4D1D-9581-FE0A09121DE5}" presName="spaceRect" presStyleCnt="0"/>
      <dgm:spPr/>
    </dgm:pt>
    <dgm:pt modelId="{608D2DC2-6BDB-4E78-B712-A11E29A31CCE}" type="pres">
      <dgm:prSet presAssocID="{FB018054-F600-4D1D-9581-FE0A09121DE5}" presName="parTx" presStyleLbl="revTx" presStyleIdx="0" presStyleCnt="3">
        <dgm:presLayoutVars>
          <dgm:chMax val="0"/>
          <dgm:chPref val="0"/>
        </dgm:presLayoutVars>
      </dgm:prSet>
      <dgm:spPr/>
    </dgm:pt>
    <dgm:pt modelId="{1264BB90-4255-417B-A0B8-E1916A1A363F}" type="pres">
      <dgm:prSet presAssocID="{5D21A60F-F16F-49C9-9818-A74164BF98A5}" presName="sibTrans" presStyleCnt="0"/>
      <dgm:spPr/>
    </dgm:pt>
    <dgm:pt modelId="{32A1934B-F00A-4A5F-8F56-EA72ACFF51C5}" type="pres">
      <dgm:prSet presAssocID="{0910F3E1-4939-4CBE-ADFC-3E812E7C9704}" presName="compNode" presStyleCnt="0"/>
      <dgm:spPr/>
    </dgm:pt>
    <dgm:pt modelId="{08D85424-7211-47C3-9C8F-85753FB3B84E}" type="pres">
      <dgm:prSet presAssocID="{0910F3E1-4939-4CBE-ADFC-3E812E7C9704}" presName="bgRect" presStyleLbl="bgShp" presStyleIdx="1" presStyleCnt="3"/>
      <dgm:spPr/>
    </dgm:pt>
    <dgm:pt modelId="{0C75FFD4-5896-4FA4-8ED9-9537363D652D}" type="pres">
      <dgm:prSet presAssocID="{0910F3E1-4939-4CBE-ADFC-3E812E7C97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99D0F277-815F-4245-93CE-BC8235FDFAB4}" type="pres">
      <dgm:prSet presAssocID="{0910F3E1-4939-4CBE-ADFC-3E812E7C9704}" presName="spaceRect" presStyleCnt="0"/>
      <dgm:spPr/>
    </dgm:pt>
    <dgm:pt modelId="{AE61378B-DE85-44F3-8602-96CE81BB3DCD}" type="pres">
      <dgm:prSet presAssocID="{0910F3E1-4939-4CBE-ADFC-3E812E7C9704}" presName="parTx" presStyleLbl="revTx" presStyleIdx="1" presStyleCnt="3">
        <dgm:presLayoutVars>
          <dgm:chMax val="0"/>
          <dgm:chPref val="0"/>
        </dgm:presLayoutVars>
      </dgm:prSet>
      <dgm:spPr/>
    </dgm:pt>
    <dgm:pt modelId="{2104D131-BB3C-41CD-93EE-295009CF7651}" type="pres">
      <dgm:prSet presAssocID="{302FF4D9-605E-4371-A418-418A38B9BF99}" presName="sibTrans" presStyleCnt="0"/>
      <dgm:spPr/>
    </dgm:pt>
    <dgm:pt modelId="{5B03BB80-124F-4BE2-A839-6903B08A12A6}" type="pres">
      <dgm:prSet presAssocID="{6C1EDE15-8EB1-4515-8826-9DBB40397D1C}" presName="compNode" presStyleCnt="0"/>
      <dgm:spPr/>
    </dgm:pt>
    <dgm:pt modelId="{4E1E4604-6ACE-47AB-AE5A-1AF21CC5A969}" type="pres">
      <dgm:prSet presAssocID="{6C1EDE15-8EB1-4515-8826-9DBB40397D1C}" presName="bgRect" presStyleLbl="bgShp" presStyleIdx="2" presStyleCnt="3"/>
      <dgm:spPr/>
    </dgm:pt>
    <dgm:pt modelId="{FD78D078-CAAC-49C6-8F31-8A22E23FF4D7}" type="pres">
      <dgm:prSet presAssocID="{6C1EDE15-8EB1-4515-8826-9DBB40397D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8679B7F2-E136-4658-94DC-99DDE1BA99A9}" type="pres">
      <dgm:prSet presAssocID="{6C1EDE15-8EB1-4515-8826-9DBB40397D1C}" presName="spaceRect" presStyleCnt="0"/>
      <dgm:spPr/>
    </dgm:pt>
    <dgm:pt modelId="{DA1F072C-825C-484C-BB00-58510B7EFD1D}" type="pres">
      <dgm:prSet presAssocID="{6C1EDE15-8EB1-4515-8826-9DBB40397D1C}" presName="parTx" presStyleLbl="revTx" presStyleIdx="2" presStyleCnt="3">
        <dgm:presLayoutVars>
          <dgm:chMax val="0"/>
          <dgm:chPref val="0"/>
        </dgm:presLayoutVars>
      </dgm:prSet>
      <dgm:spPr/>
    </dgm:pt>
  </dgm:ptLst>
  <dgm:cxnLst>
    <dgm:cxn modelId="{EC64DA2B-D638-4CEB-BD86-5B66F302168C}" srcId="{241208A8-292C-4AC7-9A38-A87E012623F8}" destId="{0910F3E1-4939-4CBE-ADFC-3E812E7C9704}" srcOrd="1" destOrd="0" parTransId="{924468AB-1648-4730-A76E-E1A1E1B4662B}" sibTransId="{302FF4D9-605E-4371-A418-418A38B9BF99}"/>
    <dgm:cxn modelId="{EECDC431-5C85-4A88-9E22-FC82F57B8D18}" type="presOf" srcId="{6C1EDE15-8EB1-4515-8826-9DBB40397D1C}" destId="{DA1F072C-825C-484C-BB00-58510B7EFD1D}" srcOrd="0" destOrd="0" presId="urn:microsoft.com/office/officeart/2018/2/layout/IconVerticalSolidList"/>
    <dgm:cxn modelId="{ABA8DF5D-350A-4ACD-9F3E-321320099B21}" srcId="{241208A8-292C-4AC7-9A38-A87E012623F8}" destId="{FB018054-F600-4D1D-9581-FE0A09121DE5}" srcOrd="0" destOrd="0" parTransId="{6DA9CED8-7941-420D-90C8-5B60432424FE}" sibTransId="{5D21A60F-F16F-49C9-9818-A74164BF98A5}"/>
    <dgm:cxn modelId="{05785DAC-F445-4C85-BEC0-04D9BE3CF476}" type="presOf" srcId="{FB018054-F600-4D1D-9581-FE0A09121DE5}" destId="{608D2DC2-6BDB-4E78-B712-A11E29A31CCE}" srcOrd="0" destOrd="0" presId="urn:microsoft.com/office/officeart/2018/2/layout/IconVerticalSolidList"/>
    <dgm:cxn modelId="{5E531EE2-C758-453B-8BC6-3F877DC1298C}" type="presOf" srcId="{0910F3E1-4939-4CBE-ADFC-3E812E7C9704}" destId="{AE61378B-DE85-44F3-8602-96CE81BB3DCD}" srcOrd="0" destOrd="0" presId="urn:microsoft.com/office/officeart/2018/2/layout/IconVerticalSolidList"/>
    <dgm:cxn modelId="{58E542E5-30A4-429B-ACB5-C1B8BCC23F7F}" type="presOf" srcId="{241208A8-292C-4AC7-9A38-A87E012623F8}" destId="{D1B21D43-58C4-44C3-8A59-F943588611F2}" srcOrd="0" destOrd="0" presId="urn:microsoft.com/office/officeart/2018/2/layout/IconVerticalSolidList"/>
    <dgm:cxn modelId="{5E8F25FE-A5E1-4478-977D-F43365E94512}" srcId="{241208A8-292C-4AC7-9A38-A87E012623F8}" destId="{6C1EDE15-8EB1-4515-8826-9DBB40397D1C}" srcOrd="2" destOrd="0" parTransId="{33D7CE30-D55B-4402-9326-F0B01838F336}" sibTransId="{76DB58E0-A787-42FD-A862-CF6BA0A588F2}"/>
    <dgm:cxn modelId="{2166FEEB-D37E-4B34-9A1A-8F7A94C3344E}" type="presParOf" srcId="{D1B21D43-58C4-44C3-8A59-F943588611F2}" destId="{E7AF68A6-4958-401A-B14A-D5FB33E58266}" srcOrd="0" destOrd="0" presId="urn:microsoft.com/office/officeart/2018/2/layout/IconVerticalSolidList"/>
    <dgm:cxn modelId="{65A4A691-07F2-4786-A89C-A5D3D82DC8FF}" type="presParOf" srcId="{E7AF68A6-4958-401A-B14A-D5FB33E58266}" destId="{8DD878F5-80CD-4361-AE97-9AB3C8048A91}" srcOrd="0" destOrd="0" presId="urn:microsoft.com/office/officeart/2018/2/layout/IconVerticalSolidList"/>
    <dgm:cxn modelId="{9939C2AB-30AC-4F8E-91D8-464E7E379CAC}" type="presParOf" srcId="{E7AF68A6-4958-401A-B14A-D5FB33E58266}" destId="{F6BAACD7-7525-4186-8E1F-1B14B55FAB46}" srcOrd="1" destOrd="0" presId="urn:microsoft.com/office/officeart/2018/2/layout/IconVerticalSolidList"/>
    <dgm:cxn modelId="{EB730DA1-614E-4288-A092-C31C7B1B83C3}" type="presParOf" srcId="{E7AF68A6-4958-401A-B14A-D5FB33E58266}" destId="{FC4613ED-E8E8-4D77-BAF7-E56F3CF52471}" srcOrd="2" destOrd="0" presId="urn:microsoft.com/office/officeart/2018/2/layout/IconVerticalSolidList"/>
    <dgm:cxn modelId="{0D152338-89E7-4BB4-8681-C922E093F67C}" type="presParOf" srcId="{E7AF68A6-4958-401A-B14A-D5FB33E58266}" destId="{608D2DC2-6BDB-4E78-B712-A11E29A31CCE}" srcOrd="3" destOrd="0" presId="urn:microsoft.com/office/officeart/2018/2/layout/IconVerticalSolidList"/>
    <dgm:cxn modelId="{75D496E4-636E-4191-B58D-67820F2E18C0}" type="presParOf" srcId="{D1B21D43-58C4-44C3-8A59-F943588611F2}" destId="{1264BB90-4255-417B-A0B8-E1916A1A363F}" srcOrd="1" destOrd="0" presId="urn:microsoft.com/office/officeart/2018/2/layout/IconVerticalSolidList"/>
    <dgm:cxn modelId="{9B2AF839-0A5E-40B1-A1A4-B20CEE587A7B}" type="presParOf" srcId="{D1B21D43-58C4-44C3-8A59-F943588611F2}" destId="{32A1934B-F00A-4A5F-8F56-EA72ACFF51C5}" srcOrd="2" destOrd="0" presId="urn:microsoft.com/office/officeart/2018/2/layout/IconVerticalSolidList"/>
    <dgm:cxn modelId="{BDC26763-7367-4FDC-94BF-23D32FE9B028}" type="presParOf" srcId="{32A1934B-F00A-4A5F-8F56-EA72ACFF51C5}" destId="{08D85424-7211-47C3-9C8F-85753FB3B84E}" srcOrd="0" destOrd="0" presId="urn:microsoft.com/office/officeart/2018/2/layout/IconVerticalSolidList"/>
    <dgm:cxn modelId="{858190EA-E1A6-4962-A9E1-237D317EC7F8}" type="presParOf" srcId="{32A1934B-F00A-4A5F-8F56-EA72ACFF51C5}" destId="{0C75FFD4-5896-4FA4-8ED9-9537363D652D}" srcOrd="1" destOrd="0" presId="urn:microsoft.com/office/officeart/2018/2/layout/IconVerticalSolidList"/>
    <dgm:cxn modelId="{EE288F08-CFD5-4FDA-A024-5E27E856D04B}" type="presParOf" srcId="{32A1934B-F00A-4A5F-8F56-EA72ACFF51C5}" destId="{99D0F277-815F-4245-93CE-BC8235FDFAB4}" srcOrd="2" destOrd="0" presId="urn:microsoft.com/office/officeart/2018/2/layout/IconVerticalSolidList"/>
    <dgm:cxn modelId="{61C4C0BB-B606-4063-840F-96E9871C02BD}" type="presParOf" srcId="{32A1934B-F00A-4A5F-8F56-EA72ACFF51C5}" destId="{AE61378B-DE85-44F3-8602-96CE81BB3DCD}" srcOrd="3" destOrd="0" presId="urn:microsoft.com/office/officeart/2018/2/layout/IconVerticalSolidList"/>
    <dgm:cxn modelId="{BE61DDD0-9DD9-4EEB-8768-FAB44B566688}" type="presParOf" srcId="{D1B21D43-58C4-44C3-8A59-F943588611F2}" destId="{2104D131-BB3C-41CD-93EE-295009CF7651}" srcOrd="3" destOrd="0" presId="urn:microsoft.com/office/officeart/2018/2/layout/IconVerticalSolidList"/>
    <dgm:cxn modelId="{1D535A41-000A-443C-8E8A-96FCC078F3F5}" type="presParOf" srcId="{D1B21D43-58C4-44C3-8A59-F943588611F2}" destId="{5B03BB80-124F-4BE2-A839-6903B08A12A6}" srcOrd="4" destOrd="0" presId="urn:microsoft.com/office/officeart/2018/2/layout/IconVerticalSolidList"/>
    <dgm:cxn modelId="{61107FCA-4236-4C8C-82E4-022CFBA2D917}" type="presParOf" srcId="{5B03BB80-124F-4BE2-A839-6903B08A12A6}" destId="{4E1E4604-6ACE-47AB-AE5A-1AF21CC5A969}" srcOrd="0" destOrd="0" presId="urn:microsoft.com/office/officeart/2018/2/layout/IconVerticalSolidList"/>
    <dgm:cxn modelId="{A6F44B30-2A2F-4FC6-AB55-E6B20A56D292}" type="presParOf" srcId="{5B03BB80-124F-4BE2-A839-6903B08A12A6}" destId="{FD78D078-CAAC-49C6-8F31-8A22E23FF4D7}" srcOrd="1" destOrd="0" presId="urn:microsoft.com/office/officeart/2018/2/layout/IconVerticalSolidList"/>
    <dgm:cxn modelId="{7E471A0D-8996-423E-9DFB-79524C5ABD25}" type="presParOf" srcId="{5B03BB80-124F-4BE2-A839-6903B08A12A6}" destId="{8679B7F2-E136-4658-94DC-99DDE1BA99A9}" srcOrd="2" destOrd="0" presId="urn:microsoft.com/office/officeart/2018/2/layout/IconVerticalSolidList"/>
    <dgm:cxn modelId="{5E58F6D9-6E0B-4153-88C3-595295ED6909}" type="presParOf" srcId="{5B03BB80-124F-4BE2-A839-6903B08A12A6}" destId="{DA1F072C-825C-484C-BB00-58510B7EFD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96AB16-7D30-420B-906D-D0C386E872E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C810E4BB-5715-449C-A448-F7D3C8C7D17D}">
      <dgm:prSet/>
      <dgm:spPr>
        <a:solidFill>
          <a:srgbClr val="A100FF"/>
        </a:solidFill>
      </dgm:spPr>
      <dgm:t>
        <a:bodyPr/>
        <a:lstStyle/>
        <a:p>
          <a:r>
            <a:rPr lang="en-US" dirty="0"/>
            <a:t>Geospatial analytics let you analyze geographic data in </a:t>
          </a:r>
          <a:r>
            <a:rPr lang="en-US" dirty="0" err="1"/>
            <a:t>BigQuery</a:t>
          </a:r>
          <a:r>
            <a:rPr lang="en-US" dirty="0"/>
            <a:t>. Geographic data is also known as geospatial data</a:t>
          </a:r>
        </a:p>
      </dgm:t>
    </dgm:pt>
    <dgm:pt modelId="{B3D0EC64-D45D-4C28-940D-813E3FBC31B4}" type="parTrans" cxnId="{98D64946-A4B5-44B3-A6DA-55B7E2152053}">
      <dgm:prSet/>
      <dgm:spPr/>
      <dgm:t>
        <a:bodyPr/>
        <a:lstStyle/>
        <a:p>
          <a:endParaRPr lang="en-US"/>
        </a:p>
      </dgm:t>
    </dgm:pt>
    <dgm:pt modelId="{5C27A49D-B268-46B5-92AB-6ABFEA3B2296}" type="sibTrans" cxnId="{98D64946-A4B5-44B3-A6DA-55B7E2152053}">
      <dgm:prSet/>
      <dgm:spPr/>
      <dgm:t>
        <a:bodyPr/>
        <a:lstStyle/>
        <a:p>
          <a:endParaRPr lang="en-US"/>
        </a:p>
      </dgm:t>
    </dgm:pt>
    <dgm:pt modelId="{91A6E8F8-EA2B-4144-A29A-EB61DEA5946B}">
      <dgm:prSet/>
      <dgm:spPr>
        <a:solidFill>
          <a:srgbClr val="A100FF"/>
        </a:solidFill>
      </dgm:spPr>
      <dgm:t>
        <a:bodyPr/>
        <a:lstStyle/>
        <a:p>
          <a:r>
            <a:rPr lang="en-US" dirty="0"/>
            <a:t>Common types of objects when working with geospatial data include the following:</a:t>
          </a:r>
        </a:p>
      </dgm:t>
    </dgm:pt>
    <dgm:pt modelId="{1B3F83CE-9447-4EF7-B16F-106C947432E3}" type="parTrans" cxnId="{244AF289-13EA-43F0-B5D5-6B6323DD36AE}">
      <dgm:prSet/>
      <dgm:spPr/>
      <dgm:t>
        <a:bodyPr/>
        <a:lstStyle/>
        <a:p>
          <a:endParaRPr lang="en-US"/>
        </a:p>
      </dgm:t>
    </dgm:pt>
    <dgm:pt modelId="{CA785B2A-EE39-4DC4-9C49-DB4BD9FCBCD8}" type="sibTrans" cxnId="{244AF289-13EA-43F0-B5D5-6B6323DD36AE}">
      <dgm:prSet/>
      <dgm:spPr/>
      <dgm:t>
        <a:bodyPr/>
        <a:lstStyle/>
        <a:p>
          <a:endParaRPr lang="en-US"/>
        </a:p>
      </dgm:t>
    </dgm:pt>
    <dgm:pt modelId="{D2A944D6-CB56-41CD-B1D8-8B93EBBEAE82}">
      <dgm:prSet/>
      <dgm:spPr/>
      <dgm:t>
        <a:bodyPr/>
        <a:lstStyle/>
        <a:p>
          <a:r>
            <a:rPr lang="en-US"/>
            <a:t>A geometry represents a surface area on the Earth. </a:t>
          </a:r>
        </a:p>
      </dgm:t>
    </dgm:pt>
    <dgm:pt modelId="{5DE5EB3A-2482-4D2A-9070-5388377403A4}" type="parTrans" cxnId="{8B6793EC-82D4-4822-A3ED-EAA1D00F65F4}">
      <dgm:prSet/>
      <dgm:spPr/>
      <dgm:t>
        <a:bodyPr/>
        <a:lstStyle/>
        <a:p>
          <a:endParaRPr lang="en-US"/>
        </a:p>
      </dgm:t>
    </dgm:pt>
    <dgm:pt modelId="{EBA5B1B1-D38A-4D21-99F3-B4619CC729A9}" type="sibTrans" cxnId="{8B6793EC-82D4-4822-A3ED-EAA1D00F65F4}">
      <dgm:prSet/>
      <dgm:spPr/>
      <dgm:t>
        <a:bodyPr/>
        <a:lstStyle/>
        <a:p>
          <a:endParaRPr lang="en-US"/>
        </a:p>
      </dgm:t>
    </dgm:pt>
    <dgm:pt modelId="{A1DC21E4-D18B-4DBA-9363-7969B3FCA369}">
      <dgm:prSet/>
      <dgm:spPr/>
      <dgm:t>
        <a:bodyPr/>
        <a:lstStyle/>
        <a:p>
          <a:r>
            <a:rPr lang="en-US"/>
            <a:t>A spatial feature represents a logical spatial object. It combines a geometry with additional attributes that are application-specific.</a:t>
          </a:r>
        </a:p>
      </dgm:t>
    </dgm:pt>
    <dgm:pt modelId="{16CA6493-C1FF-47FB-A8FB-328B7809C9A2}" type="parTrans" cxnId="{9404F2EF-F867-4E5F-82CB-86C420D25976}">
      <dgm:prSet/>
      <dgm:spPr/>
      <dgm:t>
        <a:bodyPr/>
        <a:lstStyle/>
        <a:p>
          <a:endParaRPr lang="en-US"/>
        </a:p>
      </dgm:t>
    </dgm:pt>
    <dgm:pt modelId="{A2D495D1-65C9-4243-B1D5-F2EC88E34E4C}" type="sibTrans" cxnId="{9404F2EF-F867-4E5F-82CB-86C420D25976}">
      <dgm:prSet/>
      <dgm:spPr/>
      <dgm:t>
        <a:bodyPr/>
        <a:lstStyle/>
        <a:p>
          <a:endParaRPr lang="en-US"/>
        </a:p>
      </dgm:t>
    </dgm:pt>
    <dgm:pt modelId="{608D0AD2-5276-41BF-AF77-0BD021A974C2}">
      <dgm:prSet/>
      <dgm:spPr/>
      <dgm:t>
        <a:bodyPr/>
        <a:lstStyle/>
        <a:p>
          <a:r>
            <a:rPr lang="en-US"/>
            <a:t>A spatial feature collection is a set of spatial features.</a:t>
          </a:r>
        </a:p>
      </dgm:t>
    </dgm:pt>
    <dgm:pt modelId="{EFED606C-5123-42A9-8EAF-033E75F3B90F}" type="parTrans" cxnId="{B53D7811-6A78-4D45-837C-5A2DE9DBDB69}">
      <dgm:prSet/>
      <dgm:spPr/>
      <dgm:t>
        <a:bodyPr/>
        <a:lstStyle/>
        <a:p>
          <a:endParaRPr lang="en-US"/>
        </a:p>
      </dgm:t>
    </dgm:pt>
    <dgm:pt modelId="{DCC0697D-9CC5-4EE9-9C74-91F78F2B1D7C}" type="sibTrans" cxnId="{B53D7811-6A78-4D45-837C-5A2DE9DBDB69}">
      <dgm:prSet/>
      <dgm:spPr/>
      <dgm:t>
        <a:bodyPr/>
        <a:lstStyle/>
        <a:p>
          <a:endParaRPr lang="en-US"/>
        </a:p>
      </dgm:t>
    </dgm:pt>
    <dgm:pt modelId="{3BFB1B03-DE8F-476F-B85A-2173364289AC}" type="pres">
      <dgm:prSet presAssocID="{F496AB16-7D30-420B-906D-D0C386E872E0}" presName="linear" presStyleCnt="0">
        <dgm:presLayoutVars>
          <dgm:animLvl val="lvl"/>
          <dgm:resizeHandles val="exact"/>
        </dgm:presLayoutVars>
      </dgm:prSet>
      <dgm:spPr/>
    </dgm:pt>
    <dgm:pt modelId="{B233CC5D-589B-47D5-A662-01AD7C03C169}" type="pres">
      <dgm:prSet presAssocID="{C810E4BB-5715-449C-A448-F7D3C8C7D17D}" presName="parentText" presStyleLbl="node1" presStyleIdx="0" presStyleCnt="2">
        <dgm:presLayoutVars>
          <dgm:chMax val="0"/>
          <dgm:bulletEnabled val="1"/>
        </dgm:presLayoutVars>
      </dgm:prSet>
      <dgm:spPr/>
    </dgm:pt>
    <dgm:pt modelId="{34E1B322-C7FE-4812-8E93-329439C155B4}" type="pres">
      <dgm:prSet presAssocID="{5C27A49D-B268-46B5-92AB-6ABFEA3B2296}" presName="spacer" presStyleCnt="0"/>
      <dgm:spPr/>
    </dgm:pt>
    <dgm:pt modelId="{88D014D6-9475-4767-9C47-8E80AE11473C}" type="pres">
      <dgm:prSet presAssocID="{91A6E8F8-EA2B-4144-A29A-EB61DEA5946B}" presName="parentText" presStyleLbl="node1" presStyleIdx="1" presStyleCnt="2">
        <dgm:presLayoutVars>
          <dgm:chMax val="0"/>
          <dgm:bulletEnabled val="1"/>
        </dgm:presLayoutVars>
      </dgm:prSet>
      <dgm:spPr/>
    </dgm:pt>
    <dgm:pt modelId="{70D05009-A5F7-43B1-A300-65E2FBE0EAFD}" type="pres">
      <dgm:prSet presAssocID="{91A6E8F8-EA2B-4144-A29A-EB61DEA5946B}" presName="childText" presStyleLbl="revTx" presStyleIdx="0" presStyleCnt="1">
        <dgm:presLayoutVars>
          <dgm:bulletEnabled val="1"/>
        </dgm:presLayoutVars>
      </dgm:prSet>
      <dgm:spPr/>
    </dgm:pt>
  </dgm:ptLst>
  <dgm:cxnLst>
    <dgm:cxn modelId="{B53D7811-6A78-4D45-837C-5A2DE9DBDB69}" srcId="{91A6E8F8-EA2B-4144-A29A-EB61DEA5946B}" destId="{608D0AD2-5276-41BF-AF77-0BD021A974C2}" srcOrd="2" destOrd="0" parTransId="{EFED606C-5123-42A9-8EAF-033E75F3B90F}" sibTransId="{DCC0697D-9CC5-4EE9-9C74-91F78F2B1D7C}"/>
    <dgm:cxn modelId="{CC84F93D-F4C7-4803-BE45-5F5C3E65CA16}" type="presOf" srcId="{D2A944D6-CB56-41CD-B1D8-8B93EBBEAE82}" destId="{70D05009-A5F7-43B1-A300-65E2FBE0EAFD}" srcOrd="0" destOrd="0" presId="urn:microsoft.com/office/officeart/2005/8/layout/vList2"/>
    <dgm:cxn modelId="{98D64946-A4B5-44B3-A6DA-55B7E2152053}" srcId="{F496AB16-7D30-420B-906D-D0C386E872E0}" destId="{C810E4BB-5715-449C-A448-F7D3C8C7D17D}" srcOrd="0" destOrd="0" parTransId="{B3D0EC64-D45D-4C28-940D-813E3FBC31B4}" sibTransId="{5C27A49D-B268-46B5-92AB-6ABFEA3B2296}"/>
    <dgm:cxn modelId="{244AF289-13EA-43F0-B5D5-6B6323DD36AE}" srcId="{F496AB16-7D30-420B-906D-D0C386E872E0}" destId="{91A6E8F8-EA2B-4144-A29A-EB61DEA5946B}" srcOrd="1" destOrd="0" parTransId="{1B3F83CE-9447-4EF7-B16F-106C947432E3}" sibTransId="{CA785B2A-EE39-4DC4-9C49-DB4BD9FCBCD8}"/>
    <dgm:cxn modelId="{676083A0-D330-426F-BB75-55C8146EA273}" type="presOf" srcId="{C810E4BB-5715-449C-A448-F7D3C8C7D17D}" destId="{B233CC5D-589B-47D5-A662-01AD7C03C169}" srcOrd="0" destOrd="0" presId="urn:microsoft.com/office/officeart/2005/8/layout/vList2"/>
    <dgm:cxn modelId="{7EFA1BA8-4249-42E3-8AD2-E6D174A84F2B}" type="presOf" srcId="{F496AB16-7D30-420B-906D-D0C386E872E0}" destId="{3BFB1B03-DE8F-476F-B85A-2173364289AC}" srcOrd="0" destOrd="0" presId="urn:microsoft.com/office/officeart/2005/8/layout/vList2"/>
    <dgm:cxn modelId="{AFE380BF-A673-4303-A1C1-A5AD448FEAD9}" type="presOf" srcId="{91A6E8F8-EA2B-4144-A29A-EB61DEA5946B}" destId="{88D014D6-9475-4767-9C47-8E80AE11473C}" srcOrd="0" destOrd="0" presId="urn:microsoft.com/office/officeart/2005/8/layout/vList2"/>
    <dgm:cxn modelId="{793B98E6-B058-4B39-B4E2-3BC4BFB90ADD}" type="presOf" srcId="{608D0AD2-5276-41BF-AF77-0BD021A974C2}" destId="{70D05009-A5F7-43B1-A300-65E2FBE0EAFD}" srcOrd="0" destOrd="2" presId="urn:microsoft.com/office/officeart/2005/8/layout/vList2"/>
    <dgm:cxn modelId="{8B6793EC-82D4-4822-A3ED-EAA1D00F65F4}" srcId="{91A6E8F8-EA2B-4144-A29A-EB61DEA5946B}" destId="{D2A944D6-CB56-41CD-B1D8-8B93EBBEAE82}" srcOrd="0" destOrd="0" parTransId="{5DE5EB3A-2482-4D2A-9070-5388377403A4}" sibTransId="{EBA5B1B1-D38A-4D21-99F3-B4619CC729A9}"/>
    <dgm:cxn modelId="{9404F2EF-F867-4E5F-82CB-86C420D25976}" srcId="{91A6E8F8-EA2B-4144-A29A-EB61DEA5946B}" destId="{A1DC21E4-D18B-4DBA-9363-7969B3FCA369}" srcOrd="1" destOrd="0" parTransId="{16CA6493-C1FF-47FB-A8FB-328B7809C9A2}" sibTransId="{A2D495D1-65C9-4243-B1D5-F2EC88E34E4C}"/>
    <dgm:cxn modelId="{767B82F8-BA83-4150-B9E5-053E01B77CBB}" type="presOf" srcId="{A1DC21E4-D18B-4DBA-9363-7969B3FCA369}" destId="{70D05009-A5F7-43B1-A300-65E2FBE0EAFD}" srcOrd="0" destOrd="1" presId="urn:microsoft.com/office/officeart/2005/8/layout/vList2"/>
    <dgm:cxn modelId="{53E50629-84BA-491B-9A8F-8976FE355F7F}" type="presParOf" srcId="{3BFB1B03-DE8F-476F-B85A-2173364289AC}" destId="{B233CC5D-589B-47D5-A662-01AD7C03C169}" srcOrd="0" destOrd="0" presId="urn:microsoft.com/office/officeart/2005/8/layout/vList2"/>
    <dgm:cxn modelId="{A1212DF7-801C-4469-96F4-BF4525352879}" type="presParOf" srcId="{3BFB1B03-DE8F-476F-B85A-2173364289AC}" destId="{34E1B322-C7FE-4812-8E93-329439C155B4}" srcOrd="1" destOrd="0" presId="urn:microsoft.com/office/officeart/2005/8/layout/vList2"/>
    <dgm:cxn modelId="{DB842889-CEC5-4025-A3ED-A608CC31BFF5}" type="presParOf" srcId="{3BFB1B03-DE8F-476F-B85A-2173364289AC}" destId="{88D014D6-9475-4767-9C47-8E80AE11473C}" srcOrd="2" destOrd="0" presId="urn:microsoft.com/office/officeart/2005/8/layout/vList2"/>
    <dgm:cxn modelId="{ECBC8B04-3E65-46AB-8DEF-C1C49E310C1E}" type="presParOf" srcId="{3BFB1B03-DE8F-476F-B85A-2173364289AC}" destId="{70D05009-A5F7-43B1-A300-65E2FBE0EAF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AD7CBA-0EB6-4BB8-8C1E-9FCB557966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EF554B3-3877-44B0-A561-1A196738BA59}">
      <dgm:prSet/>
      <dgm:spPr/>
      <dgm:t>
        <a:bodyPr/>
        <a:lstStyle/>
        <a:p>
          <a:r>
            <a:rPr lang="en-US"/>
            <a:t>With BigQuery Omni, you can run BigQuery analytics on data stored in Amazon Simple Storage Service (Amazon S3) or Azure Blob Storage using BigLake tables.</a:t>
          </a:r>
        </a:p>
      </dgm:t>
    </dgm:pt>
    <dgm:pt modelId="{FE2C9867-2441-4813-8BC2-3547F4A936A4}" type="parTrans" cxnId="{FDE407B5-634F-4B9D-9094-3D8215E980D1}">
      <dgm:prSet/>
      <dgm:spPr/>
      <dgm:t>
        <a:bodyPr/>
        <a:lstStyle/>
        <a:p>
          <a:endParaRPr lang="en-US"/>
        </a:p>
      </dgm:t>
    </dgm:pt>
    <dgm:pt modelId="{BE3C1536-61A6-476A-A7EC-2CEE4609155E}" type="sibTrans" cxnId="{FDE407B5-634F-4B9D-9094-3D8215E980D1}">
      <dgm:prSet/>
      <dgm:spPr/>
      <dgm:t>
        <a:bodyPr/>
        <a:lstStyle/>
        <a:p>
          <a:endParaRPr lang="en-US"/>
        </a:p>
      </dgm:t>
    </dgm:pt>
    <dgm:pt modelId="{2DA050C1-2547-4CD7-9C39-C3E58A06B84E}">
      <dgm:prSet/>
      <dgm:spPr/>
      <dgm:t>
        <a:bodyPr/>
        <a:lstStyle/>
        <a:p>
          <a:r>
            <a:rPr lang="en-US"/>
            <a:t>To run BigQuery analytics on your external data, you first need to connect to Amazon S3 or Blob Storage. </a:t>
          </a:r>
        </a:p>
      </dgm:t>
    </dgm:pt>
    <dgm:pt modelId="{418F3867-E02E-454D-83C1-905028E6DC21}" type="parTrans" cxnId="{2E32D62B-9EC9-4D72-9633-16569584D9C7}">
      <dgm:prSet/>
      <dgm:spPr/>
      <dgm:t>
        <a:bodyPr/>
        <a:lstStyle/>
        <a:p>
          <a:endParaRPr lang="en-US"/>
        </a:p>
      </dgm:t>
    </dgm:pt>
    <dgm:pt modelId="{89449E77-4C3A-411D-B647-78EF551BB5CA}" type="sibTrans" cxnId="{2E32D62B-9EC9-4D72-9633-16569584D9C7}">
      <dgm:prSet/>
      <dgm:spPr/>
      <dgm:t>
        <a:bodyPr/>
        <a:lstStyle/>
        <a:p>
          <a:endParaRPr lang="en-US"/>
        </a:p>
      </dgm:t>
    </dgm:pt>
    <dgm:pt modelId="{4311DCFB-58CF-4D4E-8741-12550B15C707}">
      <dgm:prSet/>
      <dgm:spPr/>
      <dgm:t>
        <a:bodyPr/>
        <a:lstStyle/>
        <a:p>
          <a:r>
            <a:rPr lang="en-US"/>
            <a:t>BigQuery Omni offers a cross-cloud analytics solution with the ability to analyze data where it is and the flexibility to replicate data when necessary</a:t>
          </a:r>
        </a:p>
      </dgm:t>
    </dgm:pt>
    <dgm:pt modelId="{DFB1011C-1344-4351-B2A6-F9B2A3B467A2}" type="parTrans" cxnId="{11A0606C-6F6E-4FCF-90E9-F921581534E0}">
      <dgm:prSet/>
      <dgm:spPr/>
      <dgm:t>
        <a:bodyPr/>
        <a:lstStyle/>
        <a:p>
          <a:endParaRPr lang="en-US"/>
        </a:p>
      </dgm:t>
    </dgm:pt>
    <dgm:pt modelId="{986E1D35-2D63-49A1-97E4-E151A5A56CBF}" type="sibTrans" cxnId="{11A0606C-6F6E-4FCF-90E9-F921581534E0}">
      <dgm:prSet/>
      <dgm:spPr/>
      <dgm:t>
        <a:bodyPr/>
        <a:lstStyle/>
        <a:p>
          <a:endParaRPr lang="en-US"/>
        </a:p>
      </dgm:t>
    </dgm:pt>
    <dgm:pt modelId="{E4A82B48-1B18-4CC9-9FBA-1656EB065BE7}" type="pres">
      <dgm:prSet presAssocID="{EBAD7CBA-0EB6-4BB8-8C1E-9FCB55796680}" presName="root" presStyleCnt="0">
        <dgm:presLayoutVars>
          <dgm:dir/>
          <dgm:resizeHandles val="exact"/>
        </dgm:presLayoutVars>
      </dgm:prSet>
      <dgm:spPr/>
    </dgm:pt>
    <dgm:pt modelId="{FE1B80D2-DF6E-4931-86AD-632F3596CCD8}" type="pres">
      <dgm:prSet presAssocID="{2EF554B3-3877-44B0-A561-1A196738BA59}" presName="compNode" presStyleCnt="0"/>
      <dgm:spPr/>
    </dgm:pt>
    <dgm:pt modelId="{91AC2770-23E2-4CC2-A4CD-C28A997C263B}" type="pres">
      <dgm:prSet presAssocID="{2EF554B3-3877-44B0-A561-1A196738BA59}" presName="bgRect" presStyleLbl="bgShp" presStyleIdx="0" presStyleCnt="3"/>
      <dgm:spPr/>
    </dgm:pt>
    <dgm:pt modelId="{561733E8-73B1-4C06-9E3C-153928FC18FC}" type="pres">
      <dgm:prSet presAssocID="{2EF554B3-3877-44B0-A561-1A196738BA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43D6DC25-9AC1-4A84-9C95-738F7C32311B}" type="pres">
      <dgm:prSet presAssocID="{2EF554B3-3877-44B0-A561-1A196738BA59}" presName="spaceRect" presStyleCnt="0"/>
      <dgm:spPr/>
    </dgm:pt>
    <dgm:pt modelId="{731C3675-EAFE-44E4-BF34-C7B837067E87}" type="pres">
      <dgm:prSet presAssocID="{2EF554B3-3877-44B0-A561-1A196738BA59}" presName="parTx" presStyleLbl="revTx" presStyleIdx="0" presStyleCnt="3">
        <dgm:presLayoutVars>
          <dgm:chMax val="0"/>
          <dgm:chPref val="0"/>
        </dgm:presLayoutVars>
      </dgm:prSet>
      <dgm:spPr/>
    </dgm:pt>
    <dgm:pt modelId="{68BCCC68-D95B-42CB-BF5A-1225048DF806}" type="pres">
      <dgm:prSet presAssocID="{BE3C1536-61A6-476A-A7EC-2CEE4609155E}" presName="sibTrans" presStyleCnt="0"/>
      <dgm:spPr/>
    </dgm:pt>
    <dgm:pt modelId="{38CC23AF-DCEA-4891-9360-4689345595A6}" type="pres">
      <dgm:prSet presAssocID="{2DA050C1-2547-4CD7-9C39-C3E58A06B84E}" presName="compNode" presStyleCnt="0"/>
      <dgm:spPr/>
    </dgm:pt>
    <dgm:pt modelId="{75955E7D-9B95-4840-87CC-00814C2F1E6E}" type="pres">
      <dgm:prSet presAssocID="{2DA050C1-2547-4CD7-9C39-C3E58A06B84E}" presName="bgRect" presStyleLbl="bgShp" presStyleIdx="1" presStyleCnt="3"/>
      <dgm:spPr/>
    </dgm:pt>
    <dgm:pt modelId="{070B8E5A-5057-41A3-9644-0E3D51CF3D14}" type="pres">
      <dgm:prSet presAssocID="{2DA050C1-2547-4CD7-9C39-C3E58A06B84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32373067-7FC8-463B-99CB-CC408169956D}" type="pres">
      <dgm:prSet presAssocID="{2DA050C1-2547-4CD7-9C39-C3E58A06B84E}" presName="spaceRect" presStyleCnt="0"/>
      <dgm:spPr/>
    </dgm:pt>
    <dgm:pt modelId="{4BFF139C-9F02-48F2-9A3D-F597120E8D60}" type="pres">
      <dgm:prSet presAssocID="{2DA050C1-2547-4CD7-9C39-C3E58A06B84E}" presName="parTx" presStyleLbl="revTx" presStyleIdx="1" presStyleCnt="3">
        <dgm:presLayoutVars>
          <dgm:chMax val="0"/>
          <dgm:chPref val="0"/>
        </dgm:presLayoutVars>
      </dgm:prSet>
      <dgm:spPr/>
    </dgm:pt>
    <dgm:pt modelId="{F5B3C19D-CF4C-4AC9-A9BB-FD664A2D69A6}" type="pres">
      <dgm:prSet presAssocID="{89449E77-4C3A-411D-B647-78EF551BB5CA}" presName="sibTrans" presStyleCnt="0"/>
      <dgm:spPr/>
    </dgm:pt>
    <dgm:pt modelId="{48050E72-CB58-45EA-A7B9-0E2A0A937878}" type="pres">
      <dgm:prSet presAssocID="{4311DCFB-58CF-4D4E-8741-12550B15C707}" presName="compNode" presStyleCnt="0"/>
      <dgm:spPr/>
    </dgm:pt>
    <dgm:pt modelId="{0A0A59CB-90A3-44BD-8C5B-4C809E3FA1AF}" type="pres">
      <dgm:prSet presAssocID="{4311DCFB-58CF-4D4E-8741-12550B15C707}" presName="bgRect" presStyleLbl="bgShp" presStyleIdx="2" presStyleCnt="3"/>
      <dgm:spPr/>
    </dgm:pt>
    <dgm:pt modelId="{3E1BE035-F8C2-487D-A1CD-47609220977A}" type="pres">
      <dgm:prSet presAssocID="{4311DCFB-58CF-4D4E-8741-12550B15C7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FF361B1-1649-40CD-AB83-F9B63B4318F9}" type="pres">
      <dgm:prSet presAssocID="{4311DCFB-58CF-4D4E-8741-12550B15C707}" presName="spaceRect" presStyleCnt="0"/>
      <dgm:spPr/>
    </dgm:pt>
    <dgm:pt modelId="{C464BF07-40E1-4A0D-8CA7-D71B9FA1FC01}" type="pres">
      <dgm:prSet presAssocID="{4311DCFB-58CF-4D4E-8741-12550B15C707}" presName="parTx" presStyleLbl="revTx" presStyleIdx="2" presStyleCnt="3">
        <dgm:presLayoutVars>
          <dgm:chMax val="0"/>
          <dgm:chPref val="0"/>
        </dgm:presLayoutVars>
      </dgm:prSet>
      <dgm:spPr/>
    </dgm:pt>
  </dgm:ptLst>
  <dgm:cxnLst>
    <dgm:cxn modelId="{49CB0426-D686-4140-87DE-BD5459589D27}" type="presOf" srcId="{4311DCFB-58CF-4D4E-8741-12550B15C707}" destId="{C464BF07-40E1-4A0D-8CA7-D71B9FA1FC01}" srcOrd="0" destOrd="0" presId="urn:microsoft.com/office/officeart/2018/2/layout/IconVerticalSolidList"/>
    <dgm:cxn modelId="{2E32D62B-9EC9-4D72-9633-16569584D9C7}" srcId="{EBAD7CBA-0EB6-4BB8-8C1E-9FCB55796680}" destId="{2DA050C1-2547-4CD7-9C39-C3E58A06B84E}" srcOrd="1" destOrd="0" parTransId="{418F3867-E02E-454D-83C1-905028E6DC21}" sibTransId="{89449E77-4C3A-411D-B647-78EF551BB5CA}"/>
    <dgm:cxn modelId="{0D2A7765-971A-4394-80C1-78764FA9C7ED}" type="presOf" srcId="{2DA050C1-2547-4CD7-9C39-C3E58A06B84E}" destId="{4BFF139C-9F02-48F2-9A3D-F597120E8D60}" srcOrd="0" destOrd="0" presId="urn:microsoft.com/office/officeart/2018/2/layout/IconVerticalSolidList"/>
    <dgm:cxn modelId="{11A0606C-6F6E-4FCF-90E9-F921581534E0}" srcId="{EBAD7CBA-0EB6-4BB8-8C1E-9FCB55796680}" destId="{4311DCFB-58CF-4D4E-8741-12550B15C707}" srcOrd="2" destOrd="0" parTransId="{DFB1011C-1344-4351-B2A6-F9B2A3B467A2}" sibTransId="{986E1D35-2D63-49A1-97E4-E151A5A56CBF}"/>
    <dgm:cxn modelId="{FDE407B5-634F-4B9D-9094-3D8215E980D1}" srcId="{EBAD7CBA-0EB6-4BB8-8C1E-9FCB55796680}" destId="{2EF554B3-3877-44B0-A561-1A196738BA59}" srcOrd="0" destOrd="0" parTransId="{FE2C9867-2441-4813-8BC2-3547F4A936A4}" sibTransId="{BE3C1536-61A6-476A-A7EC-2CEE4609155E}"/>
    <dgm:cxn modelId="{B9BE59D0-53C5-457F-9955-0DE221428240}" type="presOf" srcId="{EBAD7CBA-0EB6-4BB8-8C1E-9FCB55796680}" destId="{E4A82B48-1B18-4CC9-9FBA-1656EB065BE7}" srcOrd="0" destOrd="0" presId="urn:microsoft.com/office/officeart/2018/2/layout/IconVerticalSolidList"/>
    <dgm:cxn modelId="{248380FC-E23B-4879-8787-EC96FC38E011}" type="presOf" srcId="{2EF554B3-3877-44B0-A561-1A196738BA59}" destId="{731C3675-EAFE-44E4-BF34-C7B837067E87}" srcOrd="0" destOrd="0" presId="urn:microsoft.com/office/officeart/2018/2/layout/IconVerticalSolidList"/>
    <dgm:cxn modelId="{C54FD3DA-7111-4A6D-8B43-6654169CE19C}" type="presParOf" srcId="{E4A82B48-1B18-4CC9-9FBA-1656EB065BE7}" destId="{FE1B80D2-DF6E-4931-86AD-632F3596CCD8}" srcOrd="0" destOrd="0" presId="urn:microsoft.com/office/officeart/2018/2/layout/IconVerticalSolidList"/>
    <dgm:cxn modelId="{E6AF049F-9A6D-4752-A202-7F323CFCC34A}" type="presParOf" srcId="{FE1B80D2-DF6E-4931-86AD-632F3596CCD8}" destId="{91AC2770-23E2-4CC2-A4CD-C28A997C263B}" srcOrd="0" destOrd="0" presId="urn:microsoft.com/office/officeart/2018/2/layout/IconVerticalSolidList"/>
    <dgm:cxn modelId="{3C1301BB-C5E4-465A-B629-D6E3F0ECB3D0}" type="presParOf" srcId="{FE1B80D2-DF6E-4931-86AD-632F3596CCD8}" destId="{561733E8-73B1-4C06-9E3C-153928FC18FC}" srcOrd="1" destOrd="0" presId="urn:microsoft.com/office/officeart/2018/2/layout/IconVerticalSolidList"/>
    <dgm:cxn modelId="{D7FF0D92-AC74-4A2A-BA53-8C7BC661BFC7}" type="presParOf" srcId="{FE1B80D2-DF6E-4931-86AD-632F3596CCD8}" destId="{43D6DC25-9AC1-4A84-9C95-738F7C32311B}" srcOrd="2" destOrd="0" presId="urn:microsoft.com/office/officeart/2018/2/layout/IconVerticalSolidList"/>
    <dgm:cxn modelId="{790E8D7F-7478-4E3F-B5C9-8132DDE303B6}" type="presParOf" srcId="{FE1B80D2-DF6E-4931-86AD-632F3596CCD8}" destId="{731C3675-EAFE-44E4-BF34-C7B837067E87}" srcOrd="3" destOrd="0" presId="urn:microsoft.com/office/officeart/2018/2/layout/IconVerticalSolidList"/>
    <dgm:cxn modelId="{CAB141F9-D902-433A-BF0B-3014C87FA85A}" type="presParOf" srcId="{E4A82B48-1B18-4CC9-9FBA-1656EB065BE7}" destId="{68BCCC68-D95B-42CB-BF5A-1225048DF806}" srcOrd="1" destOrd="0" presId="urn:microsoft.com/office/officeart/2018/2/layout/IconVerticalSolidList"/>
    <dgm:cxn modelId="{18EC421A-E9F1-4984-B040-26A0D15136D4}" type="presParOf" srcId="{E4A82B48-1B18-4CC9-9FBA-1656EB065BE7}" destId="{38CC23AF-DCEA-4891-9360-4689345595A6}" srcOrd="2" destOrd="0" presId="urn:microsoft.com/office/officeart/2018/2/layout/IconVerticalSolidList"/>
    <dgm:cxn modelId="{5EBCFF57-E7E2-4D4D-8292-777D8E1655EF}" type="presParOf" srcId="{38CC23AF-DCEA-4891-9360-4689345595A6}" destId="{75955E7D-9B95-4840-87CC-00814C2F1E6E}" srcOrd="0" destOrd="0" presId="urn:microsoft.com/office/officeart/2018/2/layout/IconVerticalSolidList"/>
    <dgm:cxn modelId="{8D6EE388-A5F2-4153-B6D6-BF65C1F727FA}" type="presParOf" srcId="{38CC23AF-DCEA-4891-9360-4689345595A6}" destId="{070B8E5A-5057-41A3-9644-0E3D51CF3D14}" srcOrd="1" destOrd="0" presId="urn:microsoft.com/office/officeart/2018/2/layout/IconVerticalSolidList"/>
    <dgm:cxn modelId="{01ED197E-130D-480A-960D-3CC41FCC70DB}" type="presParOf" srcId="{38CC23AF-DCEA-4891-9360-4689345595A6}" destId="{32373067-7FC8-463B-99CB-CC408169956D}" srcOrd="2" destOrd="0" presId="urn:microsoft.com/office/officeart/2018/2/layout/IconVerticalSolidList"/>
    <dgm:cxn modelId="{D6578689-BE32-457D-8196-85C6406BD499}" type="presParOf" srcId="{38CC23AF-DCEA-4891-9360-4689345595A6}" destId="{4BFF139C-9F02-48F2-9A3D-F597120E8D60}" srcOrd="3" destOrd="0" presId="urn:microsoft.com/office/officeart/2018/2/layout/IconVerticalSolidList"/>
    <dgm:cxn modelId="{10DD411F-3D8C-439B-BC2B-F75C3CF5FDE4}" type="presParOf" srcId="{E4A82B48-1B18-4CC9-9FBA-1656EB065BE7}" destId="{F5B3C19D-CF4C-4AC9-A9BB-FD664A2D69A6}" srcOrd="3" destOrd="0" presId="urn:microsoft.com/office/officeart/2018/2/layout/IconVerticalSolidList"/>
    <dgm:cxn modelId="{44B12AE8-7B6C-4D13-8ED2-45F56C3A9B53}" type="presParOf" srcId="{E4A82B48-1B18-4CC9-9FBA-1656EB065BE7}" destId="{48050E72-CB58-45EA-A7B9-0E2A0A937878}" srcOrd="4" destOrd="0" presId="urn:microsoft.com/office/officeart/2018/2/layout/IconVerticalSolidList"/>
    <dgm:cxn modelId="{A7327465-7131-4389-9263-D297ED18C65A}" type="presParOf" srcId="{48050E72-CB58-45EA-A7B9-0E2A0A937878}" destId="{0A0A59CB-90A3-44BD-8C5B-4C809E3FA1AF}" srcOrd="0" destOrd="0" presId="urn:microsoft.com/office/officeart/2018/2/layout/IconVerticalSolidList"/>
    <dgm:cxn modelId="{35506A53-7EF4-482D-BC29-4F32A5DE6C7F}" type="presParOf" srcId="{48050E72-CB58-45EA-A7B9-0E2A0A937878}" destId="{3E1BE035-F8C2-487D-A1CD-47609220977A}" srcOrd="1" destOrd="0" presId="urn:microsoft.com/office/officeart/2018/2/layout/IconVerticalSolidList"/>
    <dgm:cxn modelId="{D60F0E6E-422F-450A-9CF1-579FD98DDE23}" type="presParOf" srcId="{48050E72-CB58-45EA-A7B9-0E2A0A937878}" destId="{FFF361B1-1649-40CD-AB83-F9B63B4318F9}" srcOrd="2" destOrd="0" presId="urn:microsoft.com/office/officeart/2018/2/layout/IconVerticalSolidList"/>
    <dgm:cxn modelId="{1DB4F405-28E9-4BA3-A068-FD42177056F4}" type="presParOf" srcId="{48050E72-CB58-45EA-A7B9-0E2A0A937878}" destId="{C464BF07-40E1-4A0D-8CA7-D71B9FA1FC0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C67222-9C17-47A7-A2BC-62BF04C915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1ADC452-D387-4109-9A12-43A9D8A33A5A}">
      <dgm:prSet/>
      <dgm:spPr/>
      <dgm:t>
        <a:bodyPr/>
        <a:lstStyle/>
        <a:p>
          <a:r>
            <a:rPr lang="en-US" b="0" baseline="0"/>
            <a:t>Performance</a:t>
          </a:r>
          <a:endParaRPr lang="en-US"/>
        </a:p>
      </dgm:t>
    </dgm:pt>
    <dgm:pt modelId="{70057490-19D4-4A54-B9F4-C3E80EE1A54C}" type="parTrans" cxnId="{E14772D5-42C0-46E9-9FAA-4988339A25AA}">
      <dgm:prSet/>
      <dgm:spPr/>
      <dgm:t>
        <a:bodyPr/>
        <a:lstStyle/>
        <a:p>
          <a:endParaRPr lang="en-US"/>
        </a:p>
      </dgm:t>
    </dgm:pt>
    <dgm:pt modelId="{BB9D0CBB-AD7A-4EC6-86B7-43BCB5C6DE78}" type="sibTrans" cxnId="{E14772D5-42C0-46E9-9FAA-4988339A25AA}">
      <dgm:prSet/>
      <dgm:spPr/>
      <dgm:t>
        <a:bodyPr/>
        <a:lstStyle/>
        <a:p>
          <a:endParaRPr lang="en-US"/>
        </a:p>
      </dgm:t>
    </dgm:pt>
    <dgm:pt modelId="{27A6D41E-B075-47DF-BB57-6CE521EECE07}">
      <dgm:prSet/>
      <dgm:spPr/>
      <dgm:t>
        <a:bodyPr/>
        <a:lstStyle/>
        <a:p>
          <a:r>
            <a:rPr lang="en-US" b="0" baseline="0"/>
            <a:t>Cost</a:t>
          </a:r>
          <a:endParaRPr lang="en-US"/>
        </a:p>
      </dgm:t>
    </dgm:pt>
    <dgm:pt modelId="{38736001-862F-4E25-8079-A10E1EFD1026}" type="parTrans" cxnId="{59D06C4A-C684-42DC-92D3-62F6AD0680A6}">
      <dgm:prSet/>
      <dgm:spPr/>
      <dgm:t>
        <a:bodyPr/>
        <a:lstStyle/>
        <a:p>
          <a:endParaRPr lang="en-US"/>
        </a:p>
      </dgm:t>
    </dgm:pt>
    <dgm:pt modelId="{F43C9F9E-29F4-41AA-BF65-EEA8C5948FAB}" type="sibTrans" cxnId="{59D06C4A-C684-42DC-92D3-62F6AD0680A6}">
      <dgm:prSet/>
      <dgm:spPr/>
      <dgm:t>
        <a:bodyPr/>
        <a:lstStyle/>
        <a:p>
          <a:endParaRPr lang="en-US"/>
        </a:p>
      </dgm:t>
    </dgm:pt>
    <dgm:pt modelId="{9124FCA4-F306-441E-A46C-C6D34E549044}">
      <dgm:prSet/>
      <dgm:spPr/>
      <dgm:t>
        <a:bodyPr/>
        <a:lstStyle/>
        <a:p>
          <a:r>
            <a:rPr lang="en-US" b="0" baseline="0"/>
            <a:t>Security and data governance</a:t>
          </a:r>
          <a:endParaRPr lang="en-US"/>
        </a:p>
      </dgm:t>
    </dgm:pt>
    <dgm:pt modelId="{EDA9E669-67D4-4E79-87ED-869941BA2FC4}" type="parTrans" cxnId="{D4ED1BA4-9510-4063-A50B-EB3991E899A9}">
      <dgm:prSet/>
      <dgm:spPr/>
      <dgm:t>
        <a:bodyPr/>
        <a:lstStyle/>
        <a:p>
          <a:endParaRPr lang="en-US"/>
        </a:p>
      </dgm:t>
    </dgm:pt>
    <dgm:pt modelId="{B12A5F8B-C6FB-47F4-8731-6AAFAFD576F1}" type="sibTrans" cxnId="{D4ED1BA4-9510-4063-A50B-EB3991E899A9}">
      <dgm:prSet/>
      <dgm:spPr/>
      <dgm:t>
        <a:bodyPr/>
        <a:lstStyle/>
        <a:p>
          <a:endParaRPr lang="en-US"/>
        </a:p>
      </dgm:t>
    </dgm:pt>
    <dgm:pt modelId="{60D21C7D-0EAA-48C0-8E64-9748D987E5E2}">
      <dgm:prSet/>
      <dgm:spPr/>
      <dgm:t>
        <a:bodyPr/>
        <a:lstStyle/>
        <a:p>
          <a:r>
            <a:rPr lang="en-US" b="0" baseline="0"/>
            <a:t>Serverless architecture</a:t>
          </a:r>
          <a:endParaRPr lang="en-US"/>
        </a:p>
      </dgm:t>
    </dgm:pt>
    <dgm:pt modelId="{1792A05F-DBE1-43E3-AFD9-4833D34C6CF3}" type="parTrans" cxnId="{ACF34AF3-7621-4724-9753-51F867D45126}">
      <dgm:prSet/>
      <dgm:spPr/>
      <dgm:t>
        <a:bodyPr/>
        <a:lstStyle/>
        <a:p>
          <a:endParaRPr lang="en-US"/>
        </a:p>
      </dgm:t>
    </dgm:pt>
    <dgm:pt modelId="{D87C3BDD-08BF-4F01-9086-E91C838C7015}" type="sibTrans" cxnId="{ACF34AF3-7621-4724-9753-51F867D45126}">
      <dgm:prSet/>
      <dgm:spPr/>
      <dgm:t>
        <a:bodyPr/>
        <a:lstStyle/>
        <a:p>
          <a:endParaRPr lang="en-US"/>
        </a:p>
      </dgm:t>
    </dgm:pt>
    <dgm:pt modelId="{715B4C6B-7AD1-413F-B4C7-097D45EC731D}">
      <dgm:prSet/>
      <dgm:spPr/>
      <dgm:t>
        <a:bodyPr/>
        <a:lstStyle/>
        <a:p>
          <a:r>
            <a:rPr lang="en-US" b="0" baseline="0"/>
            <a:t>Ease of management</a:t>
          </a:r>
          <a:endParaRPr lang="en-US"/>
        </a:p>
      </dgm:t>
    </dgm:pt>
    <dgm:pt modelId="{AFE1E50A-5FD6-4C59-A39E-B7A1A55FB22B}" type="parTrans" cxnId="{FD861064-2CA9-46B4-8825-CEF06F894B10}">
      <dgm:prSet/>
      <dgm:spPr/>
      <dgm:t>
        <a:bodyPr/>
        <a:lstStyle/>
        <a:p>
          <a:endParaRPr lang="en-US"/>
        </a:p>
      </dgm:t>
    </dgm:pt>
    <dgm:pt modelId="{07294A03-5A63-4BA8-9D83-5DB85763B6F5}" type="sibTrans" cxnId="{FD861064-2CA9-46B4-8825-CEF06F894B10}">
      <dgm:prSet/>
      <dgm:spPr/>
      <dgm:t>
        <a:bodyPr/>
        <a:lstStyle/>
        <a:p>
          <a:endParaRPr lang="en-US"/>
        </a:p>
      </dgm:t>
    </dgm:pt>
    <dgm:pt modelId="{59414727-12FF-461C-AB53-425E9AE7B863}">
      <dgm:prSet/>
      <dgm:spPr/>
      <dgm:t>
        <a:bodyPr/>
        <a:lstStyle/>
        <a:p>
          <a:r>
            <a:rPr lang="en-US" b="0" baseline="0"/>
            <a:t>Cross-cloud transfer</a:t>
          </a:r>
          <a:endParaRPr lang="en-US"/>
        </a:p>
      </dgm:t>
    </dgm:pt>
    <dgm:pt modelId="{46FCB30E-CB5F-4C21-B26E-C59ECFF93A80}" type="parTrans" cxnId="{6035274A-04E5-4DB9-8D64-566BE7394914}">
      <dgm:prSet/>
      <dgm:spPr/>
      <dgm:t>
        <a:bodyPr/>
        <a:lstStyle/>
        <a:p>
          <a:endParaRPr lang="en-US"/>
        </a:p>
      </dgm:t>
    </dgm:pt>
    <dgm:pt modelId="{AF6AD3C5-8110-415E-822A-73A91B04DFA2}" type="sibTrans" cxnId="{6035274A-04E5-4DB9-8D64-566BE7394914}">
      <dgm:prSet/>
      <dgm:spPr/>
      <dgm:t>
        <a:bodyPr/>
        <a:lstStyle/>
        <a:p>
          <a:endParaRPr lang="en-US"/>
        </a:p>
      </dgm:t>
    </dgm:pt>
    <dgm:pt modelId="{066C05A6-98A7-4BC3-B643-E611BCB8AEAA}" type="pres">
      <dgm:prSet presAssocID="{69C67222-9C17-47A7-A2BC-62BF04C915D9}" presName="root" presStyleCnt="0">
        <dgm:presLayoutVars>
          <dgm:dir/>
          <dgm:resizeHandles val="exact"/>
        </dgm:presLayoutVars>
      </dgm:prSet>
      <dgm:spPr/>
    </dgm:pt>
    <dgm:pt modelId="{F3F9715A-EB2C-40D8-97C1-408DFE11F5EE}" type="pres">
      <dgm:prSet presAssocID="{81ADC452-D387-4109-9A12-43A9D8A33A5A}" presName="compNode" presStyleCnt="0"/>
      <dgm:spPr/>
    </dgm:pt>
    <dgm:pt modelId="{0F376F6D-F33F-4142-9E02-15920D4F7708}" type="pres">
      <dgm:prSet presAssocID="{81ADC452-D387-4109-9A12-43A9D8A33A5A}" presName="bgRect" presStyleLbl="bgShp" presStyleIdx="0" presStyleCnt="6"/>
      <dgm:spPr/>
    </dgm:pt>
    <dgm:pt modelId="{A440495D-F3ED-4500-AC33-CBE72B9333EB}" type="pres">
      <dgm:prSet presAssocID="{81ADC452-D387-4109-9A12-43A9D8A33A5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00825C9-BDA4-4610-8C9A-D3D55CCC5782}" type="pres">
      <dgm:prSet presAssocID="{81ADC452-D387-4109-9A12-43A9D8A33A5A}" presName="spaceRect" presStyleCnt="0"/>
      <dgm:spPr/>
    </dgm:pt>
    <dgm:pt modelId="{C3B10B37-2BDC-4C26-9003-7972368438C0}" type="pres">
      <dgm:prSet presAssocID="{81ADC452-D387-4109-9A12-43A9D8A33A5A}" presName="parTx" presStyleLbl="revTx" presStyleIdx="0" presStyleCnt="6">
        <dgm:presLayoutVars>
          <dgm:chMax val="0"/>
          <dgm:chPref val="0"/>
        </dgm:presLayoutVars>
      </dgm:prSet>
      <dgm:spPr/>
    </dgm:pt>
    <dgm:pt modelId="{ABB9B56B-582D-4A60-8C6A-8A102A591D1B}" type="pres">
      <dgm:prSet presAssocID="{BB9D0CBB-AD7A-4EC6-86B7-43BCB5C6DE78}" presName="sibTrans" presStyleCnt="0"/>
      <dgm:spPr/>
    </dgm:pt>
    <dgm:pt modelId="{FE9073F1-8387-4ABC-982F-1F906E5FE6BE}" type="pres">
      <dgm:prSet presAssocID="{27A6D41E-B075-47DF-BB57-6CE521EECE07}" presName="compNode" presStyleCnt="0"/>
      <dgm:spPr/>
    </dgm:pt>
    <dgm:pt modelId="{C87B4E91-67DC-4726-8DB7-ECB576FEDB0C}" type="pres">
      <dgm:prSet presAssocID="{27A6D41E-B075-47DF-BB57-6CE521EECE07}" presName="bgRect" presStyleLbl="bgShp" presStyleIdx="1" presStyleCnt="6"/>
      <dgm:spPr/>
    </dgm:pt>
    <dgm:pt modelId="{D9348B36-8A42-40BE-A1D9-B06A66199D73}" type="pres">
      <dgm:prSet presAssocID="{27A6D41E-B075-47DF-BB57-6CE521EECE0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656596A1-010A-4E00-93CF-60F6E8540EE3}" type="pres">
      <dgm:prSet presAssocID="{27A6D41E-B075-47DF-BB57-6CE521EECE07}" presName="spaceRect" presStyleCnt="0"/>
      <dgm:spPr/>
    </dgm:pt>
    <dgm:pt modelId="{CE95509B-0F8A-47DF-9F5E-AAA21F0812F9}" type="pres">
      <dgm:prSet presAssocID="{27A6D41E-B075-47DF-BB57-6CE521EECE07}" presName="parTx" presStyleLbl="revTx" presStyleIdx="1" presStyleCnt="6">
        <dgm:presLayoutVars>
          <dgm:chMax val="0"/>
          <dgm:chPref val="0"/>
        </dgm:presLayoutVars>
      </dgm:prSet>
      <dgm:spPr/>
    </dgm:pt>
    <dgm:pt modelId="{C9DF6E30-D24C-4FC9-99CE-69EE6F63087E}" type="pres">
      <dgm:prSet presAssocID="{F43C9F9E-29F4-41AA-BF65-EEA8C5948FAB}" presName="sibTrans" presStyleCnt="0"/>
      <dgm:spPr/>
    </dgm:pt>
    <dgm:pt modelId="{1F592177-CDA0-4BB8-9D40-DFC3DFEEA87F}" type="pres">
      <dgm:prSet presAssocID="{9124FCA4-F306-441E-A46C-C6D34E549044}" presName="compNode" presStyleCnt="0"/>
      <dgm:spPr/>
    </dgm:pt>
    <dgm:pt modelId="{F4F6BDD4-FC49-407D-AAC5-7FD4439F65AC}" type="pres">
      <dgm:prSet presAssocID="{9124FCA4-F306-441E-A46C-C6D34E549044}" presName="bgRect" presStyleLbl="bgShp" presStyleIdx="2" presStyleCnt="6"/>
      <dgm:spPr/>
    </dgm:pt>
    <dgm:pt modelId="{AA9DEA53-76A7-4C80-B89F-92A7D06EAE9D}" type="pres">
      <dgm:prSet presAssocID="{9124FCA4-F306-441E-A46C-C6D34E54904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40845594-26DC-411D-BAA2-1442FC5A88ED}" type="pres">
      <dgm:prSet presAssocID="{9124FCA4-F306-441E-A46C-C6D34E549044}" presName="spaceRect" presStyleCnt="0"/>
      <dgm:spPr/>
    </dgm:pt>
    <dgm:pt modelId="{07D2BAD2-6407-448A-A42E-B179A60C9393}" type="pres">
      <dgm:prSet presAssocID="{9124FCA4-F306-441E-A46C-C6D34E549044}" presName="parTx" presStyleLbl="revTx" presStyleIdx="2" presStyleCnt="6">
        <dgm:presLayoutVars>
          <dgm:chMax val="0"/>
          <dgm:chPref val="0"/>
        </dgm:presLayoutVars>
      </dgm:prSet>
      <dgm:spPr/>
    </dgm:pt>
    <dgm:pt modelId="{6238607D-6EA9-4AE3-AC0F-4A7B3CEAD2A2}" type="pres">
      <dgm:prSet presAssocID="{B12A5F8B-C6FB-47F4-8731-6AAFAFD576F1}" presName="sibTrans" presStyleCnt="0"/>
      <dgm:spPr/>
    </dgm:pt>
    <dgm:pt modelId="{9C523301-0072-4961-9188-FF7F8A8A554E}" type="pres">
      <dgm:prSet presAssocID="{60D21C7D-0EAA-48C0-8E64-9748D987E5E2}" presName="compNode" presStyleCnt="0"/>
      <dgm:spPr/>
    </dgm:pt>
    <dgm:pt modelId="{204B250A-F49A-4197-9862-E32B81239920}" type="pres">
      <dgm:prSet presAssocID="{60D21C7D-0EAA-48C0-8E64-9748D987E5E2}" presName="bgRect" presStyleLbl="bgShp" presStyleIdx="3" presStyleCnt="6"/>
      <dgm:spPr/>
    </dgm:pt>
    <dgm:pt modelId="{9EACAAA4-E700-45EF-A529-1C06859DC10B}" type="pres">
      <dgm:prSet presAssocID="{60D21C7D-0EAA-48C0-8E64-9748D987E5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AFBB7C7-A485-4E69-9F40-85857F08CBEF}" type="pres">
      <dgm:prSet presAssocID="{60D21C7D-0EAA-48C0-8E64-9748D987E5E2}" presName="spaceRect" presStyleCnt="0"/>
      <dgm:spPr/>
    </dgm:pt>
    <dgm:pt modelId="{F80A2A70-8F4D-4F73-956E-E7F74B35C09B}" type="pres">
      <dgm:prSet presAssocID="{60D21C7D-0EAA-48C0-8E64-9748D987E5E2}" presName="parTx" presStyleLbl="revTx" presStyleIdx="3" presStyleCnt="6">
        <dgm:presLayoutVars>
          <dgm:chMax val="0"/>
          <dgm:chPref val="0"/>
        </dgm:presLayoutVars>
      </dgm:prSet>
      <dgm:spPr/>
    </dgm:pt>
    <dgm:pt modelId="{614EBB33-022D-4512-B61E-0BF2CDDF67A8}" type="pres">
      <dgm:prSet presAssocID="{D87C3BDD-08BF-4F01-9086-E91C838C7015}" presName="sibTrans" presStyleCnt="0"/>
      <dgm:spPr/>
    </dgm:pt>
    <dgm:pt modelId="{20C0B8F8-0ED3-4617-BA9D-A9C3EAAD1D7D}" type="pres">
      <dgm:prSet presAssocID="{715B4C6B-7AD1-413F-B4C7-097D45EC731D}" presName="compNode" presStyleCnt="0"/>
      <dgm:spPr/>
    </dgm:pt>
    <dgm:pt modelId="{1BEBFE21-12F6-4232-9591-C7F3F5A2AFE9}" type="pres">
      <dgm:prSet presAssocID="{715B4C6B-7AD1-413F-B4C7-097D45EC731D}" presName="bgRect" presStyleLbl="bgShp" presStyleIdx="4" presStyleCnt="6"/>
      <dgm:spPr/>
    </dgm:pt>
    <dgm:pt modelId="{D1380EB3-2575-45FC-920A-F9B07ED33033}" type="pres">
      <dgm:prSet presAssocID="{715B4C6B-7AD1-413F-B4C7-097D45EC731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BD115267-066A-4691-9629-B1D085DF245B}" type="pres">
      <dgm:prSet presAssocID="{715B4C6B-7AD1-413F-B4C7-097D45EC731D}" presName="spaceRect" presStyleCnt="0"/>
      <dgm:spPr/>
    </dgm:pt>
    <dgm:pt modelId="{C80E6A45-7589-476C-ABD8-CFDE6AD05909}" type="pres">
      <dgm:prSet presAssocID="{715B4C6B-7AD1-413F-B4C7-097D45EC731D}" presName="parTx" presStyleLbl="revTx" presStyleIdx="4" presStyleCnt="6">
        <dgm:presLayoutVars>
          <dgm:chMax val="0"/>
          <dgm:chPref val="0"/>
        </dgm:presLayoutVars>
      </dgm:prSet>
      <dgm:spPr/>
    </dgm:pt>
    <dgm:pt modelId="{9989CF0E-B111-4433-A0C1-27289B19E3A0}" type="pres">
      <dgm:prSet presAssocID="{07294A03-5A63-4BA8-9D83-5DB85763B6F5}" presName="sibTrans" presStyleCnt="0"/>
      <dgm:spPr/>
    </dgm:pt>
    <dgm:pt modelId="{C8FB0884-DB54-4053-A8C2-19CE86D1FCE5}" type="pres">
      <dgm:prSet presAssocID="{59414727-12FF-461C-AB53-425E9AE7B863}" presName="compNode" presStyleCnt="0"/>
      <dgm:spPr/>
    </dgm:pt>
    <dgm:pt modelId="{2AE56F6D-F3F2-4DBF-89C5-5E503827126B}" type="pres">
      <dgm:prSet presAssocID="{59414727-12FF-461C-AB53-425E9AE7B863}" presName="bgRect" presStyleLbl="bgShp" presStyleIdx="5" presStyleCnt="6"/>
      <dgm:spPr/>
    </dgm:pt>
    <dgm:pt modelId="{17222702-B5C8-4FC4-AF08-B811E48F553D}" type="pres">
      <dgm:prSet presAssocID="{59414727-12FF-461C-AB53-425E9AE7B86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yncing Cloud"/>
        </a:ext>
      </dgm:extLst>
    </dgm:pt>
    <dgm:pt modelId="{4CAFF646-B12E-40DB-A2F0-92440EE6F7CE}" type="pres">
      <dgm:prSet presAssocID="{59414727-12FF-461C-AB53-425E9AE7B863}" presName="spaceRect" presStyleCnt="0"/>
      <dgm:spPr/>
    </dgm:pt>
    <dgm:pt modelId="{AEB865FC-06AD-4D0E-AB8E-1AEB79B510D4}" type="pres">
      <dgm:prSet presAssocID="{59414727-12FF-461C-AB53-425E9AE7B863}" presName="parTx" presStyleLbl="revTx" presStyleIdx="5" presStyleCnt="6">
        <dgm:presLayoutVars>
          <dgm:chMax val="0"/>
          <dgm:chPref val="0"/>
        </dgm:presLayoutVars>
      </dgm:prSet>
      <dgm:spPr/>
    </dgm:pt>
  </dgm:ptLst>
  <dgm:cxnLst>
    <dgm:cxn modelId="{280B0A2C-B9E3-4F2D-8BBF-CF1E00A15C53}" type="presOf" srcId="{81ADC452-D387-4109-9A12-43A9D8A33A5A}" destId="{C3B10B37-2BDC-4C26-9003-7972368438C0}" srcOrd="0" destOrd="0" presId="urn:microsoft.com/office/officeart/2018/2/layout/IconVerticalSolidList"/>
    <dgm:cxn modelId="{5AE1A642-4895-4C77-852A-7B76AC065583}" type="presOf" srcId="{59414727-12FF-461C-AB53-425E9AE7B863}" destId="{AEB865FC-06AD-4D0E-AB8E-1AEB79B510D4}" srcOrd="0" destOrd="0" presId="urn:microsoft.com/office/officeart/2018/2/layout/IconVerticalSolidList"/>
    <dgm:cxn modelId="{FD861064-2CA9-46B4-8825-CEF06F894B10}" srcId="{69C67222-9C17-47A7-A2BC-62BF04C915D9}" destId="{715B4C6B-7AD1-413F-B4C7-097D45EC731D}" srcOrd="4" destOrd="0" parTransId="{AFE1E50A-5FD6-4C59-A39E-B7A1A55FB22B}" sibTransId="{07294A03-5A63-4BA8-9D83-5DB85763B6F5}"/>
    <dgm:cxn modelId="{6035274A-04E5-4DB9-8D64-566BE7394914}" srcId="{69C67222-9C17-47A7-A2BC-62BF04C915D9}" destId="{59414727-12FF-461C-AB53-425E9AE7B863}" srcOrd="5" destOrd="0" parTransId="{46FCB30E-CB5F-4C21-B26E-C59ECFF93A80}" sibTransId="{AF6AD3C5-8110-415E-822A-73A91B04DFA2}"/>
    <dgm:cxn modelId="{59D06C4A-C684-42DC-92D3-62F6AD0680A6}" srcId="{69C67222-9C17-47A7-A2BC-62BF04C915D9}" destId="{27A6D41E-B075-47DF-BB57-6CE521EECE07}" srcOrd="1" destOrd="0" parTransId="{38736001-862F-4E25-8079-A10E1EFD1026}" sibTransId="{F43C9F9E-29F4-41AA-BF65-EEA8C5948FAB}"/>
    <dgm:cxn modelId="{8C5EA84B-F99A-406D-8E93-858C6E3E06AA}" type="presOf" srcId="{60D21C7D-0EAA-48C0-8E64-9748D987E5E2}" destId="{F80A2A70-8F4D-4F73-956E-E7F74B35C09B}" srcOrd="0" destOrd="0" presId="urn:microsoft.com/office/officeart/2018/2/layout/IconVerticalSolidList"/>
    <dgm:cxn modelId="{80876993-985E-4672-8712-B0C507CD57B6}" type="presOf" srcId="{69C67222-9C17-47A7-A2BC-62BF04C915D9}" destId="{066C05A6-98A7-4BC3-B643-E611BCB8AEAA}" srcOrd="0" destOrd="0" presId="urn:microsoft.com/office/officeart/2018/2/layout/IconVerticalSolidList"/>
    <dgm:cxn modelId="{D4ED1BA4-9510-4063-A50B-EB3991E899A9}" srcId="{69C67222-9C17-47A7-A2BC-62BF04C915D9}" destId="{9124FCA4-F306-441E-A46C-C6D34E549044}" srcOrd="2" destOrd="0" parTransId="{EDA9E669-67D4-4E79-87ED-869941BA2FC4}" sibTransId="{B12A5F8B-C6FB-47F4-8731-6AAFAFD576F1}"/>
    <dgm:cxn modelId="{DB537ECC-F6EF-4AD7-AE96-6708723D80E3}" type="presOf" srcId="{715B4C6B-7AD1-413F-B4C7-097D45EC731D}" destId="{C80E6A45-7589-476C-ABD8-CFDE6AD05909}" srcOrd="0" destOrd="0" presId="urn:microsoft.com/office/officeart/2018/2/layout/IconVerticalSolidList"/>
    <dgm:cxn modelId="{E14772D5-42C0-46E9-9FAA-4988339A25AA}" srcId="{69C67222-9C17-47A7-A2BC-62BF04C915D9}" destId="{81ADC452-D387-4109-9A12-43A9D8A33A5A}" srcOrd="0" destOrd="0" parTransId="{70057490-19D4-4A54-B9F4-C3E80EE1A54C}" sibTransId="{BB9D0CBB-AD7A-4EC6-86B7-43BCB5C6DE78}"/>
    <dgm:cxn modelId="{03CCE6EA-557C-4680-BC3E-3A39247D1368}" type="presOf" srcId="{9124FCA4-F306-441E-A46C-C6D34E549044}" destId="{07D2BAD2-6407-448A-A42E-B179A60C9393}" srcOrd="0" destOrd="0" presId="urn:microsoft.com/office/officeart/2018/2/layout/IconVerticalSolidList"/>
    <dgm:cxn modelId="{ACF34AF3-7621-4724-9753-51F867D45126}" srcId="{69C67222-9C17-47A7-A2BC-62BF04C915D9}" destId="{60D21C7D-0EAA-48C0-8E64-9748D987E5E2}" srcOrd="3" destOrd="0" parTransId="{1792A05F-DBE1-43E3-AFD9-4833D34C6CF3}" sibTransId="{D87C3BDD-08BF-4F01-9086-E91C838C7015}"/>
    <dgm:cxn modelId="{87D22BF8-4845-45F1-87A2-58318D24F821}" type="presOf" srcId="{27A6D41E-B075-47DF-BB57-6CE521EECE07}" destId="{CE95509B-0F8A-47DF-9F5E-AAA21F0812F9}" srcOrd="0" destOrd="0" presId="urn:microsoft.com/office/officeart/2018/2/layout/IconVerticalSolidList"/>
    <dgm:cxn modelId="{6F1ED43E-E3CC-422F-8B30-093BA81DE0BC}" type="presParOf" srcId="{066C05A6-98A7-4BC3-B643-E611BCB8AEAA}" destId="{F3F9715A-EB2C-40D8-97C1-408DFE11F5EE}" srcOrd="0" destOrd="0" presId="urn:microsoft.com/office/officeart/2018/2/layout/IconVerticalSolidList"/>
    <dgm:cxn modelId="{48F364BA-B23C-4B50-A99F-8F17253ACA1D}" type="presParOf" srcId="{F3F9715A-EB2C-40D8-97C1-408DFE11F5EE}" destId="{0F376F6D-F33F-4142-9E02-15920D4F7708}" srcOrd="0" destOrd="0" presId="urn:microsoft.com/office/officeart/2018/2/layout/IconVerticalSolidList"/>
    <dgm:cxn modelId="{22B390AD-788F-479D-9070-73DD3835F18E}" type="presParOf" srcId="{F3F9715A-EB2C-40D8-97C1-408DFE11F5EE}" destId="{A440495D-F3ED-4500-AC33-CBE72B9333EB}" srcOrd="1" destOrd="0" presId="urn:microsoft.com/office/officeart/2018/2/layout/IconVerticalSolidList"/>
    <dgm:cxn modelId="{BFE75D7D-2A29-4C11-B003-D20C6E6ACB65}" type="presParOf" srcId="{F3F9715A-EB2C-40D8-97C1-408DFE11F5EE}" destId="{800825C9-BDA4-4610-8C9A-D3D55CCC5782}" srcOrd="2" destOrd="0" presId="urn:microsoft.com/office/officeart/2018/2/layout/IconVerticalSolidList"/>
    <dgm:cxn modelId="{D93A92A4-E27A-44A0-82C7-DEB45682050D}" type="presParOf" srcId="{F3F9715A-EB2C-40D8-97C1-408DFE11F5EE}" destId="{C3B10B37-2BDC-4C26-9003-7972368438C0}" srcOrd="3" destOrd="0" presId="urn:microsoft.com/office/officeart/2018/2/layout/IconVerticalSolidList"/>
    <dgm:cxn modelId="{319CBC27-8DDF-4611-A272-7E5843EDA0B2}" type="presParOf" srcId="{066C05A6-98A7-4BC3-B643-E611BCB8AEAA}" destId="{ABB9B56B-582D-4A60-8C6A-8A102A591D1B}" srcOrd="1" destOrd="0" presId="urn:microsoft.com/office/officeart/2018/2/layout/IconVerticalSolidList"/>
    <dgm:cxn modelId="{9C4326BC-AA33-4EC1-B0F0-7940777A958B}" type="presParOf" srcId="{066C05A6-98A7-4BC3-B643-E611BCB8AEAA}" destId="{FE9073F1-8387-4ABC-982F-1F906E5FE6BE}" srcOrd="2" destOrd="0" presId="urn:microsoft.com/office/officeart/2018/2/layout/IconVerticalSolidList"/>
    <dgm:cxn modelId="{0F65F91E-B726-4849-84E0-7D5DEFAF7BC5}" type="presParOf" srcId="{FE9073F1-8387-4ABC-982F-1F906E5FE6BE}" destId="{C87B4E91-67DC-4726-8DB7-ECB576FEDB0C}" srcOrd="0" destOrd="0" presId="urn:microsoft.com/office/officeart/2018/2/layout/IconVerticalSolidList"/>
    <dgm:cxn modelId="{5A9DD56F-5CEB-4ADE-A0C9-B4F7A11C87C7}" type="presParOf" srcId="{FE9073F1-8387-4ABC-982F-1F906E5FE6BE}" destId="{D9348B36-8A42-40BE-A1D9-B06A66199D73}" srcOrd="1" destOrd="0" presId="urn:microsoft.com/office/officeart/2018/2/layout/IconVerticalSolidList"/>
    <dgm:cxn modelId="{57D20D41-147B-470C-9AFF-8E55F4EEDC10}" type="presParOf" srcId="{FE9073F1-8387-4ABC-982F-1F906E5FE6BE}" destId="{656596A1-010A-4E00-93CF-60F6E8540EE3}" srcOrd="2" destOrd="0" presId="urn:microsoft.com/office/officeart/2018/2/layout/IconVerticalSolidList"/>
    <dgm:cxn modelId="{F53E0B7B-BE86-4955-BA2B-94F24501B468}" type="presParOf" srcId="{FE9073F1-8387-4ABC-982F-1F906E5FE6BE}" destId="{CE95509B-0F8A-47DF-9F5E-AAA21F0812F9}" srcOrd="3" destOrd="0" presId="urn:microsoft.com/office/officeart/2018/2/layout/IconVerticalSolidList"/>
    <dgm:cxn modelId="{EB4128DC-821A-46EC-94FA-AE5AA617B6DF}" type="presParOf" srcId="{066C05A6-98A7-4BC3-B643-E611BCB8AEAA}" destId="{C9DF6E30-D24C-4FC9-99CE-69EE6F63087E}" srcOrd="3" destOrd="0" presId="urn:microsoft.com/office/officeart/2018/2/layout/IconVerticalSolidList"/>
    <dgm:cxn modelId="{2A9687FC-9D14-4A30-9417-EADE1BEB3A4F}" type="presParOf" srcId="{066C05A6-98A7-4BC3-B643-E611BCB8AEAA}" destId="{1F592177-CDA0-4BB8-9D40-DFC3DFEEA87F}" srcOrd="4" destOrd="0" presId="urn:microsoft.com/office/officeart/2018/2/layout/IconVerticalSolidList"/>
    <dgm:cxn modelId="{8F67E1B4-4948-457D-9786-10560065D0BA}" type="presParOf" srcId="{1F592177-CDA0-4BB8-9D40-DFC3DFEEA87F}" destId="{F4F6BDD4-FC49-407D-AAC5-7FD4439F65AC}" srcOrd="0" destOrd="0" presId="urn:microsoft.com/office/officeart/2018/2/layout/IconVerticalSolidList"/>
    <dgm:cxn modelId="{257191EF-7A32-4866-B8E7-3CAF7D3902E9}" type="presParOf" srcId="{1F592177-CDA0-4BB8-9D40-DFC3DFEEA87F}" destId="{AA9DEA53-76A7-4C80-B89F-92A7D06EAE9D}" srcOrd="1" destOrd="0" presId="urn:microsoft.com/office/officeart/2018/2/layout/IconVerticalSolidList"/>
    <dgm:cxn modelId="{EA8B0298-141E-4CBB-9987-91AABC76421C}" type="presParOf" srcId="{1F592177-CDA0-4BB8-9D40-DFC3DFEEA87F}" destId="{40845594-26DC-411D-BAA2-1442FC5A88ED}" srcOrd="2" destOrd="0" presId="urn:microsoft.com/office/officeart/2018/2/layout/IconVerticalSolidList"/>
    <dgm:cxn modelId="{180BFC29-6284-496D-A24B-002D5951F2D7}" type="presParOf" srcId="{1F592177-CDA0-4BB8-9D40-DFC3DFEEA87F}" destId="{07D2BAD2-6407-448A-A42E-B179A60C9393}" srcOrd="3" destOrd="0" presId="urn:microsoft.com/office/officeart/2018/2/layout/IconVerticalSolidList"/>
    <dgm:cxn modelId="{915B40EF-BE8C-4E5A-86A0-51B08482E8EE}" type="presParOf" srcId="{066C05A6-98A7-4BC3-B643-E611BCB8AEAA}" destId="{6238607D-6EA9-4AE3-AC0F-4A7B3CEAD2A2}" srcOrd="5" destOrd="0" presId="urn:microsoft.com/office/officeart/2018/2/layout/IconVerticalSolidList"/>
    <dgm:cxn modelId="{081F6994-6A99-4996-A214-B757D878B5D3}" type="presParOf" srcId="{066C05A6-98A7-4BC3-B643-E611BCB8AEAA}" destId="{9C523301-0072-4961-9188-FF7F8A8A554E}" srcOrd="6" destOrd="0" presId="urn:microsoft.com/office/officeart/2018/2/layout/IconVerticalSolidList"/>
    <dgm:cxn modelId="{9F33FE21-26DD-4C2E-91DE-B16E6066EE30}" type="presParOf" srcId="{9C523301-0072-4961-9188-FF7F8A8A554E}" destId="{204B250A-F49A-4197-9862-E32B81239920}" srcOrd="0" destOrd="0" presId="urn:microsoft.com/office/officeart/2018/2/layout/IconVerticalSolidList"/>
    <dgm:cxn modelId="{802A39FE-D099-4D4D-8C87-2B1638C799DC}" type="presParOf" srcId="{9C523301-0072-4961-9188-FF7F8A8A554E}" destId="{9EACAAA4-E700-45EF-A529-1C06859DC10B}" srcOrd="1" destOrd="0" presId="urn:microsoft.com/office/officeart/2018/2/layout/IconVerticalSolidList"/>
    <dgm:cxn modelId="{43B145B5-C593-44FC-A762-4F460146051A}" type="presParOf" srcId="{9C523301-0072-4961-9188-FF7F8A8A554E}" destId="{BAFBB7C7-A485-4E69-9F40-85857F08CBEF}" srcOrd="2" destOrd="0" presId="urn:microsoft.com/office/officeart/2018/2/layout/IconVerticalSolidList"/>
    <dgm:cxn modelId="{4B32889E-0B46-40F5-BD8C-945336BBBE4B}" type="presParOf" srcId="{9C523301-0072-4961-9188-FF7F8A8A554E}" destId="{F80A2A70-8F4D-4F73-956E-E7F74B35C09B}" srcOrd="3" destOrd="0" presId="urn:microsoft.com/office/officeart/2018/2/layout/IconVerticalSolidList"/>
    <dgm:cxn modelId="{B8B125C5-B82E-4E55-976B-995DF3046A77}" type="presParOf" srcId="{066C05A6-98A7-4BC3-B643-E611BCB8AEAA}" destId="{614EBB33-022D-4512-B61E-0BF2CDDF67A8}" srcOrd="7" destOrd="0" presId="urn:microsoft.com/office/officeart/2018/2/layout/IconVerticalSolidList"/>
    <dgm:cxn modelId="{4AB19448-D9D3-4226-BB54-AE30672EE1EB}" type="presParOf" srcId="{066C05A6-98A7-4BC3-B643-E611BCB8AEAA}" destId="{20C0B8F8-0ED3-4617-BA9D-A9C3EAAD1D7D}" srcOrd="8" destOrd="0" presId="urn:microsoft.com/office/officeart/2018/2/layout/IconVerticalSolidList"/>
    <dgm:cxn modelId="{A883E89D-A32D-4BF2-A4EE-B8BB88C3CB5D}" type="presParOf" srcId="{20C0B8F8-0ED3-4617-BA9D-A9C3EAAD1D7D}" destId="{1BEBFE21-12F6-4232-9591-C7F3F5A2AFE9}" srcOrd="0" destOrd="0" presId="urn:microsoft.com/office/officeart/2018/2/layout/IconVerticalSolidList"/>
    <dgm:cxn modelId="{15C1B544-A07C-46EB-9E00-B12CF6C594D2}" type="presParOf" srcId="{20C0B8F8-0ED3-4617-BA9D-A9C3EAAD1D7D}" destId="{D1380EB3-2575-45FC-920A-F9B07ED33033}" srcOrd="1" destOrd="0" presId="urn:microsoft.com/office/officeart/2018/2/layout/IconVerticalSolidList"/>
    <dgm:cxn modelId="{80190588-B209-4330-99F3-8673E37DAA1D}" type="presParOf" srcId="{20C0B8F8-0ED3-4617-BA9D-A9C3EAAD1D7D}" destId="{BD115267-066A-4691-9629-B1D085DF245B}" srcOrd="2" destOrd="0" presId="urn:microsoft.com/office/officeart/2018/2/layout/IconVerticalSolidList"/>
    <dgm:cxn modelId="{C0AB38C1-3FF4-4C93-9F32-F478FD416119}" type="presParOf" srcId="{20C0B8F8-0ED3-4617-BA9D-A9C3EAAD1D7D}" destId="{C80E6A45-7589-476C-ABD8-CFDE6AD05909}" srcOrd="3" destOrd="0" presId="urn:microsoft.com/office/officeart/2018/2/layout/IconVerticalSolidList"/>
    <dgm:cxn modelId="{D129C09F-4584-4152-B21E-987AF252C09E}" type="presParOf" srcId="{066C05A6-98A7-4BC3-B643-E611BCB8AEAA}" destId="{9989CF0E-B111-4433-A0C1-27289B19E3A0}" srcOrd="9" destOrd="0" presId="urn:microsoft.com/office/officeart/2018/2/layout/IconVerticalSolidList"/>
    <dgm:cxn modelId="{74A841F8-1818-40D4-9F74-7717DDEA9CD4}" type="presParOf" srcId="{066C05A6-98A7-4BC3-B643-E611BCB8AEAA}" destId="{C8FB0884-DB54-4053-A8C2-19CE86D1FCE5}" srcOrd="10" destOrd="0" presId="urn:microsoft.com/office/officeart/2018/2/layout/IconVerticalSolidList"/>
    <dgm:cxn modelId="{2217B08A-F1F7-4166-9E65-39A6E9EB31C7}" type="presParOf" srcId="{C8FB0884-DB54-4053-A8C2-19CE86D1FCE5}" destId="{2AE56F6D-F3F2-4DBF-89C5-5E503827126B}" srcOrd="0" destOrd="0" presId="urn:microsoft.com/office/officeart/2018/2/layout/IconVerticalSolidList"/>
    <dgm:cxn modelId="{B0BA4009-B47D-40AB-B44D-9361589302DA}" type="presParOf" srcId="{C8FB0884-DB54-4053-A8C2-19CE86D1FCE5}" destId="{17222702-B5C8-4FC4-AF08-B811E48F553D}" srcOrd="1" destOrd="0" presId="urn:microsoft.com/office/officeart/2018/2/layout/IconVerticalSolidList"/>
    <dgm:cxn modelId="{F2E95A93-3ACD-4AED-B6C9-8FBDBA3E13CF}" type="presParOf" srcId="{C8FB0884-DB54-4053-A8C2-19CE86D1FCE5}" destId="{4CAFF646-B12E-40DB-A2F0-92440EE6F7CE}" srcOrd="2" destOrd="0" presId="urn:microsoft.com/office/officeart/2018/2/layout/IconVerticalSolidList"/>
    <dgm:cxn modelId="{EB6E985A-CB28-4D3C-9AFA-5EF373D8FFCF}" type="presParOf" srcId="{C8FB0884-DB54-4053-A8C2-19CE86D1FCE5}" destId="{AEB865FC-06AD-4D0E-AB8E-1AEB79B510D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A05DB-7619-494B-8B44-0D5C075B4390}">
      <dsp:nvSpPr>
        <dsp:cNvPr id="0" name=""/>
        <dsp:cNvSpPr/>
      </dsp:nvSpPr>
      <dsp:spPr>
        <a:xfrm>
          <a:off x="0" y="0"/>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FC7749-5AEC-4E10-88DC-26E60E84C01E}">
      <dsp:nvSpPr>
        <dsp:cNvPr id="0" name=""/>
        <dsp:cNvSpPr/>
      </dsp:nvSpPr>
      <dsp:spPr>
        <a:xfrm>
          <a:off x="0" y="0"/>
          <a:ext cx="5524500" cy="11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You can grant access at the following BigQuery resource levels:</a:t>
          </a:r>
          <a:endParaRPr lang="en-US" sz="2600" kern="1200"/>
        </a:p>
      </dsp:txBody>
      <dsp:txXfrm>
        <a:off x="0" y="0"/>
        <a:ext cx="5524500" cy="1125606"/>
      </dsp:txXfrm>
    </dsp:sp>
    <dsp:sp modelId="{68906E19-C8C2-4DC2-A6B9-C7836AC7FAD0}">
      <dsp:nvSpPr>
        <dsp:cNvPr id="0" name=""/>
        <dsp:cNvSpPr/>
      </dsp:nvSpPr>
      <dsp:spPr>
        <a:xfrm>
          <a:off x="0" y="1125606"/>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425C7-FAB5-44F4-B610-A5E2BC26BB9A}">
      <dsp:nvSpPr>
        <dsp:cNvPr id="0" name=""/>
        <dsp:cNvSpPr/>
      </dsp:nvSpPr>
      <dsp:spPr>
        <a:xfrm>
          <a:off x="0" y="1125606"/>
          <a:ext cx="5524500" cy="11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organization or Google Cloud project level</a:t>
          </a:r>
          <a:endParaRPr lang="en-US" sz="2600" kern="1200" dirty="0"/>
        </a:p>
      </dsp:txBody>
      <dsp:txXfrm>
        <a:off x="0" y="1125606"/>
        <a:ext cx="5524500" cy="1125606"/>
      </dsp:txXfrm>
    </dsp:sp>
    <dsp:sp modelId="{FB862D9F-5D7B-4E62-B937-F744025CA1C7}">
      <dsp:nvSpPr>
        <dsp:cNvPr id="0" name=""/>
        <dsp:cNvSpPr/>
      </dsp:nvSpPr>
      <dsp:spPr>
        <a:xfrm>
          <a:off x="0" y="2251213"/>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BF67B3-FE90-4C74-BFBB-B6C4D4203580}">
      <dsp:nvSpPr>
        <dsp:cNvPr id="0" name=""/>
        <dsp:cNvSpPr/>
      </dsp:nvSpPr>
      <dsp:spPr>
        <a:xfrm>
          <a:off x="0" y="2251212"/>
          <a:ext cx="5524500" cy="11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dirty="0"/>
            <a:t>dataset level</a:t>
          </a:r>
          <a:endParaRPr lang="en-US" sz="2600" kern="1200" dirty="0"/>
        </a:p>
      </dsp:txBody>
      <dsp:txXfrm>
        <a:off x="0" y="2251212"/>
        <a:ext cx="5524500" cy="1125606"/>
      </dsp:txXfrm>
    </dsp:sp>
    <dsp:sp modelId="{D1016060-1651-4EE8-A2AB-3E6A19494558}">
      <dsp:nvSpPr>
        <dsp:cNvPr id="0" name=""/>
        <dsp:cNvSpPr/>
      </dsp:nvSpPr>
      <dsp:spPr>
        <a:xfrm>
          <a:off x="0" y="337681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CAE9A-B9E7-41D0-8D54-6CB3D368E2C2}">
      <dsp:nvSpPr>
        <dsp:cNvPr id="0" name=""/>
        <dsp:cNvSpPr/>
      </dsp:nvSpPr>
      <dsp:spPr>
        <a:xfrm>
          <a:off x="0" y="3376819"/>
          <a:ext cx="5524500" cy="1125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table or view level</a:t>
          </a:r>
          <a:endParaRPr lang="en-US" sz="2600" kern="1200"/>
        </a:p>
      </dsp:txBody>
      <dsp:txXfrm>
        <a:off x="0" y="3376819"/>
        <a:ext cx="5524500" cy="11256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9DAA0-B0AA-4499-9AA8-49749022C64E}">
      <dsp:nvSpPr>
        <dsp:cNvPr id="0" name=""/>
        <dsp:cNvSpPr/>
      </dsp:nvSpPr>
      <dsp:spPr>
        <a:xfrm>
          <a:off x="0" y="89052"/>
          <a:ext cx="5524500" cy="1492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Notebooks can be used to complete analysis and machine learning (ML) workflows by using SQL, Python, and other common packages and APIs. </a:t>
          </a:r>
        </a:p>
      </dsp:txBody>
      <dsp:txXfrm>
        <a:off x="72878" y="161930"/>
        <a:ext cx="5378744" cy="1347164"/>
      </dsp:txXfrm>
    </dsp:sp>
    <dsp:sp modelId="{89A9AE2D-A5D4-4191-B195-1CF1B4A2082B}">
      <dsp:nvSpPr>
        <dsp:cNvPr id="0" name=""/>
        <dsp:cNvSpPr/>
      </dsp:nvSpPr>
      <dsp:spPr>
        <a:xfrm>
          <a:off x="0" y="1645332"/>
          <a:ext cx="5524500" cy="1492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Notebooks offer improved collaboration and management with the following options:</a:t>
          </a:r>
        </a:p>
      </dsp:txBody>
      <dsp:txXfrm>
        <a:off x="72878" y="1718210"/>
        <a:ext cx="5378744" cy="1347164"/>
      </dsp:txXfrm>
    </dsp:sp>
    <dsp:sp modelId="{6647209F-9C8D-40A5-A33A-4677008A6FF3}">
      <dsp:nvSpPr>
        <dsp:cNvPr id="0" name=""/>
        <dsp:cNvSpPr/>
      </dsp:nvSpPr>
      <dsp:spPr>
        <a:xfrm>
          <a:off x="0" y="3138253"/>
          <a:ext cx="5524500" cy="127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Share notebooks with specific users and groups by using Identity and Access Management (IAM).</a:t>
          </a:r>
        </a:p>
        <a:p>
          <a:pPr marL="171450" lvl="1" indent="-171450" algn="l" defTabSz="755650">
            <a:lnSpc>
              <a:spcPct val="90000"/>
            </a:lnSpc>
            <a:spcBef>
              <a:spcPct val="0"/>
            </a:spcBef>
            <a:spcAft>
              <a:spcPct val="20000"/>
            </a:spcAft>
            <a:buChar char="•"/>
          </a:pPr>
          <a:r>
            <a:rPr lang="en-US" sz="1700" kern="1200"/>
            <a:t>Review the notebook version history.</a:t>
          </a:r>
        </a:p>
        <a:p>
          <a:pPr marL="171450" lvl="1" indent="-171450" algn="l" defTabSz="755650">
            <a:lnSpc>
              <a:spcPct val="90000"/>
            </a:lnSpc>
            <a:spcBef>
              <a:spcPct val="0"/>
            </a:spcBef>
            <a:spcAft>
              <a:spcPct val="20000"/>
            </a:spcAft>
            <a:buChar char="•"/>
          </a:pPr>
          <a:r>
            <a:rPr lang="en-US" sz="1700" kern="1200"/>
            <a:t>Revert to or branch from previous versions of the notebook.</a:t>
          </a:r>
        </a:p>
      </dsp:txBody>
      <dsp:txXfrm>
        <a:off x="0" y="3138253"/>
        <a:ext cx="5524500" cy="1275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BE2DC-C6EF-44DF-9CFC-1A4104894F63}">
      <dsp:nvSpPr>
        <dsp:cNvPr id="0" name=""/>
        <dsp:cNvSpPr/>
      </dsp:nvSpPr>
      <dsp:spPr>
        <a:xfrm>
          <a:off x="0" y="340589"/>
          <a:ext cx="10630381"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66BE68-C7A3-4BDF-BA34-D6F4B9A6F3DE}">
      <dsp:nvSpPr>
        <dsp:cNvPr id="0" name=""/>
        <dsp:cNvSpPr/>
      </dsp:nvSpPr>
      <dsp:spPr>
        <a:xfrm>
          <a:off x="531519" y="1109"/>
          <a:ext cx="7441266"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1262" tIns="0" rIns="281262" bIns="0" numCol="1" spcCol="1270" anchor="ctr" anchorCtr="0">
          <a:noAutofit/>
        </a:bodyPr>
        <a:lstStyle/>
        <a:p>
          <a:pPr marL="0" lvl="0" indent="0" algn="l" defTabSz="977900">
            <a:lnSpc>
              <a:spcPct val="90000"/>
            </a:lnSpc>
            <a:spcBef>
              <a:spcPct val="0"/>
            </a:spcBef>
            <a:spcAft>
              <a:spcPct val="35000"/>
            </a:spcAft>
            <a:buNone/>
          </a:pPr>
          <a:r>
            <a:rPr lang="en-US" sz="2200" kern="1200" dirty="0" err="1">
              <a:solidFill>
                <a:prstClr val="white"/>
              </a:solidFill>
              <a:latin typeface="+mn-lt"/>
              <a:ea typeface="+mn-ea"/>
              <a:cs typeface="+mn-cs"/>
            </a:rPr>
            <a:t>DataFrames</a:t>
          </a:r>
          <a:r>
            <a:rPr lang="en-US" sz="2200" kern="1200" dirty="0">
              <a:solidFill>
                <a:prstClr val="white"/>
              </a:solidFill>
              <a:latin typeface="+mn-lt"/>
              <a:ea typeface="+mn-ea"/>
              <a:cs typeface="+mn-cs"/>
            </a:rPr>
            <a:t> can be integrated into notebooks</a:t>
          </a:r>
          <a:r>
            <a:rPr lang="en-US" sz="2200" kern="1200" dirty="0">
              <a:latin typeface="+mn-lt"/>
            </a:rPr>
            <a:t>.</a:t>
          </a:r>
        </a:p>
      </dsp:txBody>
      <dsp:txXfrm>
        <a:off x="564663" y="34253"/>
        <a:ext cx="7374978" cy="612672"/>
      </dsp:txXfrm>
    </dsp:sp>
    <dsp:sp modelId="{F3118F54-6637-43E7-AA52-F4ACE3044936}">
      <dsp:nvSpPr>
        <dsp:cNvPr id="0" name=""/>
        <dsp:cNvSpPr/>
      </dsp:nvSpPr>
      <dsp:spPr>
        <a:xfrm>
          <a:off x="0" y="1383869"/>
          <a:ext cx="10630381"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7FC9E5-63BC-4FF4-B578-4470D8095F87}">
      <dsp:nvSpPr>
        <dsp:cNvPr id="0" name=""/>
        <dsp:cNvSpPr/>
      </dsp:nvSpPr>
      <dsp:spPr>
        <a:xfrm>
          <a:off x="531519" y="1044389"/>
          <a:ext cx="7441266"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1262" tIns="0" rIns="281262"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Assistive code development.</a:t>
          </a:r>
        </a:p>
      </dsp:txBody>
      <dsp:txXfrm>
        <a:off x="564663" y="1077533"/>
        <a:ext cx="7374978" cy="612672"/>
      </dsp:txXfrm>
    </dsp:sp>
    <dsp:sp modelId="{FD26DF36-53F0-48DB-AC37-F304DC577065}">
      <dsp:nvSpPr>
        <dsp:cNvPr id="0" name=""/>
        <dsp:cNvSpPr/>
      </dsp:nvSpPr>
      <dsp:spPr>
        <a:xfrm>
          <a:off x="0" y="2427149"/>
          <a:ext cx="10630381"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61BF1-FE51-40C5-9EC3-B3DD882DB694}">
      <dsp:nvSpPr>
        <dsp:cNvPr id="0" name=""/>
        <dsp:cNvSpPr/>
      </dsp:nvSpPr>
      <dsp:spPr>
        <a:xfrm>
          <a:off x="531519" y="2087669"/>
          <a:ext cx="7441266"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1262" tIns="0" rIns="281262"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Auto-completion of SQL statements.</a:t>
          </a:r>
        </a:p>
      </dsp:txBody>
      <dsp:txXfrm>
        <a:off x="564663" y="2120813"/>
        <a:ext cx="7374978" cy="612672"/>
      </dsp:txXfrm>
    </dsp:sp>
    <dsp:sp modelId="{0C8D3315-0C16-4FF8-A428-56E872F7E21D}">
      <dsp:nvSpPr>
        <dsp:cNvPr id="0" name=""/>
        <dsp:cNvSpPr/>
      </dsp:nvSpPr>
      <dsp:spPr>
        <a:xfrm>
          <a:off x="0" y="3470429"/>
          <a:ext cx="10630381"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119AE7-393A-4ED7-ACD0-FC12F4133444}">
      <dsp:nvSpPr>
        <dsp:cNvPr id="0" name=""/>
        <dsp:cNvSpPr/>
      </dsp:nvSpPr>
      <dsp:spPr>
        <a:xfrm>
          <a:off x="531519" y="3130949"/>
          <a:ext cx="7441266"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1262" tIns="0" rIns="281262" bIns="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mn-lt"/>
            </a:rPr>
            <a:t>Visualize data using popular libraries</a:t>
          </a:r>
        </a:p>
      </dsp:txBody>
      <dsp:txXfrm>
        <a:off x="564663" y="3164093"/>
        <a:ext cx="7374978" cy="612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67349-69C1-4CA5-B61E-70C510BAEC27}">
      <dsp:nvSpPr>
        <dsp:cNvPr id="0" name=""/>
        <dsp:cNvSpPr/>
      </dsp:nvSpPr>
      <dsp:spPr>
        <a:xfrm>
          <a:off x="0" y="2020"/>
          <a:ext cx="11430000" cy="10242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EC9A-A79E-40CC-B325-97833E190EE3}">
      <dsp:nvSpPr>
        <dsp:cNvPr id="0" name=""/>
        <dsp:cNvSpPr/>
      </dsp:nvSpPr>
      <dsp:spPr>
        <a:xfrm>
          <a:off x="309822" y="232467"/>
          <a:ext cx="563313" cy="5633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47376-E67F-4353-8ABC-E8A0EE709E33}">
      <dsp:nvSpPr>
        <dsp:cNvPr id="0" name=""/>
        <dsp:cNvSpPr/>
      </dsp:nvSpPr>
      <dsp:spPr>
        <a:xfrm>
          <a:off x="1182958" y="2020"/>
          <a:ext cx="10247041" cy="1024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95" tIns="108395" rIns="108395" bIns="108395" numCol="1" spcCol="1270" anchor="ctr" anchorCtr="0">
          <a:noAutofit/>
        </a:bodyPr>
        <a:lstStyle/>
        <a:p>
          <a:pPr marL="0" lvl="0" indent="0" algn="l" defTabSz="977900">
            <a:lnSpc>
              <a:spcPct val="100000"/>
            </a:lnSpc>
            <a:spcBef>
              <a:spcPct val="0"/>
            </a:spcBef>
            <a:spcAft>
              <a:spcPct val="35000"/>
            </a:spcAft>
            <a:buNone/>
          </a:pPr>
          <a:r>
            <a:rPr lang="en-US" sz="2200" b="0" i="0" kern="1200" dirty="0" err="1">
              <a:effectLst/>
              <a:latin typeface="+mn-lt"/>
            </a:rPr>
            <a:t>BigQuery</a:t>
          </a:r>
          <a:r>
            <a:rPr lang="en-US" sz="2200" b="0" i="0" kern="1200" dirty="0">
              <a:effectLst/>
              <a:latin typeface="+mn-lt"/>
            </a:rPr>
            <a:t> </a:t>
          </a:r>
          <a:r>
            <a:rPr lang="en-US" sz="2200" b="0" i="0" kern="1200" dirty="0" err="1">
              <a:effectLst/>
              <a:latin typeface="+mn-lt"/>
            </a:rPr>
            <a:t>DataFrames</a:t>
          </a:r>
          <a:r>
            <a:rPr lang="en-US" sz="2200" b="0" i="0" kern="1200" dirty="0">
              <a:effectLst/>
              <a:latin typeface="+mn-lt"/>
            </a:rPr>
            <a:t> is a set of open source Python libraries.</a:t>
          </a:r>
          <a:endParaRPr lang="en-US" sz="2200" kern="1200" dirty="0">
            <a:latin typeface="+mn-lt"/>
          </a:endParaRPr>
        </a:p>
      </dsp:txBody>
      <dsp:txXfrm>
        <a:off x="1182958" y="2020"/>
        <a:ext cx="10247041" cy="1024206"/>
      </dsp:txXfrm>
    </dsp:sp>
    <dsp:sp modelId="{DDA62BE3-F188-4618-ABEB-12810E9E1217}">
      <dsp:nvSpPr>
        <dsp:cNvPr id="0" name=""/>
        <dsp:cNvSpPr/>
      </dsp:nvSpPr>
      <dsp:spPr>
        <a:xfrm>
          <a:off x="0" y="1282278"/>
          <a:ext cx="11430000" cy="10242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2ED7A2-771C-4825-BB22-77344F484230}">
      <dsp:nvSpPr>
        <dsp:cNvPr id="0" name=""/>
        <dsp:cNvSpPr/>
      </dsp:nvSpPr>
      <dsp:spPr>
        <a:xfrm>
          <a:off x="309822" y="1512725"/>
          <a:ext cx="563313" cy="5633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82230A-C58E-4CEE-8AA1-63C3402B0235}">
      <dsp:nvSpPr>
        <dsp:cNvPr id="0" name=""/>
        <dsp:cNvSpPr/>
      </dsp:nvSpPr>
      <dsp:spPr>
        <a:xfrm>
          <a:off x="1182958" y="1282278"/>
          <a:ext cx="10247041" cy="1024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95" tIns="108395" rIns="108395" bIns="108395" numCol="1" spcCol="1270" anchor="ctr" anchorCtr="0">
          <a:noAutofit/>
        </a:bodyPr>
        <a:lstStyle/>
        <a:p>
          <a:pPr marL="0" lvl="0" indent="0" algn="l" defTabSz="977900">
            <a:lnSpc>
              <a:spcPct val="100000"/>
            </a:lnSpc>
            <a:spcBef>
              <a:spcPct val="0"/>
            </a:spcBef>
            <a:spcAft>
              <a:spcPct val="35000"/>
            </a:spcAft>
            <a:buNone/>
          </a:pPr>
          <a:r>
            <a:rPr lang="en-US" sz="2200" b="0" i="0" kern="1200" dirty="0" err="1">
              <a:effectLst/>
              <a:latin typeface="+mn-lt"/>
            </a:rPr>
            <a:t>BigQuery</a:t>
          </a:r>
          <a:r>
            <a:rPr lang="en-US" sz="2200" b="0" i="0" kern="1200" dirty="0">
              <a:effectLst/>
              <a:latin typeface="+mn-lt"/>
            </a:rPr>
            <a:t> </a:t>
          </a:r>
          <a:r>
            <a:rPr lang="en-US" sz="2200" b="0" i="0" kern="1200" dirty="0" err="1">
              <a:effectLst/>
              <a:latin typeface="+mn-lt"/>
            </a:rPr>
            <a:t>DataFrames</a:t>
          </a:r>
          <a:r>
            <a:rPr lang="en-US" sz="2200" b="0" i="0" kern="1200" dirty="0">
              <a:effectLst/>
              <a:latin typeface="+mn-lt"/>
            </a:rPr>
            <a:t> implements the pandas and scikit-learn APIS by pushing the processing down to </a:t>
          </a:r>
          <a:r>
            <a:rPr lang="en-US" sz="2200" b="0" i="0" kern="1200" dirty="0" err="1">
              <a:effectLst/>
              <a:latin typeface="+mn-lt"/>
            </a:rPr>
            <a:t>BigQuery</a:t>
          </a:r>
          <a:r>
            <a:rPr lang="en-US" sz="2200" b="0" i="0" kern="1200" dirty="0">
              <a:effectLst/>
              <a:latin typeface="+mn-lt"/>
            </a:rPr>
            <a:t> through SQL conversion</a:t>
          </a:r>
          <a:endParaRPr lang="en-US" sz="2200" kern="1200" dirty="0">
            <a:latin typeface="+mn-lt"/>
          </a:endParaRPr>
        </a:p>
      </dsp:txBody>
      <dsp:txXfrm>
        <a:off x="1182958" y="1282278"/>
        <a:ext cx="10247041" cy="1024206"/>
      </dsp:txXfrm>
    </dsp:sp>
    <dsp:sp modelId="{B9EEF347-C548-48EA-B644-FCE342105356}">
      <dsp:nvSpPr>
        <dsp:cNvPr id="0" name=""/>
        <dsp:cNvSpPr/>
      </dsp:nvSpPr>
      <dsp:spPr>
        <a:xfrm>
          <a:off x="0" y="2562536"/>
          <a:ext cx="11430000" cy="10242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7D7CA-6AC2-4C22-A004-F784D9B83D0A}">
      <dsp:nvSpPr>
        <dsp:cNvPr id="0" name=""/>
        <dsp:cNvSpPr/>
      </dsp:nvSpPr>
      <dsp:spPr>
        <a:xfrm>
          <a:off x="309822" y="2792983"/>
          <a:ext cx="563313" cy="5633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CA4B3-5993-48F8-804A-190B39965606}">
      <dsp:nvSpPr>
        <dsp:cNvPr id="0" name=""/>
        <dsp:cNvSpPr/>
      </dsp:nvSpPr>
      <dsp:spPr>
        <a:xfrm>
          <a:off x="1182958" y="2562536"/>
          <a:ext cx="10247041" cy="1024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95" tIns="108395" rIns="108395" bIns="108395" numCol="1" spcCol="1270" anchor="ctr" anchorCtr="0">
          <a:noAutofit/>
        </a:bodyPr>
        <a:lstStyle/>
        <a:p>
          <a:pPr marL="0" lvl="0" indent="0" algn="l" defTabSz="977900">
            <a:lnSpc>
              <a:spcPct val="100000"/>
            </a:lnSpc>
            <a:spcBef>
              <a:spcPct val="0"/>
            </a:spcBef>
            <a:spcAft>
              <a:spcPct val="35000"/>
            </a:spcAft>
            <a:buNone/>
          </a:pPr>
          <a:r>
            <a:rPr lang="en-US" sz="2200" b="0" i="0" kern="1200" dirty="0" err="1">
              <a:latin typeface="+mn-lt"/>
            </a:rPr>
            <a:t>BigQuery</a:t>
          </a:r>
          <a:r>
            <a:rPr lang="en-US" sz="2200" b="0" i="0" kern="1200" dirty="0">
              <a:latin typeface="+mn-lt"/>
            </a:rPr>
            <a:t> </a:t>
          </a:r>
          <a:r>
            <a:rPr lang="en-US" sz="2200" b="0" i="0" kern="1200" dirty="0" err="1">
              <a:latin typeface="+mn-lt"/>
            </a:rPr>
            <a:t>DataFrames</a:t>
          </a:r>
          <a:r>
            <a:rPr lang="en-US" sz="2200" b="0" i="0" kern="1200" dirty="0">
              <a:latin typeface="+mn-lt"/>
            </a:rPr>
            <a:t> is distributed with the Apache-2.0 license</a:t>
          </a:r>
          <a:endParaRPr lang="en-US" sz="2200" kern="1200" dirty="0">
            <a:latin typeface="+mn-lt"/>
          </a:endParaRPr>
        </a:p>
      </dsp:txBody>
      <dsp:txXfrm>
        <a:off x="1182958" y="2562536"/>
        <a:ext cx="10247041" cy="1024206"/>
      </dsp:txXfrm>
    </dsp:sp>
    <dsp:sp modelId="{BE70B32E-6C03-41C1-ACCD-87519B4D25B0}">
      <dsp:nvSpPr>
        <dsp:cNvPr id="0" name=""/>
        <dsp:cNvSpPr/>
      </dsp:nvSpPr>
      <dsp:spPr>
        <a:xfrm>
          <a:off x="0" y="3842794"/>
          <a:ext cx="11430000" cy="102420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7066E-25BD-4C1F-A015-E9E42DCC3F22}">
      <dsp:nvSpPr>
        <dsp:cNvPr id="0" name=""/>
        <dsp:cNvSpPr/>
      </dsp:nvSpPr>
      <dsp:spPr>
        <a:xfrm>
          <a:off x="309822" y="4073241"/>
          <a:ext cx="563313" cy="5633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3EA7A4-3F10-4853-901D-83FF99FE41C2}">
      <dsp:nvSpPr>
        <dsp:cNvPr id="0" name=""/>
        <dsp:cNvSpPr/>
      </dsp:nvSpPr>
      <dsp:spPr>
        <a:xfrm>
          <a:off x="1182958" y="3842794"/>
          <a:ext cx="10247041" cy="1024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95" tIns="108395" rIns="108395" bIns="108395" numCol="1" spcCol="1270" anchor="ctr" anchorCtr="0">
          <a:noAutofit/>
        </a:bodyPr>
        <a:lstStyle/>
        <a:p>
          <a:pPr marL="0" lvl="0" indent="0" algn="l" defTabSz="977900">
            <a:lnSpc>
              <a:spcPct val="100000"/>
            </a:lnSpc>
            <a:spcBef>
              <a:spcPct val="0"/>
            </a:spcBef>
            <a:spcAft>
              <a:spcPct val="35000"/>
            </a:spcAft>
            <a:buNone/>
          </a:pPr>
          <a:r>
            <a:rPr lang="en-US" sz="2200" b="0" i="0" kern="1200" dirty="0" err="1">
              <a:latin typeface="+mn-lt"/>
            </a:rPr>
            <a:t>BigQuery</a:t>
          </a:r>
          <a:r>
            <a:rPr lang="en-US" sz="2200" b="0" i="0" kern="1200" dirty="0">
              <a:latin typeface="+mn-lt"/>
            </a:rPr>
            <a:t> </a:t>
          </a:r>
          <a:r>
            <a:rPr lang="en-US" sz="2200" b="0" i="0" kern="1200" dirty="0" err="1">
              <a:latin typeface="+mn-lt"/>
            </a:rPr>
            <a:t>DataFrames</a:t>
          </a:r>
          <a:r>
            <a:rPr lang="en-US" sz="2200" b="0" i="0" kern="1200" dirty="0">
              <a:latin typeface="+mn-lt"/>
            </a:rPr>
            <a:t> uses </a:t>
          </a:r>
          <a:r>
            <a:rPr lang="en-US" sz="2200" b="0" i="0" kern="1200" dirty="0" err="1">
              <a:latin typeface="+mn-lt"/>
            </a:rPr>
            <a:t>BigQuery</a:t>
          </a:r>
          <a:r>
            <a:rPr lang="en-US" sz="2200" b="0" i="0" kern="1200" dirty="0">
              <a:latin typeface="+mn-lt"/>
            </a:rPr>
            <a:t>, Cloud Functions, Vertex AI, and other Google Cloud services, which incur their own costs.</a:t>
          </a:r>
          <a:endParaRPr lang="en-US" sz="2200" kern="1200" dirty="0">
            <a:latin typeface="+mn-lt"/>
          </a:endParaRPr>
        </a:p>
      </dsp:txBody>
      <dsp:txXfrm>
        <a:off x="1182958" y="3842794"/>
        <a:ext cx="10247041" cy="10242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2CCC9-0315-446F-9DBC-D3527001FAEC}">
      <dsp:nvSpPr>
        <dsp:cNvPr id="0" name=""/>
        <dsp:cNvSpPr/>
      </dsp:nvSpPr>
      <dsp:spPr>
        <a:xfrm>
          <a:off x="0" y="549"/>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E95807-82B2-44B1-A2C7-797AFCB29ACE}">
      <dsp:nvSpPr>
        <dsp:cNvPr id="0" name=""/>
        <dsp:cNvSpPr/>
      </dsp:nvSpPr>
      <dsp:spPr>
        <a:xfrm>
          <a:off x="0" y="549"/>
          <a:ext cx="5524500" cy="90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a:t>BigQuery DataFrames provides a Pythonic DataFrame and machine learning (ML) API powered by the BigQuery engine. </a:t>
          </a:r>
          <a:endParaRPr lang="en-US" sz="1700" kern="1200"/>
        </a:p>
      </dsp:txBody>
      <dsp:txXfrm>
        <a:off x="0" y="549"/>
        <a:ext cx="5524500" cy="900265"/>
      </dsp:txXfrm>
    </dsp:sp>
    <dsp:sp modelId="{35738422-B183-493A-964C-4ADAD89EA4C4}">
      <dsp:nvSpPr>
        <dsp:cNvPr id="0" name=""/>
        <dsp:cNvSpPr/>
      </dsp:nvSpPr>
      <dsp:spPr>
        <a:xfrm>
          <a:off x="0" y="900814"/>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842648-74D3-4299-B079-4D21DDA76CEF}">
      <dsp:nvSpPr>
        <dsp:cNvPr id="0" name=""/>
        <dsp:cNvSpPr/>
      </dsp:nvSpPr>
      <dsp:spPr>
        <a:xfrm>
          <a:off x="0" y="900814"/>
          <a:ext cx="5524500" cy="90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err="1"/>
            <a:t>BigQuery</a:t>
          </a:r>
          <a:r>
            <a:rPr lang="en-US" sz="1700" b="0" i="0" kern="1200" dirty="0"/>
            <a:t> </a:t>
          </a:r>
          <a:r>
            <a:rPr lang="en-US" sz="1700" b="0" i="0" kern="1200" dirty="0" err="1"/>
            <a:t>DataFrames</a:t>
          </a:r>
          <a:r>
            <a:rPr lang="en-US" sz="1700" b="0" i="0" kern="1200" dirty="0"/>
            <a:t> is an open-source package. You can run  to install the latest version</a:t>
          </a:r>
          <a:endParaRPr lang="en-US" sz="1700" kern="1200" dirty="0"/>
        </a:p>
      </dsp:txBody>
      <dsp:txXfrm>
        <a:off x="0" y="900814"/>
        <a:ext cx="5524500" cy="900265"/>
      </dsp:txXfrm>
    </dsp:sp>
    <dsp:sp modelId="{9CC6F15C-0CE4-4B17-A3EE-11C2424ED3BF}">
      <dsp:nvSpPr>
        <dsp:cNvPr id="0" name=""/>
        <dsp:cNvSpPr/>
      </dsp:nvSpPr>
      <dsp:spPr>
        <a:xfrm>
          <a:off x="0" y="1801080"/>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AE04E-ECD7-4601-A042-D8D25BFAFE52}">
      <dsp:nvSpPr>
        <dsp:cNvPr id="0" name=""/>
        <dsp:cNvSpPr/>
      </dsp:nvSpPr>
      <dsp:spPr>
        <a:xfrm>
          <a:off x="0" y="1801080"/>
          <a:ext cx="5524500" cy="90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err="1"/>
            <a:t>BigQuery</a:t>
          </a:r>
          <a:r>
            <a:rPr lang="en-US" sz="1700" b="0" i="0" kern="1200" dirty="0"/>
            <a:t> </a:t>
          </a:r>
          <a:r>
            <a:rPr lang="en-US" sz="1700" b="0" i="0" kern="1200" dirty="0" err="1"/>
            <a:t>DataFrames</a:t>
          </a:r>
          <a:r>
            <a:rPr lang="en-US" sz="1700" b="0" i="0" kern="1200" dirty="0"/>
            <a:t> provides two libraries </a:t>
          </a:r>
          <a:r>
            <a:rPr lang="en-US" sz="1700" b="0" i="0" kern="1200" dirty="0" err="1"/>
            <a:t>bigframes.pandas</a:t>
          </a:r>
          <a:r>
            <a:rPr lang="en-US" sz="1700" b="0" i="0" kern="1200" dirty="0"/>
            <a:t> &amp; bigframes.ml</a:t>
          </a:r>
          <a:endParaRPr lang="en-US" sz="1700" kern="1200" dirty="0"/>
        </a:p>
      </dsp:txBody>
      <dsp:txXfrm>
        <a:off x="0" y="1801080"/>
        <a:ext cx="5524500" cy="900265"/>
      </dsp:txXfrm>
    </dsp:sp>
    <dsp:sp modelId="{8B7BE82D-06CD-48B6-993F-7E4E3A0E988A}">
      <dsp:nvSpPr>
        <dsp:cNvPr id="0" name=""/>
        <dsp:cNvSpPr/>
      </dsp:nvSpPr>
      <dsp:spPr>
        <a:xfrm>
          <a:off x="0" y="2701345"/>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0D6A3-43B8-4D77-9C56-E79EC74EB648}">
      <dsp:nvSpPr>
        <dsp:cNvPr id="0" name=""/>
        <dsp:cNvSpPr/>
      </dsp:nvSpPr>
      <dsp:spPr>
        <a:xfrm>
          <a:off x="0" y="2701345"/>
          <a:ext cx="5524500" cy="90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a:t>
          </a:r>
          <a:r>
            <a:rPr lang="en-US" sz="1700" b="0" i="0" kern="1200" dirty="0" err="1"/>
            <a:t>bigframes.pandas</a:t>
          </a:r>
          <a:r>
            <a:rPr lang="en-US" sz="1700" b="0" i="0" kern="1200" dirty="0"/>
            <a:t>  library provides pandas -like API that you can use to analyze and manipulate data in </a:t>
          </a:r>
          <a:r>
            <a:rPr lang="en-US" sz="1700" b="0" i="0" kern="1200" dirty="0" err="1"/>
            <a:t>BigQuery</a:t>
          </a:r>
          <a:r>
            <a:rPr lang="en-US" sz="1700" b="0" i="0" kern="1200" dirty="0"/>
            <a:t>.</a:t>
          </a:r>
          <a:endParaRPr lang="en-US" sz="1700" kern="1200" dirty="0"/>
        </a:p>
      </dsp:txBody>
      <dsp:txXfrm>
        <a:off x="0" y="2701345"/>
        <a:ext cx="5524500" cy="900265"/>
      </dsp:txXfrm>
    </dsp:sp>
    <dsp:sp modelId="{7F65326C-D34B-480F-8A51-7808328D60BF}">
      <dsp:nvSpPr>
        <dsp:cNvPr id="0" name=""/>
        <dsp:cNvSpPr/>
      </dsp:nvSpPr>
      <dsp:spPr>
        <a:xfrm>
          <a:off x="0" y="3601611"/>
          <a:ext cx="55245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E72800-92D7-472A-941E-E7ED15B146B8}">
      <dsp:nvSpPr>
        <dsp:cNvPr id="0" name=""/>
        <dsp:cNvSpPr/>
      </dsp:nvSpPr>
      <dsp:spPr>
        <a:xfrm>
          <a:off x="0" y="3601611"/>
          <a:ext cx="5524500" cy="900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 bigframes.ml supports the same locations as </a:t>
          </a:r>
          <a:r>
            <a:rPr lang="en-US" sz="1700" b="0" i="0" kern="1200" dirty="0" err="1"/>
            <a:t>BigQuery</a:t>
          </a:r>
          <a:r>
            <a:rPr lang="en-US" sz="1700" b="0" i="0" kern="1200" dirty="0"/>
            <a:t> ML. </a:t>
          </a:r>
          <a:r>
            <a:rPr lang="en-US" sz="1700" b="0" i="0" kern="1200" dirty="0" err="1"/>
            <a:t>BigQuery</a:t>
          </a:r>
          <a:r>
            <a:rPr lang="en-US" sz="1700" b="0" i="0" kern="1200" dirty="0"/>
            <a:t> ML model prediction and other ML functions are supported in all </a:t>
          </a:r>
          <a:r>
            <a:rPr lang="en-US" sz="1700" b="0" i="0" kern="1200" dirty="0" err="1"/>
            <a:t>BigQuery</a:t>
          </a:r>
          <a:r>
            <a:rPr lang="en-US" sz="1700" b="0" i="0" kern="1200" dirty="0"/>
            <a:t> regions</a:t>
          </a:r>
          <a:endParaRPr lang="en-US" sz="1700" kern="1200" dirty="0"/>
        </a:p>
      </dsp:txBody>
      <dsp:txXfrm>
        <a:off x="0" y="3601611"/>
        <a:ext cx="5524500" cy="9002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721C8-DAB1-419E-8699-D15E5881EDD3}">
      <dsp:nvSpPr>
        <dsp:cNvPr id="0" name=""/>
        <dsp:cNvSpPr/>
      </dsp:nvSpPr>
      <dsp:spPr>
        <a:xfrm>
          <a:off x="0" y="688002"/>
          <a:ext cx="11430000" cy="12701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D59091-4FDE-46EA-B18D-EBFED9CCF704}">
      <dsp:nvSpPr>
        <dsp:cNvPr id="0" name=""/>
        <dsp:cNvSpPr/>
      </dsp:nvSpPr>
      <dsp:spPr>
        <a:xfrm>
          <a:off x="384223" y="973788"/>
          <a:ext cx="698587" cy="698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57D0F-35BB-4A1E-A984-FD4B97ACF366}">
      <dsp:nvSpPr>
        <dsp:cNvPr id="0" name=""/>
        <dsp:cNvSpPr/>
      </dsp:nvSpPr>
      <dsp:spPr>
        <a:xfrm>
          <a:off x="1467033" y="688002"/>
          <a:ext cx="9962966" cy="127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25" tIns="134425" rIns="134425" bIns="134425" numCol="1" spcCol="1270" anchor="ctr" anchorCtr="0">
          <a:noAutofit/>
        </a:bodyPr>
        <a:lstStyle/>
        <a:p>
          <a:pPr marL="0" lvl="0" indent="0" algn="l" defTabSz="1111250">
            <a:lnSpc>
              <a:spcPct val="90000"/>
            </a:lnSpc>
            <a:spcBef>
              <a:spcPct val="0"/>
            </a:spcBef>
            <a:spcAft>
              <a:spcPct val="35000"/>
            </a:spcAft>
            <a:buNone/>
          </a:pPr>
          <a:r>
            <a:rPr lang="en-US" sz="2500" b="0" kern="1200" baseline="0" dirty="0" err="1"/>
            <a:t>BigQuery</a:t>
          </a:r>
          <a:r>
            <a:rPr lang="en-US" sz="2500" b="0" kern="1200" baseline="0" dirty="0"/>
            <a:t> uses Vertex AI runtimes to run notebooks.</a:t>
          </a:r>
          <a:endParaRPr lang="en-US" sz="2500" kern="1200" dirty="0"/>
        </a:p>
      </dsp:txBody>
      <dsp:txXfrm>
        <a:off x="1467033" y="688002"/>
        <a:ext cx="9962966" cy="1270158"/>
      </dsp:txXfrm>
    </dsp:sp>
    <dsp:sp modelId="{6CC0221D-4E68-4BFC-97C6-9DC7A09E10D9}">
      <dsp:nvSpPr>
        <dsp:cNvPr id="0" name=""/>
        <dsp:cNvSpPr/>
      </dsp:nvSpPr>
      <dsp:spPr>
        <a:xfrm>
          <a:off x="0" y="2275701"/>
          <a:ext cx="11430000" cy="12701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B0CA76-30C8-4F53-9C3A-4435F3F6501A}">
      <dsp:nvSpPr>
        <dsp:cNvPr id="0" name=""/>
        <dsp:cNvSpPr/>
      </dsp:nvSpPr>
      <dsp:spPr>
        <a:xfrm>
          <a:off x="384223" y="2561487"/>
          <a:ext cx="698587" cy="698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63776A-078B-46E7-B095-ECF4D97B3E1D}">
      <dsp:nvSpPr>
        <dsp:cNvPr id="0" name=""/>
        <dsp:cNvSpPr/>
      </dsp:nvSpPr>
      <dsp:spPr>
        <a:xfrm>
          <a:off x="1467033" y="2275701"/>
          <a:ext cx="9962966" cy="127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25" tIns="134425" rIns="134425" bIns="134425" numCol="1" spcCol="1270" anchor="ctr" anchorCtr="0">
          <a:noAutofit/>
        </a:bodyPr>
        <a:lstStyle/>
        <a:p>
          <a:pPr marL="0" lvl="0" indent="0" algn="l" defTabSz="1111250">
            <a:lnSpc>
              <a:spcPct val="90000"/>
            </a:lnSpc>
            <a:spcBef>
              <a:spcPct val="0"/>
            </a:spcBef>
            <a:spcAft>
              <a:spcPct val="35000"/>
            </a:spcAft>
            <a:buNone/>
          </a:pPr>
          <a:r>
            <a:rPr lang="en-US" sz="2500" b="0" kern="1200" baseline="0"/>
            <a:t>You control access to notebooks by using Identity and Access Management (IAM) roles</a:t>
          </a:r>
          <a:endParaRPr lang="en-US" sz="2500" kern="1200"/>
        </a:p>
      </dsp:txBody>
      <dsp:txXfrm>
        <a:off x="1467033" y="2275701"/>
        <a:ext cx="9962966" cy="12701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B3E73-7490-4B6F-A3E4-3D39D8877201}">
      <dsp:nvSpPr>
        <dsp:cNvPr id="0" name=""/>
        <dsp:cNvSpPr/>
      </dsp:nvSpPr>
      <dsp:spPr>
        <a:xfrm>
          <a:off x="0" y="1757"/>
          <a:ext cx="11430000" cy="890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54E66-7296-4534-8C72-A03A15709B9E}">
      <dsp:nvSpPr>
        <dsp:cNvPr id="0" name=""/>
        <dsp:cNvSpPr/>
      </dsp:nvSpPr>
      <dsp:spPr>
        <a:xfrm>
          <a:off x="269406" y="202142"/>
          <a:ext cx="489829" cy="4898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E15D4-57CA-4BE7-851F-3CB9C8906E6E}">
      <dsp:nvSpPr>
        <dsp:cNvPr id="0" name=""/>
        <dsp:cNvSpPr/>
      </dsp:nvSpPr>
      <dsp:spPr>
        <a:xfrm>
          <a:off x="1028642" y="1757"/>
          <a:ext cx="10401357"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977900">
            <a:lnSpc>
              <a:spcPct val="100000"/>
            </a:lnSpc>
            <a:spcBef>
              <a:spcPct val="0"/>
            </a:spcBef>
            <a:spcAft>
              <a:spcPct val="35000"/>
            </a:spcAft>
            <a:buNone/>
          </a:pPr>
          <a:r>
            <a:rPr lang="en-US" sz="2200" kern="1200"/>
            <a:t>To create Notebooks as a first step we need to make sure that BigQuery Studio is enabled</a:t>
          </a:r>
        </a:p>
      </dsp:txBody>
      <dsp:txXfrm>
        <a:off x="1028642" y="1757"/>
        <a:ext cx="10401357" cy="890599"/>
      </dsp:txXfrm>
    </dsp:sp>
    <dsp:sp modelId="{26E45A62-8A17-4767-B6C1-12FF4986805A}">
      <dsp:nvSpPr>
        <dsp:cNvPr id="0" name=""/>
        <dsp:cNvSpPr/>
      </dsp:nvSpPr>
      <dsp:spPr>
        <a:xfrm>
          <a:off x="0" y="1115006"/>
          <a:ext cx="11430000" cy="890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39F90-966A-44D2-AC61-4A46EE2BB7A6}">
      <dsp:nvSpPr>
        <dsp:cNvPr id="0" name=""/>
        <dsp:cNvSpPr/>
      </dsp:nvSpPr>
      <dsp:spPr>
        <a:xfrm>
          <a:off x="269406" y="1315391"/>
          <a:ext cx="489829" cy="4898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E8209-D529-40A5-B6AC-45DAC3D56A12}">
      <dsp:nvSpPr>
        <dsp:cNvPr id="0" name=""/>
        <dsp:cNvSpPr/>
      </dsp:nvSpPr>
      <dsp:spPr>
        <a:xfrm>
          <a:off x="1028642" y="1115006"/>
          <a:ext cx="10401357"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977900">
            <a:lnSpc>
              <a:spcPct val="100000"/>
            </a:lnSpc>
            <a:spcBef>
              <a:spcPct val="0"/>
            </a:spcBef>
            <a:spcAft>
              <a:spcPct val="35000"/>
            </a:spcAft>
            <a:buNone/>
          </a:pPr>
          <a:r>
            <a:rPr lang="en-US" sz="2200" kern="1200"/>
            <a:t>All users with the Dataform Admin (roles/dataform.admin) role have owner access to all notebooks created in the project.</a:t>
          </a:r>
        </a:p>
      </dsp:txBody>
      <dsp:txXfrm>
        <a:off x="1028642" y="1115006"/>
        <a:ext cx="10401357" cy="890599"/>
      </dsp:txXfrm>
    </dsp:sp>
    <dsp:sp modelId="{30DBB0C1-5334-4FF7-B28E-702719C6F77A}">
      <dsp:nvSpPr>
        <dsp:cNvPr id="0" name=""/>
        <dsp:cNvSpPr/>
      </dsp:nvSpPr>
      <dsp:spPr>
        <a:xfrm>
          <a:off x="0" y="2228256"/>
          <a:ext cx="11430000" cy="890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5FE3E-9476-42C9-8AF9-6C1A51E60DFE}">
      <dsp:nvSpPr>
        <dsp:cNvPr id="0" name=""/>
        <dsp:cNvSpPr/>
      </dsp:nvSpPr>
      <dsp:spPr>
        <a:xfrm>
          <a:off x="269406" y="2428641"/>
          <a:ext cx="489829" cy="4898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08A17B-41EB-4C74-B109-475535EBE74B}">
      <dsp:nvSpPr>
        <dsp:cNvPr id="0" name=""/>
        <dsp:cNvSpPr/>
      </dsp:nvSpPr>
      <dsp:spPr>
        <a:xfrm>
          <a:off x="1028642" y="2228256"/>
          <a:ext cx="5143500"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977900">
            <a:lnSpc>
              <a:spcPct val="100000"/>
            </a:lnSpc>
            <a:spcBef>
              <a:spcPct val="0"/>
            </a:spcBef>
            <a:spcAft>
              <a:spcPct val="35000"/>
            </a:spcAft>
            <a:buNone/>
          </a:pPr>
          <a:r>
            <a:rPr lang="en-US" sz="2200" kern="1200"/>
            <a:t>IAM Roles to create Notebooks</a:t>
          </a:r>
        </a:p>
      </dsp:txBody>
      <dsp:txXfrm>
        <a:off x="1028642" y="2228256"/>
        <a:ext cx="5143500" cy="890599"/>
      </dsp:txXfrm>
    </dsp:sp>
    <dsp:sp modelId="{5C8F30E6-9A71-4EBF-8659-5354D71C11FF}">
      <dsp:nvSpPr>
        <dsp:cNvPr id="0" name=""/>
        <dsp:cNvSpPr/>
      </dsp:nvSpPr>
      <dsp:spPr>
        <a:xfrm>
          <a:off x="6172142" y="2228256"/>
          <a:ext cx="5257857"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533400">
            <a:lnSpc>
              <a:spcPct val="100000"/>
            </a:lnSpc>
            <a:spcBef>
              <a:spcPct val="0"/>
            </a:spcBef>
            <a:spcAft>
              <a:spcPct val="35000"/>
            </a:spcAft>
            <a:buNone/>
          </a:pPr>
          <a:r>
            <a:rPr lang="en-US" sz="1200" kern="1200"/>
            <a:t>BigQuery Read Session User (roles/bigquery.readSessionUser)</a:t>
          </a:r>
        </a:p>
        <a:p>
          <a:pPr marL="0" lvl="0" indent="0" algn="l" defTabSz="533400">
            <a:lnSpc>
              <a:spcPct val="100000"/>
            </a:lnSpc>
            <a:spcBef>
              <a:spcPct val="0"/>
            </a:spcBef>
            <a:spcAft>
              <a:spcPct val="35000"/>
            </a:spcAft>
            <a:buNone/>
          </a:pPr>
          <a:r>
            <a:rPr lang="en-US" sz="1200" kern="1200"/>
            <a:t>BigQuery Studio User (roles/bigquery.studioUser)</a:t>
          </a:r>
        </a:p>
      </dsp:txBody>
      <dsp:txXfrm>
        <a:off x="6172142" y="2228256"/>
        <a:ext cx="5257857" cy="890599"/>
      </dsp:txXfrm>
    </dsp:sp>
    <dsp:sp modelId="{A93032CF-FFBC-4257-98B3-4E81CFB8DC54}">
      <dsp:nvSpPr>
        <dsp:cNvPr id="0" name=""/>
        <dsp:cNvSpPr/>
      </dsp:nvSpPr>
      <dsp:spPr>
        <a:xfrm>
          <a:off x="0" y="3341506"/>
          <a:ext cx="11430000" cy="890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E5B9FA-EB54-417B-AAF4-9F0B99F2D3FC}">
      <dsp:nvSpPr>
        <dsp:cNvPr id="0" name=""/>
        <dsp:cNvSpPr/>
      </dsp:nvSpPr>
      <dsp:spPr>
        <a:xfrm>
          <a:off x="269406" y="3541891"/>
          <a:ext cx="489829" cy="48982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6E6E9F-93F1-4C55-9347-2033F47AEC1F}">
      <dsp:nvSpPr>
        <dsp:cNvPr id="0" name=""/>
        <dsp:cNvSpPr/>
      </dsp:nvSpPr>
      <dsp:spPr>
        <a:xfrm>
          <a:off x="1028642" y="3341506"/>
          <a:ext cx="5143500"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977900">
            <a:lnSpc>
              <a:spcPct val="100000"/>
            </a:lnSpc>
            <a:spcBef>
              <a:spcPct val="0"/>
            </a:spcBef>
            <a:spcAft>
              <a:spcPct val="35000"/>
            </a:spcAft>
            <a:buNone/>
          </a:pPr>
          <a:r>
            <a:rPr lang="en-US" sz="2200" kern="1200"/>
            <a:t>The BigQuery Studio User role combines the following IAM roles:</a:t>
          </a:r>
        </a:p>
      </dsp:txBody>
      <dsp:txXfrm>
        <a:off x="1028642" y="3341506"/>
        <a:ext cx="5143500" cy="890599"/>
      </dsp:txXfrm>
    </dsp:sp>
    <dsp:sp modelId="{F1695DF2-0791-44AE-9C2D-555D8F2C22A4}">
      <dsp:nvSpPr>
        <dsp:cNvPr id="0" name=""/>
        <dsp:cNvSpPr/>
      </dsp:nvSpPr>
      <dsp:spPr>
        <a:xfrm>
          <a:off x="6172142" y="3341506"/>
          <a:ext cx="5257857" cy="890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55" tIns="94255" rIns="94255" bIns="94255" numCol="1" spcCol="1270" anchor="ctr" anchorCtr="0">
          <a:noAutofit/>
        </a:bodyPr>
        <a:lstStyle/>
        <a:p>
          <a:pPr marL="0" lvl="0" indent="0" algn="l" defTabSz="533400">
            <a:lnSpc>
              <a:spcPct val="100000"/>
            </a:lnSpc>
            <a:spcBef>
              <a:spcPct val="0"/>
            </a:spcBef>
            <a:spcAft>
              <a:spcPct val="35000"/>
            </a:spcAft>
            <a:buNone/>
          </a:pPr>
          <a:r>
            <a:rPr lang="en-US" sz="1200" kern="1200"/>
            <a:t>BigQuery Job User (roles/bigquery.jobUser)</a:t>
          </a:r>
        </a:p>
        <a:p>
          <a:pPr marL="0" lvl="0" indent="0" algn="l" defTabSz="533400">
            <a:lnSpc>
              <a:spcPct val="100000"/>
            </a:lnSpc>
            <a:spcBef>
              <a:spcPct val="0"/>
            </a:spcBef>
            <a:spcAft>
              <a:spcPct val="35000"/>
            </a:spcAft>
            <a:buNone/>
          </a:pPr>
          <a:r>
            <a:rPr lang="en-US" sz="1200" kern="1200"/>
            <a:t>Notebook Runtime User (roles/aiplatform.notebookRuntimeUser)</a:t>
          </a:r>
        </a:p>
        <a:p>
          <a:pPr marL="0" lvl="0" indent="0" algn="l" defTabSz="533400">
            <a:lnSpc>
              <a:spcPct val="100000"/>
            </a:lnSpc>
            <a:spcBef>
              <a:spcPct val="0"/>
            </a:spcBef>
            <a:spcAft>
              <a:spcPct val="35000"/>
            </a:spcAft>
            <a:buNone/>
          </a:pPr>
          <a:r>
            <a:rPr lang="en-US" sz="1200" kern="1200"/>
            <a:t>Code Creator (roles/dataform.codeCreator)</a:t>
          </a:r>
        </a:p>
      </dsp:txBody>
      <dsp:txXfrm>
        <a:off x="6172142" y="3341506"/>
        <a:ext cx="5257857" cy="8905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536E9-9703-4446-BA78-C1199B3A64A9}">
      <dsp:nvSpPr>
        <dsp:cNvPr id="0" name=""/>
        <dsp:cNvSpPr/>
      </dsp:nvSpPr>
      <dsp:spPr>
        <a:xfrm>
          <a:off x="0" y="67857"/>
          <a:ext cx="5524500" cy="102667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Permissions to edit notebooks</a:t>
          </a:r>
          <a:endParaRPr lang="en-US" sz="2700" kern="1200"/>
        </a:p>
      </dsp:txBody>
      <dsp:txXfrm>
        <a:off x="50118" y="117975"/>
        <a:ext cx="5424264" cy="926439"/>
      </dsp:txXfrm>
    </dsp:sp>
    <dsp:sp modelId="{A48DA460-3315-499E-8778-297D9A28BC2E}">
      <dsp:nvSpPr>
        <dsp:cNvPr id="0" name=""/>
        <dsp:cNvSpPr/>
      </dsp:nvSpPr>
      <dsp:spPr>
        <a:xfrm>
          <a:off x="0" y="1172293"/>
          <a:ext cx="5524500" cy="102667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To edit and run notebooks, you need the following IAM roles:</a:t>
          </a:r>
        </a:p>
      </dsp:txBody>
      <dsp:txXfrm>
        <a:off x="50118" y="1222411"/>
        <a:ext cx="5424264" cy="926439"/>
      </dsp:txXfrm>
    </dsp:sp>
    <dsp:sp modelId="{DD91DE42-1771-45DB-BCF2-B823BC5D3E74}">
      <dsp:nvSpPr>
        <dsp:cNvPr id="0" name=""/>
        <dsp:cNvSpPr/>
      </dsp:nvSpPr>
      <dsp:spPr>
        <a:xfrm>
          <a:off x="0" y="2198968"/>
          <a:ext cx="5524500" cy="2235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4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BigQuery Job User (roles/bigquery.jobUser)</a:t>
          </a:r>
        </a:p>
        <a:p>
          <a:pPr marL="228600" lvl="1" indent="-228600" algn="l" defTabSz="933450">
            <a:lnSpc>
              <a:spcPct val="90000"/>
            </a:lnSpc>
            <a:spcBef>
              <a:spcPct val="0"/>
            </a:spcBef>
            <a:spcAft>
              <a:spcPct val="20000"/>
            </a:spcAft>
            <a:buChar char="•"/>
          </a:pPr>
          <a:r>
            <a:rPr lang="en-US" sz="2100" kern="1200"/>
            <a:t>BigQuery Read Session User (roles/bigquery.readSessionUser)	</a:t>
          </a:r>
        </a:p>
        <a:p>
          <a:pPr marL="228600" lvl="1" indent="-228600" algn="l" defTabSz="933450">
            <a:lnSpc>
              <a:spcPct val="90000"/>
            </a:lnSpc>
            <a:spcBef>
              <a:spcPct val="0"/>
            </a:spcBef>
            <a:spcAft>
              <a:spcPct val="20000"/>
            </a:spcAft>
            <a:buChar char="•"/>
          </a:pPr>
          <a:r>
            <a:rPr lang="en-US" sz="2100" kern="1200"/>
            <a:t>Notebook Runtime User (roles/aiplatform.notebookRuntimeUser)</a:t>
          </a:r>
        </a:p>
        <a:p>
          <a:pPr marL="228600" lvl="1" indent="-228600" algn="l" defTabSz="933450">
            <a:lnSpc>
              <a:spcPct val="90000"/>
            </a:lnSpc>
            <a:spcBef>
              <a:spcPct val="0"/>
            </a:spcBef>
            <a:spcAft>
              <a:spcPct val="20000"/>
            </a:spcAft>
            <a:buChar char="•"/>
          </a:pPr>
          <a:r>
            <a:rPr lang="en-US" sz="2100" kern="1200"/>
            <a:t>Code Editor (roles/dataform.codeEditor)</a:t>
          </a:r>
        </a:p>
      </dsp:txBody>
      <dsp:txXfrm>
        <a:off x="0" y="2198968"/>
        <a:ext cx="5524500" cy="223559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2D1AD-17A1-492A-A445-4697B3B5AE57}">
      <dsp:nvSpPr>
        <dsp:cNvPr id="0" name=""/>
        <dsp:cNvSpPr/>
      </dsp:nvSpPr>
      <dsp:spPr>
        <a:xfrm>
          <a:off x="0" y="81719"/>
          <a:ext cx="5548312" cy="9886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Permissions to view notebooks</a:t>
          </a:r>
          <a:endParaRPr lang="en-US" sz="2600" kern="1200"/>
        </a:p>
      </dsp:txBody>
      <dsp:txXfrm>
        <a:off x="48262" y="129981"/>
        <a:ext cx="5451788" cy="892126"/>
      </dsp:txXfrm>
    </dsp:sp>
    <dsp:sp modelId="{1FB42410-32B1-46D5-8507-6D365607AF3F}">
      <dsp:nvSpPr>
        <dsp:cNvPr id="0" name=""/>
        <dsp:cNvSpPr/>
      </dsp:nvSpPr>
      <dsp:spPr>
        <a:xfrm>
          <a:off x="0" y="1145250"/>
          <a:ext cx="5548312" cy="9886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To view and run notebooks, you need the following IAM roles:</a:t>
          </a:r>
        </a:p>
      </dsp:txBody>
      <dsp:txXfrm>
        <a:off x="48262" y="1193512"/>
        <a:ext cx="5451788" cy="892126"/>
      </dsp:txXfrm>
    </dsp:sp>
    <dsp:sp modelId="{6F7BA94B-76C1-45AA-B071-2E7873CC6391}">
      <dsp:nvSpPr>
        <dsp:cNvPr id="0" name=""/>
        <dsp:cNvSpPr/>
      </dsp:nvSpPr>
      <dsp:spPr>
        <a:xfrm>
          <a:off x="0" y="2133900"/>
          <a:ext cx="5548312" cy="182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59"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BigQuery Job User (roles/bigquery.jobUser)</a:t>
          </a:r>
        </a:p>
        <a:p>
          <a:pPr marL="228600" lvl="1" indent="-228600" algn="l" defTabSz="889000">
            <a:lnSpc>
              <a:spcPct val="90000"/>
            </a:lnSpc>
            <a:spcBef>
              <a:spcPct val="0"/>
            </a:spcBef>
            <a:spcAft>
              <a:spcPct val="20000"/>
            </a:spcAft>
            <a:buChar char="•"/>
          </a:pPr>
          <a:r>
            <a:rPr lang="en-US" sz="2000" kern="1200"/>
            <a:t>BigQuery Read Session User (roles/bigquery.readSessionUser)</a:t>
          </a:r>
        </a:p>
        <a:p>
          <a:pPr marL="228600" lvl="1" indent="-228600" algn="l" defTabSz="889000">
            <a:lnSpc>
              <a:spcPct val="90000"/>
            </a:lnSpc>
            <a:spcBef>
              <a:spcPct val="0"/>
            </a:spcBef>
            <a:spcAft>
              <a:spcPct val="20000"/>
            </a:spcAft>
            <a:buChar char="•"/>
          </a:pPr>
          <a:r>
            <a:rPr lang="en-US" sz="2000" kern="1200"/>
            <a:t>Notebook Runtime User (roles/aiplatform.notebookRuntimeUser)</a:t>
          </a:r>
        </a:p>
        <a:p>
          <a:pPr marL="228600" lvl="1" indent="-228600" algn="l" defTabSz="889000">
            <a:lnSpc>
              <a:spcPct val="90000"/>
            </a:lnSpc>
            <a:spcBef>
              <a:spcPct val="0"/>
            </a:spcBef>
            <a:spcAft>
              <a:spcPct val="20000"/>
            </a:spcAft>
            <a:buChar char="•"/>
          </a:pPr>
          <a:r>
            <a:rPr lang="en-US" sz="2000" kern="1200"/>
            <a:t>Code Viewer (roles/dataform.codeViewer)</a:t>
          </a:r>
        </a:p>
      </dsp:txBody>
      <dsp:txXfrm>
        <a:off x="0" y="2133900"/>
        <a:ext cx="5548312" cy="18298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30E25-0890-4CEB-9633-72AFB7066FC8}">
      <dsp:nvSpPr>
        <dsp:cNvPr id="0" name=""/>
        <dsp:cNvSpPr/>
      </dsp:nvSpPr>
      <dsp:spPr>
        <a:xfrm>
          <a:off x="0" y="1406652"/>
          <a:ext cx="5524500" cy="20286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28763" tIns="479044" rIns="428763"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Open query results in a notebook</a:t>
          </a:r>
        </a:p>
        <a:p>
          <a:pPr marL="228600" lvl="1" indent="-228600" algn="l" defTabSz="1022350">
            <a:lnSpc>
              <a:spcPct val="90000"/>
            </a:lnSpc>
            <a:spcBef>
              <a:spcPct val="0"/>
            </a:spcBef>
            <a:spcAft>
              <a:spcPct val="15000"/>
            </a:spcAft>
            <a:buChar char="•"/>
          </a:pPr>
          <a:r>
            <a:rPr lang="en-US" sz="2300" kern="1200"/>
            <a:t>Prepare the notebook for use</a:t>
          </a:r>
        </a:p>
        <a:p>
          <a:pPr marL="228600" lvl="1" indent="-228600" algn="l" defTabSz="1022350">
            <a:lnSpc>
              <a:spcPct val="90000"/>
            </a:lnSpc>
            <a:spcBef>
              <a:spcPct val="0"/>
            </a:spcBef>
            <a:spcAft>
              <a:spcPct val="15000"/>
            </a:spcAft>
            <a:buChar char="•"/>
          </a:pPr>
          <a:r>
            <a:rPr lang="en-US" sz="2300" kern="1200"/>
            <a:t>Explore the data</a:t>
          </a:r>
        </a:p>
        <a:p>
          <a:pPr marL="228600" lvl="1" indent="-228600" algn="l" defTabSz="1022350">
            <a:lnSpc>
              <a:spcPct val="90000"/>
            </a:lnSpc>
            <a:spcBef>
              <a:spcPct val="0"/>
            </a:spcBef>
            <a:spcAft>
              <a:spcPct val="15000"/>
            </a:spcAft>
            <a:buChar char="•"/>
          </a:pPr>
          <a:r>
            <a:rPr lang="en-US" sz="2300" kern="1200"/>
            <a:t>Clean up</a:t>
          </a:r>
        </a:p>
      </dsp:txBody>
      <dsp:txXfrm>
        <a:off x="0" y="1406652"/>
        <a:ext cx="5524500" cy="2028600"/>
      </dsp:txXfrm>
    </dsp:sp>
    <dsp:sp modelId="{2F7B109D-38F9-418B-8A7E-3611B3ADD09D}">
      <dsp:nvSpPr>
        <dsp:cNvPr id="0" name=""/>
        <dsp:cNvSpPr/>
      </dsp:nvSpPr>
      <dsp:spPr>
        <a:xfrm>
          <a:off x="276225" y="1067173"/>
          <a:ext cx="3867150" cy="6789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169" tIns="0" rIns="146169" bIns="0" numCol="1" spcCol="1270" anchor="ctr" anchorCtr="0">
          <a:noAutofit/>
        </a:bodyPr>
        <a:lstStyle/>
        <a:p>
          <a:pPr marL="0" lvl="0" indent="0" algn="l" defTabSz="1022350">
            <a:lnSpc>
              <a:spcPct val="90000"/>
            </a:lnSpc>
            <a:spcBef>
              <a:spcPct val="0"/>
            </a:spcBef>
            <a:spcAft>
              <a:spcPct val="35000"/>
            </a:spcAft>
            <a:buNone/>
          </a:pPr>
          <a:r>
            <a:rPr lang="en-US" sz="2300" b="1" kern="1200"/>
            <a:t>To explore the query result follow below steps</a:t>
          </a:r>
          <a:endParaRPr lang="en-US" sz="2300" kern="1200"/>
        </a:p>
      </dsp:txBody>
      <dsp:txXfrm>
        <a:off x="309369" y="1100317"/>
        <a:ext cx="3800862"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CA329-F923-463D-8418-05BF089BE369}">
      <dsp:nvSpPr>
        <dsp:cNvPr id="0" name=""/>
        <dsp:cNvSpPr/>
      </dsp:nvSpPr>
      <dsp:spPr>
        <a:xfrm>
          <a:off x="0" y="7393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Data Owner </a:t>
          </a:r>
        </a:p>
      </dsp:txBody>
      <dsp:txXfrm>
        <a:off x="23988" y="97920"/>
        <a:ext cx="5476524" cy="443423"/>
      </dsp:txXfrm>
    </dsp:sp>
    <dsp:sp modelId="{5C4B8F81-0864-4EFE-B082-0B27DD9C913D}">
      <dsp:nvSpPr>
        <dsp:cNvPr id="0" name=""/>
        <dsp:cNvSpPr/>
      </dsp:nvSpPr>
      <dsp:spPr>
        <a:xfrm>
          <a:off x="0" y="62581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Data Viewer </a:t>
          </a:r>
        </a:p>
      </dsp:txBody>
      <dsp:txXfrm>
        <a:off x="23988" y="649800"/>
        <a:ext cx="5476524" cy="443423"/>
      </dsp:txXfrm>
    </dsp:sp>
    <dsp:sp modelId="{72A173D4-F902-41B3-AF9D-474677F833C1}">
      <dsp:nvSpPr>
        <dsp:cNvPr id="0" name=""/>
        <dsp:cNvSpPr/>
      </dsp:nvSpPr>
      <dsp:spPr>
        <a:xfrm>
          <a:off x="0" y="117769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Job User </a:t>
          </a:r>
        </a:p>
      </dsp:txBody>
      <dsp:txXfrm>
        <a:off x="23988" y="1201680"/>
        <a:ext cx="5476524" cy="443423"/>
      </dsp:txXfrm>
    </dsp:sp>
    <dsp:sp modelId="{2A12BC12-5DCB-461B-8407-7E36241BFEF2}">
      <dsp:nvSpPr>
        <dsp:cNvPr id="0" name=""/>
        <dsp:cNvSpPr/>
      </dsp:nvSpPr>
      <dsp:spPr>
        <a:xfrm>
          <a:off x="0" y="172957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Metadata Viewer </a:t>
          </a:r>
        </a:p>
      </dsp:txBody>
      <dsp:txXfrm>
        <a:off x="23988" y="1753560"/>
        <a:ext cx="5476524" cy="443423"/>
      </dsp:txXfrm>
    </dsp:sp>
    <dsp:sp modelId="{1A608756-3C3B-4038-A882-4E975736D3B2}">
      <dsp:nvSpPr>
        <dsp:cNvPr id="0" name=""/>
        <dsp:cNvSpPr/>
      </dsp:nvSpPr>
      <dsp:spPr>
        <a:xfrm>
          <a:off x="0" y="228145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User </a:t>
          </a:r>
        </a:p>
      </dsp:txBody>
      <dsp:txXfrm>
        <a:off x="23988" y="2305440"/>
        <a:ext cx="5476524" cy="443423"/>
      </dsp:txXfrm>
    </dsp:sp>
    <dsp:sp modelId="{FEB2460A-3E7A-4F5A-9FB8-2A3CF61FCDB4}">
      <dsp:nvSpPr>
        <dsp:cNvPr id="0" name=""/>
        <dsp:cNvSpPr/>
      </dsp:nvSpPr>
      <dsp:spPr>
        <a:xfrm>
          <a:off x="0" y="2833332"/>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Resource Admin</a:t>
          </a:r>
        </a:p>
      </dsp:txBody>
      <dsp:txXfrm>
        <a:off x="23988" y="2857320"/>
        <a:ext cx="5476524" cy="443423"/>
      </dsp:txXfrm>
    </dsp:sp>
    <dsp:sp modelId="{D6C12662-7D25-46AA-91E4-EDD9C5B76DE4}">
      <dsp:nvSpPr>
        <dsp:cNvPr id="0" name=""/>
        <dsp:cNvSpPr/>
      </dsp:nvSpPr>
      <dsp:spPr>
        <a:xfrm>
          <a:off x="0" y="3385213"/>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Resource Editor</a:t>
          </a:r>
        </a:p>
      </dsp:txBody>
      <dsp:txXfrm>
        <a:off x="23988" y="3409201"/>
        <a:ext cx="5476524" cy="443423"/>
      </dsp:txXfrm>
    </dsp:sp>
    <dsp:sp modelId="{AAEC954B-76F9-461C-947D-3D925C084483}">
      <dsp:nvSpPr>
        <dsp:cNvPr id="0" name=""/>
        <dsp:cNvSpPr/>
      </dsp:nvSpPr>
      <dsp:spPr>
        <a:xfrm>
          <a:off x="0" y="3937093"/>
          <a:ext cx="5524500" cy="49139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BigQuery Resource Viewer</a:t>
          </a:r>
        </a:p>
      </dsp:txBody>
      <dsp:txXfrm>
        <a:off x="23988" y="3961081"/>
        <a:ext cx="5476524" cy="443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31805-E436-48C6-8A52-58D33492D66F}">
      <dsp:nvSpPr>
        <dsp:cNvPr id="0" name=""/>
        <dsp:cNvSpPr/>
      </dsp:nvSpPr>
      <dsp:spPr>
        <a:xfrm>
          <a:off x="0" y="410246"/>
          <a:ext cx="5524500" cy="4254343"/>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28763" tIns="374904" rIns="428763"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LENGTH</a:t>
          </a:r>
        </a:p>
        <a:p>
          <a:pPr marL="171450" lvl="1" indent="-171450" algn="l" defTabSz="800100">
            <a:lnSpc>
              <a:spcPct val="90000"/>
            </a:lnSpc>
            <a:spcBef>
              <a:spcPct val="0"/>
            </a:spcBef>
            <a:spcAft>
              <a:spcPct val="15000"/>
            </a:spcAft>
            <a:buChar char="•"/>
          </a:pPr>
          <a:r>
            <a:rPr lang="en-US" sz="1800" kern="1200"/>
            <a:t>CONCAT</a:t>
          </a:r>
        </a:p>
        <a:p>
          <a:pPr marL="171450" lvl="1" indent="-171450" algn="l" defTabSz="800100">
            <a:lnSpc>
              <a:spcPct val="90000"/>
            </a:lnSpc>
            <a:spcBef>
              <a:spcPct val="0"/>
            </a:spcBef>
            <a:spcAft>
              <a:spcPct val="15000"/>
            </a:spcAft>
            <a:buChar char="•"/>
          </a:pPr>
          <a:r>
            <a:rPr lang="en-US" sz="1800" kern="1200"/>
            <a:t>REPEAT</a:t>
          </a:r>
        </a:p>
        <a:p>
          <a:pPr marL="171450" lvl="1" indent="-171450" algn="l" defTabSz="800100">
            <a:lnSpc>
              <a:spcPct val="90000"/>
            </a:lnSpc>
            <a:spcBef>
              <a:spcPct val="0"/>
            </a:spcBef>
            <a:spcAft>
              <a:spcPct val="15000"/>
            </a:spcAft>
            <a:buChar char="•"/>
          </a:pPr>
          <a:r>
            <a:rPr lang="en-US" sz="1800" kern="1200"/>
            <a:t>REPLACE</a:t>
          </a:r>
        </a:p>
        <a:p>
          <a:pPr marL="171450" lvl="1" indent="-171450" algn="l" defTabSz="800100">
            <a:lnSpc>
              <a:spcPct val="90000"/>
            </a:lnSpc>
            <a:spcBef>
              <a:spcPct val="0"/>
            </a:spcBef>
            <a:spcAft>
              <a:spcPct val="15000"/>
            </a:spcAft>
            <a:buChar char="•"/>
          </a:pPr>
          <a:r>
            <a:rPr lang="en-US" sz="1800" kern="1200"/>
            <a:t>REVERSE</a:t>
          </a:r>
        </a:p>
        <a:p>
          <a:pPr marL="171450" lvl="1" indent="-171450" algn="l" defTabSz="800100">
            <a:lnSpc>
              <a:spcPct val="90000"/>
            </a:lnSpc>
            <a:spcBef>
              <a:spcPct val="0"/>
            </a:spcBef>
            <a:spcAft>
              <a:spcPct val="15000"/>
            </a:spcAft>
            <a:buChar char="•"/>
          </a:pPr>
          <a:r>
            <a:rPr lang="en-US" sz="1800" kern="1200"/>
            <a:t>LTRIM &amp; RTRIM</a:t>
          </a:r>
        </a:p>
        <a:p>
          <a:pPr marL="171450" lvl="1" indent="-171450" algn="l" defTabSz="800100">
            <a:lnSpc>
              <a:spcPct val="90000"/>
            </a:lnSpc>
            <a:spcBef>
              <a:spcPct val="0"/>
            </a:spcBef>
            <a:spcAft>
              <a:spcPct val="15000"/>
            </a:spcAft>
            <a:buChar char="•"/>
          </a:pPr>
          <a:r>
            <a:rPr lang="en-US" sz="1800" kern="1200"/>
            <a:t>SPLIT</a:t>
          </a:r>
        </a:p>
        <a:p>
          <a:pPr marL="171450" lvl="1" indent="-171450" algn="l" defTabSz="800100">
            <a:lnSpc>
              <a:spcPct val="90000"/>
            </a:lnSpc>
            <a:spcBef>
              <a:spcPct val="0"/>
            </a:spcBef>
            <a:spcAft>
              <a:spcPct val="15000"/>
            </a:spcAft>
            <a:buChar char="•"/>
          </a:pPr>
          <a:r>
            <a:rPr lang="en-US" sz="1800" kern="1200"/>
            <a:t>SUBSTR</a:t>
          </a:r>
        </a:p>
        <a:p>
          <a:pPr marL="171450" lvl="1" indent="-171450" algn="l" defTabSz="800100">
            <a:lnSpc>
              <a:spcPct val="90000"/>
            </a:lnSpc>
            <a:spcBef>
              <a:spcPct val="0"/>
            </a:spcBef>
            <a:spcAft>
              <a:spcPct val="15000"/>
            </a:spcAft>
            <a:buChar char="•"/>
          </a:pPr>
          <a:r>
            <a:rPr lang="en-US" sz="1800" kern="1200"/>
            <a:t>UPPER &amp; LOWER</a:t>
          </a:r>
        </a:p>
        <a:p>
          <a:pPr marL="171450" lvl="1" indent="-171450" algn="l" defTabSz="800100">
            <a:lnSpc>
              <a:spcPct val="90000"/>
            </a:lnSpc>
            <a:spcBef>
              <a:spcPct val="0"/>
            </a:spcBef>
            <a:spcAft>
              <a:spcPct val="15000"/>
            </a:spcAft>
            <a:buChar char="•"/>
          </a:pPr>
          <a:r>
            <a:rPr lang="en-US" sz="1800" kern="1200"/>
            <a:t>STRPOS</a:t>
          </a:r>
        </a:p>
      </dsp:txBody>
      <dsp:txXfrm>
        <a:off x="0" y="410246"/>
        <a:ext cx="5524500" cy="4254343"/>
      </dsp:txXfrm>
    </dsp:sp>
    <dsp:sp modelId="{62021D0A-64A5-4C43-86C7-1EBDFB38D225}">
      <dsp:nvSpPr>
        <dsp:cNvPr id="0" name=""/>
        <dsp:cNvSpPr/>
      </dsp:nvSpPr>
      <dsp:spPr>
        <a:xfrm>
          <a:off x="276225" y="144566"/>
          <a:ext cx="3867150" cy="531360"/>
        </a:xfrm>
        <a:prstGeom prst="roundRect">
          <a:avLst/>
        </a:prstGeom>
        <a:solidFill>
          <a:srgbClr val="A100FF"/>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169" tIns="0" rIns="146169" bIns="0" numCol="1" spcCol="1270" anchor="ctr" anchorCtr="0">
          <a:noAutofit/>
        </a:bodyPr>
        <a:lstStyle/>
        <a:p>
          <a:pPr marL="0" lvl="0" indent="0" algn="l" defTabSz="800100">
            <a:lnSpc>
              <a:spcPct val="90000"/>
            </a:lnSpc>
            <a:spcBef>
              <a:spcPct val="0"/>
            </a:spcBef>
            <a:spcAft>
              <a:spcPct val="35000"/>
            </a:spcAft>
            <a:buNone/>
          </a:pPr>
          <a:endParaRPr lang="en-US" sz="1800" kern="1200" dirty="0"/>
        </a:p>
        <a:p>
          <a:pPr marL="0" lvl="0" indent="0" algn="l" defTabSz="800100">
            <a:lnSpc>
              <a:spcPct val="90000"/>
            </a:lnSpc>
            <a:spcBef>
              <a:spcPct val="0"/>
            </a:spcBef>
            <a:spcAft>
              <a:spcPct val="35000"/>
            </a:spcAft>
            <a:buNone/>
          </a:pPr>
          <a:r>
            <a:rPr lang="en-US" sz="1800" kern="1200" dirty="0"/>
            <a:t>Some of the String Functions are</a:t>
          </a:r>
        </a:p>
        <a:p>
          <a:pPr marL="0" lvl="0" indent="0" algn="l" defTabSz="800100">
            <a:lnSpc>
              <a:spcPct val="90000"/>
            </a:lnSpc>
            <a:spcBef>
              <a:spcPct val="0"/>
            </a:spcBef>
            <a:spcAft>
              <a:spcPct val="35000"/>
            </a:spcAft>
            <a:buNone/>
          </a:pPr>
          <a:endParaRPr lang="en-US" sz="1800" kern="1200" dirty="0"/>
        </a:p>
      </dsp:txBody>
      <dsp:txXfrm>
        <a:off x="302164" y="170505"/>
        <a:ext cx="381527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E6F4B-0FFC-4275-AFA2-80FE2DBD5BB1}">
      <dsp:nvSpPr>
        <dsp:cNvPr id="0" name=""/>
        <dsp:cNvSpPr/>
      </dsp:nvSpPr>
      <dsp:spPr>
        <a:xfrm>
          <a:off x="51" y="89570"/>
          <a:ext cx="4927259"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Temporary Functions </a:t>
          </a:r>
        </a:p>
      </dsp:txBody>
      <dsp:txXfrm>
        <a:off x="51" y="89570"/>
        <a:ext cx="4927259" cy="576000"/>
      </dsp:txXfrm>
    </dsp:sp>
    <dsp:sp modelId="{88E352FB-11A7-4F25-92A1-BB5D6CEABBF3}">
      <dsp:nvSpPr>
        <dsp:cNvPr id="0" name=""/>
        <dsp:cNvSpPr/>
      </dsp:nvSpPr>
      <dsp:spPr>
        <a:xfrm>
          <a:off x="51" y="665570"/>
          <a:ext cx="4927259"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CREATE TEMP FUNCTION </a:t>
          </a:r>
          <a:r>
            <a:rPr lang="en-US" sz="2000" kern="1200" dirty="0" err="1"/>
            <a:t>addFourAndDivideAny</a:t>
          </a:r>
          <a:r>
            <a:rPr lang="en-US" sz="2000" kern="1200" dirty="0"/>
            <a:t>(x ANY TYPE, y ANY TYPE)</a:t>
          </a:r>
          <a:br>
            <a:rPr lang="en-US" sz="2000" kern="1200" dirty="0"/>
          </a:br>
          <a:r>
            <a:rPr lang="en-US" sz="2000" kern="1200" dirty="0"/>
            <a:t>AS (</a:t>
          </a:r>
          <a:br>
            <a:rPr lang="en-US" sz="2000" kern="1200" dirty="0"/>
          </a:br>
          <a:r>
            <a:rPr lang="en-US" sz="2000" kern="1200" dirty="0"/>
            <a:t>  (x + 4) / y</a:t>
          </a:r>
          <a:br>
            <a:rPr lang="en-US" sz="2000" kern="1200" dirty="0"/>
          </a:br>
          <a:r>
            <a:rPr lang="en-US" sz="2000" kern="1200" dirty="0"/>
            <a:t>);</a:t>
          </a:r>
          <a:br>
            <a:rPr lang="en-US" sz="2000" kern="1200" dirty="0"/>
          </a:br>
          <a:br>
            <a:rPr lang="en-US" sz="2000" kern="1200" dirty="0"/>
          </a:br>
          <a:r>
            <a:rPr lang="en-US" sz="2000" kern="1200" dirty="0"/>
            <a:t>SELECT</a:t>
          </a:r>
          <a:br>
            <a:rPr lang="en-US" sz="2000" kern="1200" dirty="0"/>
          </a:br>
          <a:r>
            <a:rPr lang="en-US" sz="2000" kern="1200" dirty="0"/>
            <a:t>  </a:t>
          </a:r>
          <a:r>
            <a:rPr lang="en-US" sz="2000" kern="1200" dirty="0" err="1"/>
            <a:t>addFourAndDivideAny</a:t>
          </a:r>
          <a:r>
            <a:rPr lang="en-US" sz="2000" kern="1200" dirty="0"/>
            <a:t>(3, 4) AS </a:t>
          </a:r>
          <a:r>
            <a:rPr lang="en-US" sz="2000" kern="1200" dirty="0" err="1"/>
            <a:t>integer_input</a:t>
          </a:r>
          <a:r>
            <a:rPr lang="en-US" sz="2000" kern="1200" dirty="0"/>
            <a:t>,</a:t>
          </a:r>
          <a:br>
            <a:rPr lang="en-US" sz="2000" kern="1200" dirty="0"/>
          </a:br>
          <a:r>
            <a:rPr lang="en-US" sz="2000" kern="1200" dirty="0"/>
            <a:t>  </a:t>
          </a:r>
          <a:r>
            <a:rPr lang="en-US" sz="2000" kern="1200" dirty="0" err="1"/>
            <a:t>addFourAndDivideAny</a:t>
          </a:r>
          <a:r>
            <a:rPr lang="en-US" sz="2000" kern="1200" dirty="0"/>
            <a:t>(1.59, 3.14) AS </a:t>
          </a:r>
          <a:r>
            <a:rPr lang="en-US" sz="2000" kern="1200" dirty="0" err="1"/>
            <a:t>floating_point_input</a:t>
          </a:r>
          <a:r>
            <a:rPr lang="en-US" sz="2000" kern="1200" dirty="0"/>
            <a:t>;</a:t>
          </a:r>
        </a:p>
      </dsp:txBody>
      <dsp:txXfrm>
        <a:off x="51" y="665570"/>
        <a:ext cx="4927259" cy="3458699"/>
      </dsp:txXfrm>
    </dsp:sp>
    <dsp:sp modelId="{81C6E605-D21B-42BF-B100-624B25A16611}">
      <dsp:nvSpPr>
        <dsp:cNvPr id="0" name=""/>
        <dsp:cNvSpPr/>
      </dsp:nvSpPr>
      <dsp:spPr>
        <a:xfrm>
          <a:off x="5617127" y="89570"/>
          <a:ext cx="4927259"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Persistent Functions</a:t>
          </a:r>
        </a:p>
      </dsp:txBody>
      <dsp:txXfrm>
        <a:off x="5617127" y="89570"/>
        <a:ext cx="4927259" cy="576000"/>
      </dsp:txXfrm>
    </dsp:sp>
    <dsp:sp modelId="{195ADF7E-D1A5-4285-A9E6-FDE7D3D9BCA4}">
      <dsp:nvSpPr>
        <dsp:cNvPr id="0" name=""/>
        <dsp:cNvSpPr/>
      </dsp:nvSpPr>
      <dsp:spPr>
        <a:xfrm>
          <a:off x="5617127" y="665570"/>
          <a:ext cx="4927259" cy="34586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CREATE FUNCTION</a:t>
          </a:r>
          <a:r>
            <a:rPr lang="en-US" sz="2000" kern="1200" dirty="0"/>
            <a:t> </a:t>
          </a:r>
          <a:r>
            <a:rPr lang="en-US" sz="2000" kern="1200" dirty="0" err="1"/>
            <a:t>mydataset.AddFourAndDivide</a:t>
          </a:r>
          <a:r>
            <a:rPr lang="en-US" sz="2000" kern="1200" dirty="0"/>
            <a:t>(x INT64, y INT64)</a:t>
          </a:r>
          <a:br>
            <a:rPr lang="en-US" sz="2000" kern="1200" dirty="0"/>
          </a:br>
          <a:r>
            <a:rPr lang="en-US" sz="2000" kern="1200" dirty="0"/>
            <a:t>RETURNS FLOAT64</a:t>
          </a:r>
          <a:br>
            <a:rPr lang="en-US" sz="2000" kern="1200" dirty="0"/>
          </a:br>
          <a:r>
            <a:rPr lang="en-US" sz="2000" kern="1200" dirty="0"/>
            <a:t>AS (</a:t>
          </a:r>
          <a:br>
            <a:rPr lang="en-US" sz="2000" kern="1200" dirty="0"/>
          </a:br>
          <a:r>
            <a:rPr lang="en-US" sz="2000" kern="1200" dirty="0"/>
            <a:t>  (x + 4) / y</a:t>
          </a:r>
          <a:br>
            <a:rPr lang="en-US" sz="2000" kern="1200" dirty="0"/>
          </a:br>
          <a:r>
            <a:rPr lang="en-US" sz="2000" kern="1200" dirty="0"/>
            <a:t>);</a:t>
          </a:r>
        </a:p>
      </dsp:txBody>
      <dsp:txXfrm>
        <a:off x="5617127" y="665570"/>
        <a:ext cx="4927259" cy="34586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E6F4B-0FFC-4275-AFA2-80FE2DBD5BB1}">
      <dsp:nvSpPr>
        <dsp:cNvPr id="0" name=""/>
        <dsp:cNvSpPr/>
      </dsp:nvSpPr>
      <dsp:spPr>
        <a:xfrm>
          <a:off x="0" y="168545"/>
          <a:ext cx="10544438"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Stored Procedure</a:t>
          </a:r>
        </a:p>
      </dsp:txBody>
      <dsp:txXfrm>
        <a:off x="0" y="168545"/>
        <a:ext cx="10544438" cy="720000"/>
      </dsp:txXfrm>
    </dsp:sp>
    <dsp:sp modelId="{88E352FB-11A7-4F25-92A1-BB5D6CEABBF3}">
      <dsp:nvSpPr>
        <dsp:cNvPr id="0" name=""/>
        <dsp:cNvSpPr/>
      </dsp:nvSpPr>
      <dsp:spPr>
        <a:xfrm>
          <a:off x="0" y="888545"/>
          <a:ext cx="10544438" cy="3156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1" kern="1200" dirty="0"/>
            <a:t>CREATE PROCEDURE </a:t>
          </a:r>
          <a:r>
            <a:rPr lang="en-US" sz="2500" kern="1200" dirty="0" err="1"/>
            <a:t>dataset_name.procedure_name</a:t>
          </a:r>
          <a:r>
            <a:rPr lang="en-US" sz="2500" kern="1200" dirty="0"/>
            <a:t>(Arguments)</a:t>
          </a:r>
          <a:br>
            <a:rPr lang="en-US" sz="2500" kern="1200" dirty="0"/>
          </a:br>
          <a:r>
            <a:rPr lang="en-US" sz="2500" kern="1200" dirty="0"/>
            <a:t>BEGIN</a:t>
          </a:r>
          <a:br>
            <a:rPr lang="en-US" sz="2500" kern="1200" dirty="0"/>
          </a:br>
          <a:r>
            <a:rPr lang="en-US" sz="2500" kern="1200" dirty="0"/>
            <a:t>-- statements here</a:t>
          </a:r>
          <a:br>
            <a:rPr lang="en-US" sz="2500" kern="1200" dirty="0"/>
          </a:br>
          <a:r>
            <a:rPr lang="en-US" sz="2500" kern="1200" dirty="0"/>
            <a:t>END</a:t>
          </a:r>
        </a:p>
        <a:p>
          <a:pPr marL="228600" lvl="1" indent="-228600" algn="l" defTabSz="1111250">
            <a:lnSpc>
              <a:spcPct val="90000"/>
            </a:lnSpc>
            <a:spcBef>
              <a:spcPct val="0"/>
            </a:spcBef>
            <a:spcAft>
              <a:spcPct val="15000"/>
            </a:spcAft>
            <a:buChar char="•"/>
          </a:pPr>
          <a:endParaRPr lang="en-US" sz="2500" kern="1200" dirty="0"/>
        </a:p>
        <a:p>
          <a:pPr marL="228600" lvl="1" indent="-228600" algn="l" defTabSz="1111250">
            <a:lnSpc>
              <a:spcPct val="90000"/>
            </a:lnSpc>
            <a:spcBef>
              <a:spcPct val="0"/>
            </a:spcBef>
            <a:spcAft>
              <a:spcPct val="15000"/>
            </a:spcAft>
            <a:buChar char="•"/>
          </a:pPr>
          <a:endParaRPr lang="en-US" sz="2500" kern="1200" dirty="0"/>
        </a:p>
        <a:p>
          <a:pPr marL="228600" lvl="1" indent="-228600" algn="l" defTabSz="1111250">
            <a:lnSpc>
              <a:spcPct val="90000"/>
            </a:lnSpc>
            <a:spcBef>
              <a:spcPct val="0"/>
            </a:spcBef>
            <a:spcAft>
              <a:spcPct val="15000"/>
            </a:spcAft>
            <a:buChar char="•"/>
          </a:pPr>
          <a:r>
            <a:rPr lang="en-US" sz="2500" kern="1200" dirty="0"/>
            <a:t>Calling for Store Procedure </a:t>
          </a:r>
          <a:r>
            <a:rPr lang="en-US" sz="2500" b="1" kern="1200" dirty="0"/>
            <a:t>CALL </a:t>
          </a:r>
          <a:r>
            <a:rPr lang="en-US" sz="2500" b="1" kern="1200" dirty="0" err="1"/>
            <a:t>dataset_name.procedure_name</a:t>
          </a:r>
          <a:r>
            <a:rPr lang="en-US" sz="2500" b="1" kern="1200" dirty="0"/>
            <a:t>()</a:t>
          </a:r>
          <a:br>
            <a:rPr lang="en-US" sz="2500" kern="1200" dirty="0"/>
          </a:br>
          <a:endParaRPr lang="en-US" sz="2500" kern="1200" dirty="0"/>
        </a:p>
      </dsp:txBody>
      <dsp:txXfrm>
        <a:off x="0" y="888545"/>
        <a:ext cx="10544438" cy="31567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878F5-80CD-4361-AE97-9AB3C8048A91}">
      <dsp:nvSpPr>
        <dsp:cNvPr id="0" name=""/>
        <dsp:cNvSpPr/>
      </dsp:nvSpPr>
      <dsp:spPr>
        <a:xfrm>
          <a:off x="0" y="516"/>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AACD7-7525-4186-8E1F-1B14B55FAB46}">
      <dsp:nvSpPr>
        <dsp:cNvPr id="0" name=""/>
        <dsp:cNvSpPr/>
      </dsp:nvSpPr>
      <dsp:spPr>
        <a:xfrm>
          <a:off x="365837" y="272627"/>
          <a:ext cx="665158" cy="665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8D2DC2-6BDB-4E78-B712-A11E29A31CCE}">
      <dsp:nvSpPr>
        <dsp:cNvPr id="0" name=""/>
        <dsp:cNvSpPr/>
      </dsp:nvSpPr>
      <dsp:spPr>
        <a:xfrm>
          <a:off x="1396833" y="516"/>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89000">
            <a:lnSpc>
              <a:spcPct val="90000"/>
            </a:lnSpc>
            <a:spcBef>
              <a:spcPct val="0"/>
            </a:spcBef>
            <a:spcAft>
              <a:spcPct val="35000"/>
            </a:spcAft>
            <a:buNone/>
          </a:pPr>
          <a:r>
            <a:rPr lang="en-US" sz="2000" kern="1200"/>
            <a:t>A window function, also known as an analytic function, computes values over a group of rows and returns a single result for each row. This is different from an aggregate function, which returns a single result for a group of rows.</a:t>
          </a:r>
        </a:p>
      </dsp:txBody>
      <dsp:txXfrm>
        <a:off x="1396833" y="516"/>
        <a:ext cx="10033166" cy="1209379"/>
      </dsp:txXfrm>
    </dsp:sp>
    <dsp:sp modelId="{08D85424-7211-47C3-9C8F-85753FB3B84E}">
      <dsp:nvSpPr>
        <dsp:cNvPr id="0" name=""/>
        <dsp:cNvSpPr/>
      </dsp:nvSpPr>
      <dsp:spPr>
        <a:xfrm>
          <a:off x="0" y="1512241"/>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5FFD4-5896-4FA4-8ED9-9537363D652D}">
      <dsp:nvSpPr>
        <dsp:cNvPr id="0" name=""/>
        <dsp:cNvSpPr/>
      </dsp:nvSpPr>
      <dsp:spPr>
        <a:xfrm>
          <a:off x="365837" y="1784352"/>
          <a:ext cx="665158" cy="665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61378B-DE85-44F3-8602-96CE81BB3DCD}">
      <dsp:nvSpPr>
        <dsp:cNvPr id="0" name=""/>
        <dsp:cNvSpPr/>
      </dsp:nvSpPr>
      <dsp:spPr>
        <a:xfrm>
          <a:off x="1396833" y="1512241"/>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89000">
            <a:lnSpc>
              <a:spcPct val="90000"/>
            </a:lnSpc>
            <a:spcBef>
              <a:spcPct val="0"/>
            </a:spcBef>
            <a:spcAft>
              <a:spcPct val="35000"/>
            </a:spcAft>
            <a:buNone/>
          </a:pPr>
          <a:r>
            <a:rPr lang="en-US" sz="2000" kern="1200"/>
            <a:t>A window function includes an OVER clause, which defines a window of rows around the row being evaluated. For each row, the window function result is computed using the selected window of rows as input, possibly doing aggregation.</a:t>
          </a:r>
        </a:p>
      </dsp:txBody>
      <dsp:txXfrm>
        <a:off x="1396833" y="1512241"/>
        <a:ext cx="10033166" cy="1209379"/>
      </dsp:txXfrm>
    </dsp:sp>
    <dsp:sp modelId="{4E1E4604-6ACE-47AB-AE5A-1AF21CC5A969}">
      <dsp:nvSpPr>
        <dsp:cNvPr id="0" name=""/>
        <dsp:cNvSpPr/>
      </dsp:nvSpPr>
      <dsp:spPr>
        <a:xfrm>
          <a:off x="0" y="3023966"/>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8D078-CAAC-49C6-8F31-8A22E23FF4D7}">
      <dsp:nvSpPr>
        <dsp:cNvPr id="0" name=""/>
        <dsp:cNvSpPr/>
      </dsp:nvSpPr>
      <dsp:spPr>
        <a:xfrm>
          <a:off x="365837" y="3296076"/>
          <a:ext cx="665158" cy="665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1F072C-825C-484C-BB00-58510B7EFD1D}">
      <dsp:nvSpPr>
        <dsp:cNvPr id="0" name=""/>
        <dsp:cNvSpPr/>
      </dsp:nvSpPr>
      <dsp:spPr>
        <a:xfrm>
          <a:off x="1396833" y="3023966"/>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889000">
            <a:lnSpc>
              <a:spcPct val="90000"/>
            </a:lnSpc>
            <a:spcBef>
              <a:spcPct val="0"/>
            </a:spcBef>
            <a:spcAft>
              <a:spcPct val="35000"/>
            </a:spcAft>
            <a:buNone/>
          </a:pPr>
          <a:r>
            <a:rPr lang="en-US" sz="2000" kern="1200"/>
            <a:t>With window functions you can compute moving averages, rank items, calculate cumulative sums, and perform other analyses.</a:t>
          </a:r>
        </a:p>
      </dsp:txBody>
      <dsp:txXfrm>
        <a:off x="1396833" y="3023966"/>
        <a:ext cx="10033166" cy="12093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3CC5D-589B-47D5-A662-01AD7C03C169}">
      <dsp:nvSpPr>
        <dsp:cNvPr id="0" name=""/>
        <dsp:cNvSpPr/>
      </dsp:nvSpPr>
      <dsp:spPr>
        <a:xfrm>
          <a:off x="0" y="309822"/>
          <a:ext cx="5524500" cy="1158300"/>
        </a:xfrm>
        <a:prstGeom prst="roundRect">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Geospatial analytics let you analyze geographic data in </a:t>
          </a:r>
          <a:r>
            <a:rPr lang="en-US" sz="2200" kern="1200" dirty="0" err="1"/>
            <a:t>BigQuery</a:t>
          </a:r>
          <a:r>
            <a:rPr lang="en-US" sz="2200" kern="1200" dirty="0"/>
            <a:t>. Geographic data is also known as geospatial data</a:t>
          </a:r>
        </a:p>
      </dsp:txBody>
      <dsp:txXfrm>
        <a:off x="56544" y="366366"/>
        <a:ext cx="5411412" cy="1045212"/>
      </dsp:txXfrm>
    </dsp:sp>
    <dsp:sp modelId="{88D014D6-9475-4767-9C47-8E80AE11473C}">
      <dsp:nvSpPr>
        <dsp:cNvPr id="0" name=""/>
        <dsp:cNvSpPr/>
      </dsp:nvSpPr>
      <dsp:spPr>
        <a:xfrm>
          <a:off x="0" y="1531482"/>
          <a:ext cx="5524500" cy="1158300"/>
        </a:xfrm>
        <a:prstGeom prst="roundRect">
          <a:avLst/>
        </a:prstGeom>
        <a:solidFill>
          <a:srgbClr val="A100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Common types of objects when working with geospatial data include the following:</a:t>
          </a:r>
        </a:p>
      </dsp:txBody>
      <dsp:txXfrm>
        <a:off x="56544" y="1588026"/>
        <a:ext cx="5411412" cy="1045212"/>
      </dsp:txXfrm>
    </dsp:sp>
    <dsp:sp modelId="{70D05009-A5F7-43B1-A300-65E2FBE0EAFD}">
      <dsp:nvSpPr>
        <dsp:cNvPr id="0" name=""/>
        <dsp:cNvSpPr/>
      </dsp:nvSpPr>
      <dsp:spPr>
        <a:xfrm>
          <a:off x="0" y="2689783"/>
          <a:ext cx="5524500" cy="1502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40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A geometry represents a surface area on the Earth. </a:t>
          </a:r>
        </a:p>
        <a:p>
          <a:pPr marL="171450" lvl="1" indent="-171450" algn="l" defTabSz="755650">
            <a:lnSpc>
              <a:spcPct val="90000"/>
            </a:lnSpc>
            <a:spcBef>
              <a:spcPct val="0"/>
            </a:spcBef>
            <a:spcAft>
              <a:spcPct val="20000"/>
            </a:spcAft>
            <a:buChar char="•"/>
          </a:pPr>
          <a:r>
            <a:rPr lang="en-US" sz="1700" kern="1200"/>
            <a:t>A spatial feature represents a logical spatial object. It combines a geometry with additional attributes that are application-specific.</a:t>
          </a:r>
        </a:p>
        <a:p>
          <a:pPr marL="171450" lvl="1" indent="-171450" algn="l" defTabSz="755650">
            <a:lnSpc>
              <a:spcPct val="90000"/>
            </a:lnSpc>
            <a:spcBef>
              <a:spcPct val="0"/>
            </a:spcBef>
            <a:spcAft>
              <a:spcPct val="20000"/>
            </a:spcAft>
            <a:buChar char="•"/>
          </a:pPr>
          <a:r>
            <a:rPr lang="en-US" sz="1700" kern="1200"/>
            <a:t>A spatial feature collection is a set of spatial features.</a:t>
          </a:r>
        </a:p>
      </dsp:txBody>
      <dsp:txXfrm>
        <a:off x="0" y="2689783"/>
        <a:ext cx="5524500" cy="15028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C2770-23E2-4CC2-A4CD-C28A997C263B}">
      <dsp:nvSpPr>
        <dsp:cNvPr id="0" name=""/>
        <dsp:cNvSpPr/>
      </dsp:nvSpPr>
      <dsp:spPr>
        <a:xfrm>
          <a:off x="0" y="516"/>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733E8-73B1-4C06-9E3C-153928FC18FC}">
      <dsp:nvSpPr>
        <dsp:cNvPr id="0" name=""/>
        <dsp:cNvSpPr/>
      </dsp:nvSpPr>
      <dsp:spPr>
        <a:xfrm>
          <a:off x="365837" y="272627"/>
          <a:ext cx="665158" cy="665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C3675-EAFE-44E4-BF34-C7B837067E87}">
      <dsp:nvSpPr>
        <dsp:cNvPr id="0" name=""/>
        <dsp:cNvSpPr/>
      </dsp:nvSpPr>
      <dsp:spPr>
        <a:xfrm>
          <a:off x="1396833" y="516"/>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066800">
            <a:lnSpc>
              <a:spcPct val="90000"/>
            </a:lnSpc>
            <a:spcBef>
              <a:spcPct val="0"/>
            </a:spcBef>
            <a:spcAft>
              <a:spcPct val="35000"/>
            </a:spcAft>
            <a:buNone/>
          </a:pPr>
          <a:r>
            <a:rPr lang="en-US" sz="2400" kern="1200"/>
            <a:t>With BigQuery Omni, you can run BigQuery analytics on data stored in Amazon Simple Storage Service (Amazon S3) or Azure Blob Storage using BigLake tables.</a:t>
          </a:r>
        </a:p>
      </dsp:txBody>
      <dsp:txXfrm>
        <a:off x="1396833" y="516"/>
        <a:ext cx="10033166" cy="1209379"/>
      </dsp:txXfrm>
    </dsp:sp>
    <dsp:sp modelId="{75955E7D-9B95-4840-87CC-00814C2F1E6E}">
      <dsp:nvSpPr>
        <dsp:cNvPr id="0" name=""/>
        <dsp:cNvSpPr/>
      </dsp:nvSpPr>
      <dsp:spPr>
        <a:xfrm>
          <a:off x="0" y="1512241"/>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B8E5A-5057-41A3-9644-0E3D51CF3D14}">
      <dsp:nvSpPr>
        <dsp:cNvPr id="0" name=""/>
        <dsp:cNvSpPr/>
      </dsp:nvSpPr>
      <dsp:spPr>
        <a:xfrm>
          <a:off x="365837" y="1784352"/>
          <a:ext cx="665158" cy="665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F139C-9F02-48F2-9A3D-F597120E8D60}">
      <dsp:nvSpPr>
        <dsp:cNvPr id="0" name=""/>
        <dsp:cNvSpPr/>
      </dsp:nvSpPr>
      <dsp:spPr>
        <a:xfrm>
          <a:off x="1396833" y="1512241"/>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066800">
            <a:lnSpc>
              <a:spcPct val="90000"/>
            </a:lnSpc>
            <a:spcBef>
              <a:spcPct val="0"/>
            </a:spcBef>
            <a:spcAft>
              <a:spcPct val="35000"/>
            </a:spcAft>
            <a:buNone/>
          </a:pPr>
          <a:r>
            <a:rPr lang="en-US" sz="2400" kern="1200"/>
            <a:t>To run BigQuery analytics on your external data, you first need to connect to Amazon S3 or Blob Storage. </a:t>
          </a:r>
        </a:p>
      </dsp:txBody>
      <dsp:txXfrm>
        <a:off x="1396833" y="1512241"/>
        <a:ext cx="10033166" cy="1209379"/>
      </dsp:txXfrm>
    </dsp:sp>
    <dsp:sp modelId="{0A0A59CB-90A3-44BD-8C5B-4C809E3FA1AF}">
      <dsp:nvSpPr>
        <dsp:cNvPr id="0" name=""/>
        <dsp:cNvSpPr/>
      </dsp:nvSpPr>
      <dsp:spPr>
        <a:xfrm>
          <a:off x="0" y="3023966"/>
          <a:ext cx="11430000" cy="1209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BE035-F8C2-487D-A1CD-47609220977A}">
      <dsp:nvSpPr>
        <dsp:cNvPr id="0" name=""/>
        <dsp:cNvSpPr/>
      </dsp:nvSpPr>
      <dsp:spPr>
        <a:xfrm>
          <a:off x="365837" y="3296076"/>
          <a:ext cx="665158" cy="665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64BF07-40E1-4A0D-8CA7-D71B9FA1FC01}">
      <dsp:nvSpPr>
        <dsp:cNvPr id="0" name=""/>
        <dsp:cNvSpPr/>
      </dsp:nvSpPr>
      <dsp:spPr>
        <a:xfrm>
          <a:off x="1396833" y="3023966"/>
          <a:ext cx="10033166" cy="12093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93" tIns="127993" rIns="127993" bIns="127993" numCol="1" spcCol="1270" anchor="ctr" anchorCtr="0">
          <a:noAutofit/>
        </a:bodyPr>
        <a:lstStyle/>
        <a:p>
          <a:pPr marL="0" lvl="0" indent="0" algn="l" defTabSz="1066800">
            <a:lnSpc>
              <a:spcPct val="90000"/>
            </a:lnSpc>
            <a:spcBef>
              <a:spcPct val="0"/>
            </a:spcBef>
            <a:spcAft>
              <a:spcPct val="35000"/>
            </a:spcAft>
            <a:buNone/>
          </a:pPr>
          <a:r>
            <a:rPr lang="en-US" sz="2400" kern="1200"/>
            <a:t>BigQuery Omni offers a cross-cloud analytics solution with the ability to analyze data where it is and the flexibility to replicate data when necessary</a:t>
          </a:r>
        </a:p>
      </dsp:txBody>
      <dsp:txXfrm>
        <a:off x="1396833" y="3023966"/>
        <a:ext cx="10033166" cy="12093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376F6D-F33F-4142-9E02-15920D4F7708}">
      <dsp:nvSpPr>
        <dsp:cNvPr id="0" name=""/>
        <dsp:cNvSpPr/>
      </dsp:nvSpPr>
      <dsp:spPr>
        <a:xfrm>
          <a:off x="0" y="1369"/>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0495D-F3ED-4500-AC33-CBE72B9333EB}">
      <dsp:nvSpPr>
        <dsp:cNvPr id="0" name=""/>
        <dsp:cNvSpPr/>
      </dsp:nvSpPr>
      <dsp:spPr>
        <a:xfrm>
          <a:off x="176539" y="132680"/>
          <a:ext cx="320981" cy="3209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10B37-2BDC-4C26-9003-7972368438C0}">
      <dsp:nvSpPr>
        <dsp:cNvPr id="0" name=""/>
        <dsp:cNvSpPr/>
      </dsp:nvSpPr>
      <dsp:spPr>
        <a:xfrm>
          <a:off x="674061" y="1369"/>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Performance</a:t>
          </a:r>
          <a:endParaRPr lang="en-US" sz="1900" kern="1200"/>
        </a:p>
      </dsp:txBody>
      <dsp:txXfrm>
        <a:off x="674061" y="1369"/>
        <a:ext cx="10755938" cy="583603"/>
      </dsp:txXfrm>
    </dsp:sp>
    <dsp:sp modelId="{C87B4E91-67DC-4726-8DB7-ECB576FEDB0C}">
      <dsp:nvSpPr>
        <dsp:cNvPr id="0" name=""/>
        <dsp:cNvSpPr/>
      </dsp:nvSpPr>
      <dsp:spPr>
        <a:xfrm>
          <a:off x="0" y="730873"/>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48B36-8A42-40BE-A1D9-B06A66199D73}">
      <dsp:nvSpPr>
        <dsp:cNvPr id="0" name=""/>
        <dsp:cNvSpPr/>
      </dsp:nvSpPr>
      <dsp:spPr>
        <a:xfrm>
          <a:off x="176539" y="862184"/>
          <a:ext cx="320981" cy="3209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5509B-0F8A-47DF-9F5E-AAA21F0812F9}">
      <dsp:nvSpPr>
        <dsp:cNvPr id="0" name=""/>
        <dsp:cNvSpPr/>
      </dsp:nvSpPr>
      <dsp:spPr>
        <a:xfrm>
          <a:off x="674061" y="730873"/>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Cost</a:t>
          </a:r>
          <a:endParaRPr lang="en-US" sz="1900" kern="1200"/>
        </a:p>
      </dsp:txBody>
      <dsp:txXfrm>
        <a:off x="674061" y="730873"/>
        <a:ext cx="10755938" cy="583603"/>
      </dsp:txXfrm>
    </dsp:sp>
    <dsp:sp modelId="{F4F6BDD4-FC49-407D-AAC5-7FD4439F65AC}">
      <dsp:nvSpPr>
        <dsp:cNvPr id="0" name=""/>
        <dsp:cNvSpPr/>
      </dsp:nvSpPr>
      <dsp:spPr>
        <a:xfrm>
          <a:off x="0" y="1460377"/>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9DEA53-76A7-4C80-B89F-92A7D06EAE9D}">
      <dsp:nvSpPr>
        <dsp:cNvPr id="0" name=""/>
        <dsp:cNvSpPr/>
      </dsp:nvSpPr>
      <dsp:spPr>
        <a:xfrm>
          <a:off x="176539" y="1591688"/>
          <a:ext cx="320981" cy="3209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D2BAD2-6407-448A-A42E-B179A60C9393}">
      <dsp:nvSpPr>
        <dsp:cNvPr id="0" name=""/>
        <dsp:cNvSpPr/>
      </dsp:nvSpPr>
      <dsp:spPr>
        <a:xfrm>
          <a:off x="674061" y="1460377"/>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Security and data governance</a:t>
          </a:r>
          <a:endParaRPr lang="en-US" sz="1900" kern="1200"/>
        </a:p>
      </dsp:txBody>
      <dsp:txXfrm>
        <a:off x="674061" y="1460377"/>
        <a:ext cx="10755938" cy="583603"/>
      </dsp:txXfrm>
    </dsp:sp>
    <dsp:sp modelId="{204B250A-F49A-4197-9862-E32B81239920}">
      <dsp:nvSpPr>
        <dsp:cNvPr id="0" name=""/>
        <dsp:cNvSpPr/>
      </dsp:nvSpPr>
      <dsp:spPr>
        <a:xfrm>
          <a:off x="0" y="2189881"/>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ACAAA4-E700-45EF-A529-1C06859DC10B}">
      <dsp:nvSpPr>
        <dsp:cNvPr id="0" name=""/>
        <dsp:cNvSpPr/>
      </dsp:nvSpPr>
      <dsp:spPr>
        <a:xfrm>
          <a:off x="176539" y="2321192"/>
          <a:ext cx="320981" cy="3209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A2A70-8F4D-4F73-956E-E7F74B35C09B}">
      <dsp:nvSpPr>
        <dsp:cNvPr id="0" name=""/>
        <dsp:cNvSpPr/>
      </dsp:nvSpPr>
      <dsp:spPr>
        <a:xfrm>
          <a:off x="674061" y="2189881"/>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Serverless architecture</a:t>
          </a:r>
          <a:endParaRPr lang="en-US" sz="1900" kern="1200"/>
        </a:p>
      </dsp:txBody>
      <dsp:txXfrm>
        <a:off x="674061" y="2189881"/>
        <a:ext cx="10755938" cy="583603"/>
      </dsp:txXfrm>
    </dsp:sp>
    <dsp:sp modelId="{1BEBFE21-12F6-4232-9591-C7F3F5A2AFE9}">
      <dsp:nvSpPr>
        <dsp:cNvPr id="0" name=""/>
        <dsp:cNvSpPr/>
      </dsp:nvSpPr>
      <dsp:spPr>
        <a:xfrm>
          <a:off x="0" y="2919386"/>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80EB3-2575-45FC-920A-F9B07ED33033}">
      <dsp:nvSpPr>
        <dsp:cNvPr id="0" name=""/>
        <dsp:cNvSpPr/>
      </dsp:nvSpPr>
      <dsp:spPr>
        <a:xfrm>
          <a:off x="176539" y="3050696"/>
          <a:ext cx="320981" cy="32098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0E6A45-7589-476C-ABD8-CFDE6AD05909}">
      <dsp:nvSpPr>
        <dsp:cNvPr id="0" name=""/>
        <dsp:cNvSpPr/>
      </dsp:nvSpPr>
      <dsp:spPr>
        <a:xfrm>
          <a:off x="674061" y="2919386"/>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Ease of management</a:t>
          </a:r>
          <a:endParaRPr lang="en-US" sz="1900" kern="1200"/>
        </a:p>
      </dsp:txBody>
      <dsp:txXfrm>
        <a:off x="674061" y="2919386"/>
        <a:ext cx="10755938" cy="583603"/>
      </dsp:txXfrm>
    </dsp:sp>
    <dsp:sp modelId="{2AE56F6D-F3F2-4DBF-89C5-5E503827126B}">
      <dsp:nvSpPr>
        <dsp:cNvPr id="0" name=""/>
        <dsp:cNvSpPr/>
      </dsp:nvSpPr>
      <dsp:spPr>
        <a:xfrm>
          <a:off x="0" y="3648890"/>
          <a:ext cx="11430000" cy="5836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22702-B5C8-4FC4-AF08-B811E48F553D}">
      <dsp:nvSpPr>
        <dsp:cNvPr id="0" name=""/>
        <dsp:cNvSpPr/>
      </dsp:nvSpPr>
      <dsp:spPr>
        <a:xfrm>
          <a:off x="176539" y="3780200"/>
          <a:ext cx="320981" cy="32098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B865FC-06AD-4D0E-AB8E-1AEB79B510D4}">
      <dsp:nvSpPr>
        <dsp:cNvPr id="0" name=""/>
        <dsp:cNvSpPr/>
      </dsp:nvSpPr>
      <dsp:spPr>
        <a:xfrm>
          <a:off x="674061" y="3648890"/>
          <a:ext cx="10755938" cy="583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765" tIns="61765" rIns="61765" bIns="61765" numCol="1" spcCol="1270" anchor="ctr" anchorCtr="0">
          <a:noAutofit/>
        </a:bodyPr>
        <a:lstStyle/>
        <a:p>
          <a:pPr marL="0" lvl="0" indent="0" algn="l" defTabSz="844550">
            <a:lnSpc>
              <a:spcPct val="90000"/>
            </a:lnSpc>
            <a:spcBef>
              <a:spcPct val="0"/>
            </a:spcBef>
            <a:spcAft>
              <a:spcPct val="35000"/>
            </a:spcAft>
            <a:buNone/>
          </a:pPr>
          <a:r>
            <a:rPr lang="en-US" sz="1900" b="0" kern="1200" baseline="0"/>
            <a:t>Cross-cloud transfer</a:t>
          </a:r>
          <a:endParaRPr lang="en-US" sz="1900" kern="1200"/>
        </a:p>
      </dsp:txBody>
      <dsp:txXfrm>
        <a:off x="674061" y="3648890"/>
        <a:ext cx="10755938" cy="58360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4/10/2025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oud.google.com/iam/docs/overview#policy_hierarchy"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loud.google.com/bigquery/docs/dataset-access-control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a:t>
            </a:fld>
            <a:endParaRPr lang="en-US"/>
          </a:p>
        </p:txBody>
      </p:sp>
    </p:spTree>
    <p:extLst>
      <p:ext uri="{BB962C8B-B14F-4D97-AF65-F5344CB8AC3E}">
        <p14:creationId xmlns:p14="http://schemas.microsoft.com/office/powerpoint/2010/main" val="301524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https://www.guru99.com/data-warehouse-architecture.html</a:t>
            </a:r>
          </a:p>
        </p:txBody>
      </p:sp>
      <p:sp>
        <p:nvSpPr>
          <p:cNvPr id="4" name="Slide Number Placeholder 3"/>
          <p:cNvSpPr>
            <a:spLocks noGrp="1"/>
          </p:cNvSpPr>
          <p:nvPr>
            <p:ph type="sldNum" sz="quarter" idx="5"/>
          </p:nvPr>
        </p:nvSpPr>
        <p:spPr/>
        <p:txBody>
          <a:bodyPr/>
          <a:lstStyle/>
          <a:p>
            <a:fld id="{AC157E0A-F321-48DC-AF94-681D4DCF344D}" type="slidenum">
              <a:rPr lang="en-US" smtClean="0"/>
              <a:t>15</a:t>
            </a:fld>
            <a:endParaRPr lang="en-US"/>
          </a:p>
        </p:txBody>
      </p:sp>
    </p:spTree>
    <p:extLst>
      <p:ext uri="{BB962C8B-B14F-4D97-AF65-F5344CB8AC3E}">
        <p14:creationId xmlns:p14="http://schemas.microsoft.com/office/powerpoint/2010/main" val="3492098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https://datawarehouseinfo.com/data-warehouse/benefits-of-a-data-warehouse/</a:t>
            </a:r>
          </a:p>
        </p:txBody>
      </p:sp>
      <p:sp>
        <p:nvSpPr>
          <p:cNvPr id="4" name="Slide Number Placeholder 3"/>
          <p:cNvSpPr>
            <a:spLocks noGrp="1"/>
          </p:cNvSpPr>
          <p:nvPr>
            <p:ph type="sldNum" sz="quarter" idx="5"/>
          </p:nvPr>
        </p:nvSpPr>
        <p:spPr/>
        <p:txBody>
          <a:bodyPr/>
          <a:lstStyle/>
          <a:p>
            <a:fld id="{AC157E0A-F321-48DC-AF94-681D4DCF344D}" type="slidenum">
              <a:rPr lang="en-US" smtClean="0"/>
              <a:t>16</a:t>
            </a:fld>
            <a:endParaRPr lang="en-US"/>
          </a:p>
        </p:txBody>
      </p:sp>
    </p:spTree>
    <p:extLst>
      <p:ext uri="{BB962C8B-B14F-4D97-AF65-F5344CB8AC3E}">
        <p14:creationId xmlns:p14="http://schemas.microsoft.com/office/powerpoint/2010/main" val="13680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https://www.guru99.com/database-vs-data-warehouse.html</a:t>
            </a:r>
          </a:p>
        </p:txBody>
      </p:sp>
      <p:sp>
        <p:nvSpPr>
          <p:cNvPr id="4" name="Slide Number Placeholder 3"/>
          <p:cNvSpPr>
            <a:spLocks noGrp="1"/>
          </p:cNvSpPr>
          <p:nvPr>
            <p:ph type="sldNum" sz="quarter" idx="5"/>
          </p:nvPr>
        </p:nvSpPr>
        <p:spPr/>
        <p:txBody>
          <a:bodyPr/>
          <a:lstStyle/>
          <a:p>
            <a:fld id="{AC157E0A-F321-48DC-AF94-681D4DCF344D}" type="slidenum">
              <a:rPr lang="en-US" smtClean="0"/>
              <a:t>17</a:t>
            </a:fld>
            <a:endParaRPr lang="en-US"/>
          </a:p>
        </p:txBody>
      </p:sp>
    </p:spTree>
    <p:extLst>
      <p:ext uri="{BB962C8B-B14F-4D97-AF65-F5344CB8AC3E}">
        <p14:creationId xmlns:p14="http://schemas.microsoft.com/office/powerpoint/2010/main" val="2882513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https://cloud.google.com/bigquery/docs/access-control</a:t>
            </a:r>
          </a:p>
          <a:p>
            <a:endParaRPr lang="en-US" dirty="0"/>
          </a:p>
          <a:p>
            <a:pPr algn="l"/>
            <a:r>
              <a:rPr lang="en-US" b="1" i="0" dirty="0">
                <a:solidFill>
                  <a:srgbClr val="202124"/>
                </a:solidFill>
                <a:effectLst/>
              </a:rPr>
              <a:t>Roles applied at an organization or Google Cloud project level</a:t>
            </a:r>
          </a:p>
          <a:p>
            <a:pPr algn="l"/>
            <a:r>
              <a:rPr lang="en-US" b="0" i="0" dirty="0">
                <a:solidFill>
                  <a:srgbClr val="202124"/>
                </a:solidFill>
                <a:effectLst/>
                <a:latin typeface="Roboto" panose="02000000000000000000" pitchFamily="2" charset="0"/>
              </a:rPr>
              <a:t>When you assign roles at the organization and project level, you provide permission to run </a:t>
            </a:r>
            <a:r>
              <a:rPr lang="en-US" b="0" i="0" dirty="0" err="1">
                <a:solidFill>
                  <a:srgbClr val="202124"/>
                </a:solidFill>
                <a:effectLst/>
                <a:latin typeface="Roboto" panose="02000000000000000000" pitchFamily="2" charset="0"/>
              </a:rPr>
              <a:t>BigQuery</a:t>
            </a:r>
            <a:r>
              <a:rPr lang="en-US" b="0" i="0" dirty="0">
                <a:solidFill>
                  <a:srgbClr val="202124"/>
                </a:solidFill>
                <a:effectLst/>
                <a:latin typeface="Roboto" panose="02000000000000000000" pitchFamily="2" charset="0"/>
              </a:rPr>
              <a:t> jobs or to access </a:t>
            </a:r>
            <a:r>
              <a:rPr lang="en-US" b="1" i="0" dirty="0">
                <a:solidFill>
                  <a:srgbClr val="202124"/>
                </a:solidFill>
                <a:effectLst/>
                <a:latin typeface="Roboto" panose="02000000000000000000" pitchFamily="2" charset="0"/>
              </a:rPr>
              <a:t>all</a:t>
            </a:r>
            <a:r>
              <a:rPr lang="en-US" b="0" i="0" dirty="0">
                <a:solidFill>
                  <a:srgbClr val="202124"/>
                </a:solidFill>
                <a:effectLst/>
                <a:latin typeface="Roboto" panose="02000000000000000000" pitchFamily="2" charset="0"/>
              </a:rPr>
              <a:t> of a project's </a:t>
            </a:r>
            <a:r>
              <a:rPr lang="en-US" b="0" i="0" dirty="0" err="1">
                <a:solidFill>
                  <a:srgbClr val="202124"/>
                </a:solidFill>
                <a:effectLst/>
                <a:latin typeface="Roboto" panose="02000000000000000000" pitchFamily="2" charset="0"/>
              </a:rPr>
              <a:t>BigQuery</a:t>
            </a:r>
            <a:r>
              <a:rPr lang="en-US" b="0" i="0" dirty="0">
                <a:solidFill>
                  <a:srgbClr val="202124"/>
                </a:solidFill>
                <a:effectLst/>
                <a:latin typeface="Roboto" panose="02000000000000000000" pitchFamily="2" charset="0"/>
              </a:rPr>
              <a:t> resources.</a:t>
            </a:r>
          </a:p>
          <a:p>
            <a:pPr algn="l"/>
            <a:r>
              <a:rPr lang="en-US" b="1" i="0" dirty="0">
                <a:solidFill>
                  <a:srgbClr val="202124"/>
                </a:solidFill>
                <a:effectLst/>
              </a:rPr>
              <a:t>Roles applied at a dataset level</a:t>
            </a:r>
          </a:p>
          <a:p>
            <a:pPr algn="l"/>
            <a:r>
              <a:rPr lang="en-US" b="0" i="0" dirty="0">
                <a:solidFill>
                  <a:srgbClr val="202124"/>
                </a:solidFill>
                <a:effectLst/>
                <a:latin typeface="Roboto" panose="02000000000000000000" pitchFamily="2" charset="0"/>
              </a:rPr>
              <a:t>You can assign roles at the dataset level to provide access to a specific dataset, without providing complete access to the project's resources. In the </a:t>
            </a:r>
            <a:r>
              <a:rPr lang="en-US" b="0" i="0" dirty="0">
                <a:solidFill>
                  <a:srgbClr val="202124"/>
                </a:solidFill>
                <a:effectLst/>
                <a:latin typeface="Roboto" panose="02000000000000000000" pitchFamily="2" charset="0"/>
                <a:hlinkClick r:id="rId3"/>
              </a:rPr>
              <a:t>IAM policy hierarchy</a:t>
            </a:r>
            <a:r>
              <a:rPr lang="en-US" b="0" i="0" dirty="0">
                <a:solidFill>
                  <a:srgbClr val="202124"/>
                </a:solidFill>
                <a:effectLst/>
                <a:latin typeface="Roboto" panose="02000000000000000000" pitchFamily="2" charset="0"/>
              </a:rPr>
              <a:t>, </a:t>
            </a:r>
            <a:r>
              <a:rPr lang="en-US" b="0" i="0" dirty="0" err="1">
                <a:solidFill>
                  <a:srgbClr val="202124"/>
                </a:solidFill>
                <a:effectLst/>
                <a:latin typeface="Roboto" panose="02000000000000000000" pitchFamily="2" charset="0"/>
              </a:rPr>
              <a:t>BigQuery</a:t>
            </a:r>
            <a:r>
              <a:rPr lang="en-US" b="0" i="0" dirty="0">
                <a:solidFill>
                  <a:srgbClr val="202124"/>
                </a:solidFill>
                <a:effectLst/>
                <a:latin typeface="Roboto" panose="02000000000000000000" pitchFamily="2" charset="0"/>
              </a:rPr>
              <a:t> datasets are child resources of projects. For more information on assigning roles at the dataset level, see </a:t>
            </a:r>
            <a:r>
              <a:rPr lang="en-US" b="0" i="0" dirty="0">
                <a:solidFill>
                  <a:srgbClr val="202124"/>
                </a:solidFill>
                <a:effectLst/>
                <a:latin typeface="Roboto" panose="02000000000000000000" pitchFamily="2" charset="0"/>
                <a:hlinkClick r:id="rId4"/>
              </a:rPr>
              <a:t>Controlling access to datasets</a:t>
            </a:r>
            <a:r>
              <a:rPr lang="en-US" b="0" i="0" dirty="0">
                <a:solidFill>
                  <a:srgbClr val="202124"/>
                </a:solidFill>
                <a:effectLst/>
                <a:latin typeface="Roboto" panose="02000000000000000000" pitchFamily="2" charset="0"/>
              </a:rPr>
              <a:t>.</a:t>
            </a:r>
          </a:p>
          <a:p>
            <a:pPr algn="l"/>
            <a:r>
              <a:rPr lang="en-US" b="1" i="0" dirty="0">
                <a:solidFill>
                  <a:srgbClr val="202124"/>
                </a:solidFill>
                <a:effectLst/>
              </a:rPr>
              <a:t>Roles applied to individual resources within datasets</a:t>
            </a:r>
          </a:p>
          <a:p>
            <a:pPr algn="l"/>
            <a:r>
              <a:rPr lang="en-US" b="0" i="0" dirty="0">
                <a:solidFill>
                  <a:srgbClr val="202124"/>
                </a:solidFill>
                <a:effectLst/>
                <a:latin typeface="Roboto" panose="02000000000000000000" pitchFamily="2" charset="0"/>
              </a:rPr>
              <a:t>You can assign roles individually to certain types of resources within datasets, without providing complete access to the dataset's resources.</a:t>
            </a:r>
          </a:p>
          <a:p>
            <a:pPr algn="l"/>
            <a:r>
              <a:rPr lang="en-US" b="0" i="0" dirty="0">
                <a:solidFill>
                  <a:srgbClr val="202124"/>
                </a:solidFill>
                <a:effectLst/>
                <a:latin typeface="Roboto" panose="02000000000000000000" pitchFamily="2" charset="0"/>
              </a:rPr>
              <a:t>Roles can be applied to individual resources of the following types:</a:t>
            </a:r>
          </a:p>
          <a:p>
            <a:pPr algn="l">
              <a:buFont typeface="Arial" panose="020B0604020202020204" pitchFamily="34" charset="0"/>
              <a:buChar char="•"/>
            </a:pPr>
            <a:r>
              <a:rPr lang="en-US" b="0" i="0" dirty="0">
                <a:solidFill>
                  <a:srgbClr val="202124"/>
                </a:solidFill>
                <a:effectLst/>
                <a:latin typeface="Roboto" panose="02000000000000000000" pitchFamily="2" charset="0"/>
              </a:rPr>
              <a:t>tables</a:t>
            </a:r>
          </a:p>
          <a:p>
            <a:pPr algn="l">
              <a:buFont typeface="Arial" panose="020B0604020202020204" pitchFamily="34" charset="0"/>
              <a:buChar char="•"/>
            </a:pPr>
            <a:r>
              <a:rPr lang="en-US" b="0" i="0" dirty="0">
                <a:solidFill>
                  <a:srgbClr val="202124"/>
                </a:solidFill>
                <a:effectLst/>
                <a:latin typeface="Roboto" panose="02000000000000000000" pitchFamily="2" charset="0"/>
              </a:rPr>
              <a:t>views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36</a:t>
            </a:fld>
            <a:endParaRPr lang="en-US"/>
          </a:p>
        </p:txBody>
      </p:sp>
    </p:spTree>
    <p:extLst>
      <p:ext uri="{BB962C8B-B14F-4D97-AF65-F5344CB8AC3E}">
        <p14:creationId xmlns:p14="http://schemas.microsoft.com/office/powerpoint/2010/main" val="59992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37</a:t>
            </a:fld>
            <a:endParaRPr lang="en-US"/>
          </a:p>
        </p:txBody>
      </p:sp>
    </p:spTree>
    <p:extLst>
      <p:ext uri="{BB962C8B-B14F-4D97-AF65-F5344CB8AC3E}">
        <p14:creationId xmlns:p14="http://schemas.microsoft.com/office/powerpoint/2010/main" val="3990073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39</a:t>
            </a:fld>
            <a:endParaRPr lang="en-US"/>
          </a:p>
        </p:txBody>
      </p:sp>
    </p:spTree>
    <p:extLst>
      <p:ext uri="{BB962C8B-B14F-4D97-AF65-F5344CB8AC3E}">
        <p14:creationId xmlns:p14="http://schemas.microsoft.com/office/powerpoint/2010/main" val="4197501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40</a:t>
            </a:fld>
            <a:endParaRPr lang="en-US"/>
          </a:p>
        </p:txBody>
      </p:sp>
    </p:spTree>
    <p:extLst>
      <p:ext uri="{BB962C8B-B14F-4D97-AF65-F5344CB8AC3E}">
        <p14:creationId xmlns:p14="http://schemas.microsoft.com/office/powerpoint/2010/main" val="1788021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41</a:t>
            </a:fld>
            <a:endParaRPr lang="en-US"/>
          </a:p>
        </p:txBody>
      </p:sp>
    </p:spTree>
    <p:extLst>
      <p:ext uri="{BB962C8B-B14F-4D97-AF65-F5344CB8AC3E}">
        <p14:creationId xmlns:p14="http://schemas.microsoft.com/office/powerpoint/2010/main" val="3222831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42</a:t>
            </a:fld>
            <a:endParaRPr lang="en-US"/>
          </a:p>
        </p:txBody>
      </p:sp>
    </p:spTree>
    <p:extLst>
      <p:ext uri="{BB962C8B-B14F-4D97-AF65-F5344CB8AC3E}">
        <p14:creationId xmlns:p14="http://schemas.microsoft.com/office/powerpoint/2010/main" val="424928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43</a:t>
            </a:fld>
            <a:endParaRPr lang="en-US"/>
          </a:p>
        </p:txBody>
      </p:sp>
    </p:spTree>
    <p:extLst>
      <p:ext uri="{BB962C8B-B14F-4D97-AF65-F5344CB8AC3E}">
        <p14:creationId xmlns:p14="http://schemas.microsoft.com/office/powerpoint/2010/main" val="318933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74747"/>
                </a:solidFill>
                <a:effectLst/>
                <a:latin typeface="Open Sans" panose="020B0606030504020204" pitchFamily="34" charset="0"/>
              </a:rPr>
              <a:t>There are three main types of data warehouse (DWH) mainly used in enterprise systems. These are the enterprise data warehouse, operational or functional data store, and unit-specific data mart or data lake:</a:t>
            </a:r>
          </a:p>
          <a:p>
            <a:pPr algn="l">
              <a:buFont typeface="+mj-lt"/>
              <a:buAutoNum type="arabicPeriod"/>
            </a:pPr>
            <a:r>
              <a:rPr lang="en-US" b="1" i="0" dirty="0">
                <a:solidFill>
                  <a:srgbClr val="474747"/>
                </a:solidFill>
                <a:effectLst/>
                <a:latin typeface="Open Sans" panose="020B0606030504020204" pitchFamily="34" charset="0"/>
              </a:rPr>
              <a:t>Enterprise Data Warehouse (EDW): </a:t>
            </a:r>
            <a:r>
              <a:rPr lang="en-US" b="0" i="0" dirty="0">
                <a:solidFill>
                  <a:srgbClr val="474747"/>
                </a:solidFill>
                <a:effectLst/>
                <a:latin typeface="Open Sans" panose="020B0606030504020204" pitchFamily="34" charset="0"/>
              </a:rPr>
              <a:t>As a centralized data warehouse, EDW provides a holistic approach to organize and present data.</a:t>
            </a:r>
          </a:p>
          <a:p>
            <a:pPr algn="l">
              <a:buFont typeface="+mj-lt"/>
              <a:buAutoNum type="arabicPeriod"/>
            </a:pPr>
            <a:r>
              <a:rPr lang="en-US" b="1" i="0" dirty="0">
                <a:solidFill>
                  <a:srgbClr val="474747"/>
                </a:solidFill>
                <a:effectLst/>
                <a:latin typeface="Open Sans" panose="020B0606030504020204" pitchFamily="34" charset="0"/>
              </a:rPr>
              <a:t> Operational Data Store (ODS): </a:t>
            </a:r>
            <a:r>
              <a:rPr lang="en-US" b="0" i="0" dirty="0">
                <a:solidFill>
                  <a:srgbClr val="474747"/>
                </a:solidFill>
                <a:effectLst/>
                <a:latin typeface="Open Sans" panose="020B0606030504020204" pitchFamily="34" charset="0"/>
              </a:rPr>
              <a:t>ODS is a data store for neither the OLTP nor data warehouse can support a business’s reporting requirements.</a:t>
            </a:r>
          </a:p>
          <a:p>
            <a:pPr algn="l">
              <a:buFont typeface="+mj-lt"/>
              <a:buAutoNum type="arabicPeriod"/>
            </a:pPr>
            <a:r>
              <a:rPr lang="en-US" b="1" i="0" dirty="0">
                <a:solidFill>
                  <a:srgbClr val="474747"/>
                </a:solidFill>
                <a:effectLst/>
                <a:latin typeface="Open Sans" panose="020B0606030504020204" pitchFamily="34" charset="0"/>
              </a:rPr>
              <a:t> Data Mart:</a:t>
            </a:r>
            <a:r>
              <a:rPr lang="en-US" b="0" i="0" dirty="0">
                <a:solidFill>
                  <a:srgbClr val="474747"/>
                </a:solidFill>
                <a:effectLst/>
                <a:latin typeface="Open Sans" panose="020B0606030504020204" pitchFamily="34" charset="0"/>
              </a:rPr>
              <a:t> A data mart is designed for departmental data, such as sales, finance, and supply chain.</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a:t>
            </a:fld>
            <a:endParaRPr lang="en-US"/>
          </a:p>
        </p:txBody>
      </p:sp>
    </p:spTree>
    <p:extLst>
      <p:ext uri="{BB962C8B-B14F-4D97-AF65-F5344CB8AC3E}">
        <p14:creationId xmlns:p14="http://schemas.microsoft.com/office/powerpoint/2010/main" val="2123625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44</a:t>
            </a:fld>
            <a:endParaRPr lang="en-US"/>
          </a:p>
        </p:txBody>
      </p:sp>
    </p:spTree>
    <p:extLst>
      <p:ext uri="{BB962C8B-B14F-4D97-AF65-F5344CB8AC3E}">
        <p14:creationId xmlns:p14="http://schemas.microsoft.com/office/powerpoint/2010/main" val="1366754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45</a:t>
            </a:fld>
            <a:endParaRPr lang="en-US"/>
          </a:p>
        </p:txBody>
      </p:sp>
    </p:spTree>
    <p:extLst>
      <p:ext uri="{BB962C8B-B14F-4D97-AF65-F5344CB8AC3E}">
        <p14:creationId xmlns:p14="http://schemas.microsoft.com/office/powerpoint/2010/main" val="390868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46</a:t>
            </a:fld>
            <a:endParaRPr lang="en-US"/>
          </a:p>
        </p:txBody>
      </p:sp>
    </p:spTree>
    <p:extLst>
      <p:ext uri="{BB962C8B-B14F-4D97-AF65-F5344CB8AC3E}">
        <p14:creationId xmlns:p14="http://schemas.microsoft.com/office/powerpoint/2010/main" val="3060865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47</a:t>
            </a:fld>
            <a:endParaRPr lang="en-US"/>
          </a:p>
        </p:txBody>
      </p:sp>
    </p:spTree>
    <p:extLst>
      <p:ext uri="{BB962C8B-B14F-4D97-AF65-F5344CB8AC3E}">
        <p14:creationId xmlns:p14="http://schemas.microsoft.com/office/powerpoint/2010/main" val="417489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48</a:t>
            </a:fld>
            <a:endParaRPr lang="en-US"/>
          </a:p>
        </p:txBody>
      </p:sp>
    </p:spTree>
    <p:extLst>
      <p:ext uri="{BB962C8B-B14F-4D97-AF65-F5344CB8AC3E}">
        <p14:creationId xmlns:p14="http://schemas.microsoft.com/office/powerpoint/2010/main" val="445152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49</a:t>
            </a:fld>
            <a:endParaRPr lang="en-US"/>
          </a:p>
        </p:txBody>
      </p:sp>
    </p:spTree>
    <p:extLst>
      <p:ext uri="{BB962C8B-B14F-4D97-AF65-F5344CB8AC3E}">
        <p14:creationId xmlns:p14="http://schemas.microsoft.com/office/powerpoint/2010/main" val="591901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50</a:t>
            </a:fld>
            <a:endParaRPr lang="en-US"/>
          </a:p>
        </p:txBody>
      </p:sp>
    </p:spTree>
    <p:extLst>
      <p:ext uri="{BB962C8B-B14F-4D97-AF65-F5344CB8AC3E}">
        <p14:creationId xmlns:p14="http://schemas.microsoft.com/office/powerpoint/2010/main" val="3797319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51</a:t>
            </a:fld>
            <a:endParaRPr lang="en-US"/>
          </a:p>
        </p:txBody>
      </p:sp>
    </p:spTree>
    <p:extLst>
      <p:ext uri="{BB962C8B-B14F-4D97-AF65-F5344CB8AC3E}">
        <p14:creationId xmlns:p14="http://schemas.microsoft.com/office/powerpoint/2010/main" val="2361358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202124"/>
              </a:solidFill>
              <a:effectLst/>
              <a:highlight>
                <a:srgbClr val="FFFFFF"/>
              </a:highligh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52</a:t>
            </a:fld>
            <a:endParaRPr lang="en-US"/>
          </a:p>
        </p:txBody>
      </p:sp>
    </p:spTree>
    <p:extLst>
      <p:ext uri="{BB962C8B-B14F-4D97-AF65-F5344CB8AC3E}">
        <p14:creationId xmlns:p14="http://schemas.microsoft.com/office/powerpoint/2010/main" val="752854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02124"/>
                </a:solidFill>
                <a:effectLst/>
                <a:highlight>
                  <a:srgbClr val="FFFFFF"/>
                </a:highlight>
              </a:rPr>
              <a:t>Filter clustered columns by sort order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02124"/>
                </a:solidFill>
                <a:effectLst/>
                <a:highlight>
                  <a:srgbClr val="FFFFFF"/>
                </a:highlight>
              </a:rPr>
              <a:t>Do not use clustered columns in complex filter expressions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202124"/>
                </a:solidFill>
                <a:effectLst/>
                <a:highlight>
                  <a:srgbClr val="FFFFFF"/>
                </a:highlight>
              </a:rPr>
              <a:t>Do not compare clustered columns to other columns</a:t>
            </a:r>
          </a:p>
          <a:p>
            <a:pPr algn="l">
              <a:buFont typeface="Arial" panose="020B0604020202020204" pitchFamily="34" charset="0"/>
              <a:buChar char="•"/>
            </a:pPr>
            <a:endParaRPr lang="en-US" b="0" i="0" dirty="0">
              <a:solidFill>
                <a:srgbClr val="202124"/>
              </a:solidFill>
              <a:effectLst/>
              <a:highlight>
                <a:srgbClr val="FFFFFF"/>
              </a:highligh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53</a:t>
            </a:fld>
            <a:endParaRPr lang="en-US"/>
          </a:p>
        </p:txBody>
      </p:sp>
    </p:spTree>
    <p:extLst>
      <p:ext uri="{BB962C8B-B14F-4D97-AF65-F5344CB8AC3E}">
        <p14:creationId xmlns:p14="http://schemas.microsoft.com/office/powerpoint/2010/main" val="39036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https://www.geeksforgeeks.org/characteristics-and-functions-of-data-warehouse/</a:t>
            </a:r>
          </a:p>
        </p:txBody>
      </p:sp>
      <p:sp>
        <p:nvSpPr>
          <p:cNvPr id="4" name="Slide Number Placeholder 3"/>
          <p:cNvSpPr>
            <a:spLocks noGrp="1"/>
          </p:cNvSpPr>
          <p:nvPr>
            <p:ph type="sldNum" sz="quarter" idx="5"/>
          </p:nvPr>
        </p:nvSpPr>
        <p:spPr/>
        <p:txBody>
          <a:bodyPr/>
          <a:lstStyle/>
          <a:p>
            <a:fld id="{AC157E0A-F321-48DC-AF94-681D4DCF344D}" type="slidenum">
              <a:rPr lang="en-US" smtClean="0"/>
              <a:t>7</a:t>
            </a:fld>
            <a:endParaRPr lang="en-US"/>
          </a:p>
        </p:txBody>
      </p:sp>
    </p:spTree>
    <p:extLst>
      <p:ext uri="{BB962C8B-B14F-4D97-AF65-F5344CB8AC3E}">
        <p14:creationId xmlns:p14="http://schemas.microsoft.com/office/powerpoint/2010/main" val="2345515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54</a:t>
            </a:fld>
            <a:endParaRPr lang="en-US"/>
          </a:p>
        </p:txBody>
      </p:sp>
    </p:spTree>
    <p:extLst>
      <p:ext uri="{BB962C8B-B14F-4D97-AF65-F5344CB8AC3E}">
        <p14:creationId xmlns:p14="http://schemas.microsoft.com/office/powerpoint/2010/main" val="598774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55</a:t>
            </a:fld>
            <a:endParaRPr lang="en-US"/>
          </a:p>
        </p:txBody>
      </p:sp>
    </p:spTree>
    <p:extLst>
      <p:ext uri="{BB962C8B-B14F-4D97-AF65-F5344CB8AC3E}">
        <p14:creationId xmlns:p14="http://schemas.microsoft.com/office/powerpoint/2010/main" val="1343334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 Based Sharding</a:t>
            </a:r>
          </a:p>
          <a:p>
            <a:r>
              <a:rPr lang="en-US" sz="1200" dirty="0"/>
              <a:t>Range Based Sharding</a:t>
            </a:r>
          </a:p>
          <a:p>
            <a:r>
              <a:rPr lang="en-US" sz="1200" dirty="0"/>
              <a:t>Directory Based Sharding</a:t>
            </a:r>
          </a:p>
          <a:p>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56</a:t>
            </a:fld>
            <a:endParaRPr lang="en-US"/>
          </a:p>
        </p:txBody>
      </p:sp>
    </p:spTree>
    <p:extLst>
      <p:ext uri="{BB962C8B-B14F-4D97-AF65-F5344CB8AC3E}">
        <p14:creationId xmlns:p14="http://schemas.microsoft.com/office/powerpoint/2010/main" val="3009033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 Based Sharding</a:t>
            </a:r>
          </a:p>
          <a:p>
            <a:r>
              <a:rPr lang="en-US" sz="1200" dirty="0"/>
              <a:t>Range Based Sharding</a:t>
            </a:r>
          </a:p>
          <a:p>
            <a:r>
              <a:rPr lang="en-US" sz="1200" dirty="0"/>
              <a:t>Directory Based Sharding</a:t>
            </a:r>
          </a:p>
          <a:p>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57</a:t>
            </a:fld>
            <a:endParaRPr lang="en-US"/>
          </a:p>
        </p:txBody>
      </p:sp>
    </p:spTree>
    <p:extLst>
      <p:ext uri="{BB962C8B-B14F-4D97-AF65-F5344CB8AC3E}">
        <p14:creationId xmlns:p14="http://schemas.microsoft.com/office/powerpoint/2010/main" val="313442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 Based Sharding</a:t>
            </a:r>
          </a:p>
          <a:p>
            <a:r>
              <a:rPr lang="en-US" sz="1200" dirty="0"/>
              <a:t>Range Based Sharding</a:t>
            </a:r>
          </a:p>
          <a:p>
            <a:r>
              <a:rPr lang="en-US" sz="1200" dirty="0"/>
              <a:t>Directory Based Sharding</a:t>
            </a:r>
          </a:p>
          <a:p>
            <a:endParaRPr lang="en-US"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58</a:t>
            </a:fld>
            <a:endParaRPr lang="en-US"/>
          </a:p>
        </p:txBody>
      </p:sp>
    </p:spTree>
    <p:extLst>
      <p:ext uri="{BB962C8B-B14F-4D97-AF65-F5344CB8AC3E}">
        <p14:creationId xmlns:p14="http://schemas.microsoft.com/office/powerpoint/2010/main" val="124515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highlight>
                  <a:srgbClr val="FFFFFF"/>
                </a:highlight>
              </a:rPr>
              <a:t>clustered and partitioned tables</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59</a:t>
            </a:fld>
            <a:endParaRPr lang="en-US"/>
          </a:p>
        </p:txBody>
      </p:sp>
    </p:spTree>
    <p:extLst>
      <p:ext uri="{BB962C8B-B14F-4D97-AF65-F5344CB8AC3E}">
        <p14:creationId xmlns:p14="http://schemas.microsoft.com/office/powerpoint/2010/main" val="3712954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GFS: Google 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Capacitor and Colossus are key ingredients of industry-leading performance characteristics offered by </a:t>
            </a:r>
            <a:r>
              <a:rPr lang="en-US" sz="1200" dirty="0" err="1"/>
              <a:t>BigQuery</a:t>
            </a:r>
            <a:endParaRPr lang="en-US" sz="1200" dirty="0"/>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62</a:t>
            </a:fld>
            <a:endParaRPr lang="en-US"/>
          </a:p>
        </p:txBody>
      </p:sp>
    </p:spTree>
    <p:extLst>
      <p:ext uri="{BB962C8B-B14F-4D97-AF65-F5344CB8AC3E}">
        <p14:creationId xmlns:p14="http://schemas.microsoft.com/office/powerpoint/2010/main" val="484539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63</a:t>
            </a:fld>
            <a:endParaRPr lang="en-US"/>
          </a:p>
        </p:txBody>
      </p:sp>
    </p:spTree>
    <p:extLst>
      <p:ext uri="{BB962C8B-B14F-4D97-AF65-F5344CB8AC3E}">
        <p14:creationId xmlns:p14="http://schemas.microsoft.com/office/powerpoint/2010/main" val="4218911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64</a:t>
            </a:fld>
            <a:endParaRPr lang="en-US"/>
          </a:p>
        </p:txBody>
      </p:sp>
    </p:spTree>
    <p:extLst>
      <p:ext uri="{BB962C8B-B14F-4D97-AF65-F5344CB8AC3E}">
        <p14:creationId xmlns:p14="http://schemas.microsoft.com/office/powerpoint/2010/main" val="504005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12121"/>
                </a:solidFill>
                <a:effectLst/>
                <a:latin typeface="open sans" panose="020B0606030504020204" pitchFamily="34" charset="0"/>
              </a:rPr>
              <a:t>Security</a:t>
            </a:r>
            <a:endParaRPr lang="en-US" b="0" i="0" dirty="0">
              <a:solidFill>
                <a:srgbClr val="212121"/>
              </a:solidFill>
              <a:effectLst/>
              <a:latin typeface="open sans" panose="020B0606030504020204" pitchFamily="34" charset="0"/>
            </a:endParaRPr>
          </a:p>
          <a:p>
            <a:pPr algn="l"/>
            <a:br>
              <a:rPr lang="en-US" b="0" i="0" dirty="0">
                <a:solidFill>
                  <a:srgbClr val="212121"/>
                </a:solidFill>
                <a:effectLst/>
                <a:latin typeface="open sans" panose="020B0606030504020204" pitchFamily="34" charset="0"/>
              </a:rPr>
            </a:br>
            <a:r>
              <a:rPr lang="en-US" b="0" i="0" dirty="0">
                <a:solidFill>
                  <a:srgbClr val="212121"/>
                </a:solidFill>
                <a:effectLst/>
                <a:latin typeface="open sans" panose="020B0606030504020204" pitchFamily="34" charset="0"/>
              </a:rPr>
              <a:t>Each user can be given permission to access the database only through a small set of views that contain the specific data the user is authorized to see, thus restricting the user's access to stored data</a:t>
            </a:r>
          </a:p>
          <a:p>
            <a:pPr algn="l"/>
            <a:endParaRPr lang="en-US" b="0" i="0" dirty="0">
              <a:solidFill>
                <a:srgbClr val="212121"/>
              </a:solidFill>
              <a:effectLst/>
              <a:latin typeface="open sans" panose="020B0606030504020204" pitchFamily="34" charset="0"/>
            </a:endParaRPr>
          </a:p>
          <a:p>
            <a:pPr algn="l"/>
            <a:r>
              <a:rPr lang="en-US" b="1" i="0" dirty="0">
                <a:solidFill>
                  <a:srgbClr val="212121"/>
                </a:solidFill>
                <a:effectLst/>
                <a:latin typeface="open sans" panose="020B0606030504020204" pitchFamily="34" charset="0"/>
              </a:rPr>
              <a:t>Query Simplicity</a:t>
            </a:r>
            <a:endParaRPr lang="en-US" b="0" i="0" dirty="0">
              <a:solidFill>
                <a:srgbClr val="212121"/>
              </a:solidFill>
              <a:effectLst/>
              <a:latin typeface="open sans" panose="020B0606030504020204" pitchFamily="34" charset="0"/>
            </a:endParaRP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A view can draw data from several different tables and present it as a single table, turning multi-table queries into single-table queries against the view.</a:t>
            </a:r>
          </a:p>
          <a:p>
            <a:pPr algn="l"/>
            <a:endParaRPr lang="en-US" b="0" i="0" dirty="0">
              <a:solidFill>
                <a:srgbClr val="212121"/>
              </a:solidFill>
              <a:effectLst/>
              <a:latin typeface="open sans" panose="020B0606030504020204" pitchFamily="34" charset="0"/>
            </a:endParaRPr>
          </a:p>
          <a:p>
            <a:pPr algn="l"/>
            <a:r>
              <a:rPr lang="en-US" b="1" i="0" dirty="0">
                <a:solidFill>
                  <a:srgbClr val="212121"/>
                </a:solidFill>
                <a:effectLst/>
                <a:latin typeface="open sans" panose="020B0606030504020204" pitchFamily="34" charset="0"/>
              </a:rPr>
              <a:t>Structural simplicity</a:t>
            </a:r>
            <a:endParaRPr lang="en-US" b="0" i="0" dirty="0">
              <a:solidFill>
                <a:srgbClr val="212121"/>
              </a:solidFill>
              <a:effectLst/>
              <a:latin typeface="open sans" panose="020B0606030504020204" pitchFamily="34" charset="0"/>
            </a:endParaRP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Views can give a user a "personalized" view of the database structure, presenting the database as a set of virtual tables that make sense for that user.</a:t>
            </a: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1" i="0" dirty="0">
                <a:solidFill>
                  <a:srgbClr val="212121"/>
                </a:solidFill>
                <a:effectLst/>
                <a:latin typeface="open sans" panose="020B0606030504020204" pitchFamily="34" charset="0"/>
              </a:rPr>
              <a:t>Consistency</a:t>
            </a:r>
            <a:br>
              <a:rPr lang="en-US" b="1" i="0" dirty="0">
                <a:solidFill>
                  <a:srgbClr val="212121"/>
                </a:solidFill>
                <a:effectLst/>
                <a:latin typeface="open sans" panose="020B0606030504020204" pitchFamily="34" charset="0"/>
              </a:rPr>
            </a:br>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A view can present a consistent, unchanged image of the structure of the database, even if the underlying source tables are split, restructured, or renamed.</a:t>
            </a: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1" i="0" dirty="0">
                <a:solidFill>
                  <a:srgbClr val="212121"/>
                </a:solidFill>
                <a:effectLst/>
                <a:latin typeface="open sans" panose="020B0606030504020204" pitchFamily="34" charset="0"/>
              </a:rPr>
              <a:t>Data Integrity</a:t>
            </a:r>
            <a:endParaRPr lang="en-US" b="0" i="0" dirty="0">
              <a:solidFill>
                <a:srgbClr val="212121"/>
              </a:solidFill>
              <a:effectLst/>
              <a:latin typeface="open sans" panose="020B0606030504020204" pitchFamily="34" charset="0"/>
            </a:endParaRP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a:p>
            <a:pPr algn="l"/>
            <a:r>
              <a:rPr lang="en-US" b="0" i="0" dirty="0">
                <a:solidFill>
                  <a:srgbClr val="212121"/>
                </a:solidFill>
                <a:effectLst/>
                <a:latin typeface="open sans" panose="020B0606030504020204" pitchFamily="34" charset="0"/>
              </a:rPr>
              <a:t>If data is accessed and entered through a view, the DBMS can automatically check the data to ensure that it meets the specified integrity constraints.</a:t>
            </a:r>
          </a:p>
          <a:p>
            <a:pPr algn="l"/>
            <a:br>
              <a:rPr lang="en-US" b="0" i="0" dirty="0">
                <a:solidFill>
                  <a:srgbClr val="212121"/>
                </a:solidFill>
                <a:effectLst/>
                <a:latin typeface="open sans" panose="020B0606030504020204" pitchFamily="34" charset="0"/>
              </a:rPr>
            </a:br>
            <a:endParaRPr lang="en-US" b="0" i="0" dirty="0">
              <a:solidFill>
                <a:srgbClr val="212121"/>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AC157E0A-F321-48DC-AF94-681D4DCF344D}" type="slidenum">
              <a:rPr lang="en-US" smtClean="0"/>
              <a:t>65</a:t>
            </a:fld>
            <a:endParaRPr lang="en-US"/>
          </a:p>
        </p:txBody>
      </p:sp>
    </p:spTree>
    <p:extLst>
      <p:ext uri="{BB962C8B-B14F-4D97-AF65-F5344CB8AC3E}">
        <p14:creationId xmlns:p14="http://schemas.microsoft.com/office/powerpoint/2010/main" val="356104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a:t>
            </a:fld>
            <a:endParaRPr lang="en-US"/>
          </a:p>
        </p:txBody>
      </p:sp>
    </p:spTree>
    <p:extLst>
      <p:ext uri="{BB962C8B-B14F-4D97-AF65-F5344CB8AC3E}">
        <p14:creationId xmlns:p14="http://schemas.microsoft.com/office/powerpoint/2010/main" val="416251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66</a:t>
            </a:fld>
            <a:endParaRPr lang="en-US"/>
          </a:p>
        </p:txBody>
      </p:sp>
    </p:spTree>
    <p:extLst>
      <p:ext uri="{BB962C8B-B14F-4D97-AF65-F5344CB8AC3E}">
        <p14:creationId xmlns:p14="http://schemas.microsoft.com/office/powerpoint/2010/main" val="882390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02124"/>
                </a:solidFill>
                <a:effectLst/>
                <a:highlight>
                  <a:srgbClr val="FFFFFF"/>
                </a:highlight>
                <a:latin typeface="Roboto" panose="02000000000000000000" pitchFamily="2" charset="0"/>
              </a:rPr>
              <a:t>Materialized views use a restricted SQL syntax. Queries must use the following pattern:</a:t>
            </a:r>
          </a:p>
          <a:p>
            <a:br>
              <a:rPr lang="en-US" dirty="0">
                <a:effectLst/>
              </a:rPr>
            </a:b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68</a:t>
            </a:fld>
            <a:endParaRPr lang="en-US"/>
          </a:p>
        </p:txBody>
      </p:sp>
    </p:spTree>
    <p:extLst>
      <p:ext uri="{BB962C8B-B14F-4D97-AF65-F5344CB8AC3E}">
        <p14:creationId xmlns:p14="http://schemas.microsoft.com/office/powerpoint/2010/main" val="2309413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devsite-code-font-family)"/>
              </a:rPr>
              <a:t>CREATE MATERIALIZED VIEW dataset.mv PARTITION BY DATE(</a:t>
            </a:r>
            <a:r>
              <a:rPr lang="en-US" dirty="0" err="1">
                <a:effectLst/>
                <a:latin typeface="var(--devsite-code-font-family)"/>
              </a:rPr>
              <a:t>ts_hour</a:t>
            </a:r>
            <a:r>
              <a:rPr lang="en-US" dirty="0">
                <a:effectLst/>
                <a:latin typeface="var(--devsite-code-font-family)"/>
              </a:rPr>
              <a:t>)</a:t>
            </a:r>
            <a:br>
              <a:rPr lang="en-US" dirty="0">
                <a:effectLst/>
                <a:latin typeface="var(--devsite-code-font-family)"/>
              </a:rPr>
            </a:br>
            <a:r>
              <a:rPr lang="en-US" dirty="0">
                <a:effectLst/>
                <a:latin typeface="var(--devsite-code-font-family)"/>
              </a:rPr>
              <a:t>AS (</a:t>
            </a:r>
            <a:br>
              <a:rPr lang="en-US" dirty="0">
                <a:effectLst/>
                <a:latin typeface="var(--devsite-code-font-family)"/>
              </a:rPr>
            </a:br>
            <a:r>
              <a:rPr lang="en-US" dirty="0">
                <a:effectLst/>
                <a:latin typeface="var(--devsite-code-font-family)"/>
              </a:rPr>
              <a:t>  SELECT</a:t>
            </a:r>
            <a:br>
              <a:rPr lang="en-US" dirty="0">
                <a:effectLst/>
                <a:latin typeface="var(--devsite-code-font-family)"/>
              </a:rPr>
            </a:br>
            <a:r>
              <a:rPr lang="en-US" dirty="0">
                <a:effectLst/>
                <a:latin typeface="var(--devsite-code-font-family)"/>
              </a:rPr>
              <a:t>    </a:t>
            </a:r>
            <a:r>
              <a:rPr lang="en-US" dirty="0" err="1">
                <a:effectLst/>
                <a:latin typeface="var(--devsite-code-font-family)"/>
              </a:rPr>
              <a:t>SELECT</a:t>
            </a:r>
            <a:r>
              <a:rPr lang="en-US" dirty="0">
                <a:effectLst/>
                <a:latin typeface="var(--devsite-code-font-family)"/>
              </a:rPr>
              <a:t> TIMESTAMP_TRUNC(</a:t>
            </a:r>
            <a:r>
              <a:rPr lang="en-US" dirty="0" err="1">
                <a:effectLst/>
                <a:latin typeface="var(--devsite-code-font-family)"/>
              </a:rPr>
              <a:t>ts</a:t>
            </a:r>
            <a:r>
              <a:rPr lang="en-US" dirty="0">
                <a:effectLst/>
                <a:latin typeface="var(--devsite-code-font-family)"/>
              </a:rPr>
              <a:t>, HOUR) AS </a:t>
            </a:r>
            <a:r>
              <a:rPr lang="en-US" dirty="0" err="1">
                <a:effectLst/>
                <a:latin typeface="var(--devsite-code-font-family)"/>
              </a:rPr>
              <a:t>ts_hour</a:t>
            </a:r>
            <a:r>
              <a:rPr lang="en-US" dirty="0">
                <a:effectLst/>
                <a:latin typeface="var(--devsite-code-font-family)"/>
              </a:rPr>
              <a:t>, SUM(sales) </a:t>
            </a:r>
            <a:r>
              <a:rPr lang="en-US" dirty="0" err="1">
                <a:effectLst/>
                <a:latin typeface="var(--devsite-code-font-family)"/>
              </a:rPr>
              <a:t>sum_sales</a:t>
            </a:r>
            <a:br>
              <a:rPr lang="en-US" dirty="0">
                <a:effectLst/>
                <a:latin typeface="var(--devsite-code-font-family)"/>
              </a:rPr>
            </a:br>
            <a:r>
              <a:rPr lang="en-US" dirty="0">
                <a:effectLst/>
                <a:latin typeface="var(--devsite-code-font-family)"/>
              </a:rPr>
              <a:t>  FROM</a:t>
            </a:r>
            <a:br>
              <a:rPr lang="en-US" dirty="0">
                <a:effectLst/>
                <a:latin typeface="var(--devsite-code-font-family)"/>
              </a:rPr>
            </a:br>
            <a:r>
              <a:rPr lang="en-US" dirty="0">
                <a:effectLst/>
                <a:latin typeface="var(--devsite-code-font-family)"/>
              </a:rPr>
              <a:t>    (SELECT </a:t>
            </a:r>
            <a:r>
              <a:rPr lang="en-US" dirty="0" err="1">
                <a:effectLst/>
                <a:latin typeface="var(--devsite-code-font-family)"/>
              </a:rPr>
              <a:t>ts</a:t>
            </a:r>
            <a:r>
              <a:rPr lang="en-US" dirty="0">
                <a:effectLst/>
                <a:latin typeface="var(--devsite-code-font-family)"/>
              </a:rPr>
              <a:t>, sales from dataset.table1 UNION ALL</a:t>
            </a:r>
            <a:br>
              <a:rPr lang="en-US" dirty="0">
                <a:effectLst/>
                <a:latin typeface="var(--devsite-code-font-family)"/>
              </a:rPr>
            </a:br>
            <a:r>
              <a:rPr lang="en-US" dirty="0">
                <a:effectLst/>
                <a:latin typeface="var(--devsite-code-font-family)"/>
              </a:rPr>
              <a:t>     SELECT </a:t>
            </a:r>
            <a:r>
              <a:rPr lang="en-US" dirty="0" err="1">
                <a:effectLst/>
                <a:latin typeface="var(--devsite-code-font-family)"/>
              </a:rPr>
              <a:t>ts</a:t>
            </a:r>
            <a:r>
              <a:rPr lang="en-US" dirty="0">
                <a:effectLst/>
                <a:latin typeface="var(--devsite-code-font-family)"/>
              </a:rPr>
              <a:t>, sales from dataset.table2)</a:t>
            </a:r>
            <a:br>
              <a:rPr lang="en-US" dirty="0">
                <a:effectLst/>
                <a:latin typeface="var(--devsite-code-font-family)"/>
              </a:rPr>
            </a:br>
            <a:r>
              <a:rPr lang="en-US" dirty="0">
                <a:effectLst/>
                <a:latin typeface="var(--devsite-code-font-family)"/>
              </a:rPr>
              <a:t>  GROUP BY 1</a:t>
            </a:r>
            <a:br>
              <a:rPr lang="en-US" dirty="0">
                <a:effectLst/>
                <a:latin typeface="var(--devsite-code-font-family)"/>
              </a:rPr>
            </a:br>
            <a:r>
              <a:rPr lang="en-US" dirty="0">
                <a:effectLst/>
                <a:latin typeface="var(--devsite-code-font-family)"/>
              </a:rPr>
              <a:t>);</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69</a:t>
            </a:fld>
            <a:endParaRPr lang="en-US"/>
          </a:p>
        </p:txBody>
      </p:sp>
    </p:spTree>
    <p:extLst>
      <p:ext uri="{BB962C8B-B14F-4D97-AF65-F5344CB8AC3E}">
        <p14:creationId xmlns:p14="http://schemas.microsoft.com/office/powerpoint/2010/main" val="3726860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devsite-code-font-family)"/>
              </a:rPr>
              <a:t>WITH </a:t>
            </a:r>
            <a:r>
              <a:rPr lang="en-US" dirty="0" err="1">
                <a:effectLst/>
                <a:latin typeface="var(--devsite-code-font-family)"/>
              </a:rPr>
              <a:t>tmp</a:t>
            </a:r>
            <a:r>
              <a:rPr lang="en-US" dirty="0">
                <a:effectLst/>
                <a:latin typeface="var(--devsite-code-font-family)"/>
              </a:rPr>
              <a:t> AS (</a:t>
            </a:r>
            <a:br>
              <a:rPr lang="en-US" dirty="0">
                <a:effectLst/>
                <a:latin typeface="var(--devsite-code-font-family)"/>
              </a:rPr>
            </a:br>
            <a:r>
              <a:rPr lang="en-US" dirty="0">
                <a:effectLst/>
                <a:latin typeface="var(--devsite-code-font-family)"/>
              </a:rPr>
              <a:t>  SELECT city, COUNT(*) AS population</a:t>
            </a:r>
            <a:br>
              <a:rPr lang="en-US" dirty="0">
                <a:effectLst/>
                <a:latin typeface="var(--devsite-code-font-family)"/>
              </a:rPr>
            </a:br>
            <a:r>
              <a:rPr lang="en-US" dirty="0">
                <a:effectLst/>
                <a:latin typeface="var(--devsite-code-font-family)"/>
              </a:rPr>
              <a:t>  FROM </a:t>
            </a:r>
            <a:r>
              <a:rPr lang="en-US" dirty="0" err="1">
                <a:effectLst/>
                <a:latin typeface="var(--devsite-code-font-family)"/>
              </a:rPr>
              <a:t>mydataset.mytable</a:t>
            </a:r>
            <a:br>
              <a:rPr lang="en-US" dirty="0">
                <a:effectLst/>
                <a:latin typeface="var(--devsite-code-font-family)"/>
              </a:rPr>
            </a:br>
            <a:r>
              <a:rPr lang="en-US" dirty="0">
                <a:effectLst/>
                <a:latin typeface="var(--devsite-code-font-family)"/>
              </a:rPr>
              <a:t>  GROUP BY city</a:t>
            </a:r>
            <a:br>
              <a:rPr lang="en-US" dirty="0">
                <a:effectLst/>
                <a:latin typeface="var(--devsite-code-font-family)"/>
              </a:rPr>
            </a:br>
            <a:r>
              <a:rPr lang="en-US" dirty="0">
                <a:effectLst/>
                <a:latin typeface="var(--devsite-code-font-family)"/>
              </a:rPr>
              <a:t>)</a:t>
            </a:r>
            <a:br>
              <a:rPr lang="en-US" dirty="0">
                <a:effectLst/>
                <a:latin typeface="var(--devsite-code-font-family)"/>
              </a:rPr>
            </a:br>
            <a:r>
              <a:rPr lang="en-US" dirty="0">
                <a:effectLst/>
                <a:latin typeface="var(--devsite-code-font-family)"/>
              </a:rPr>
              <a:t>SELECT population, COUNT(*) AS </a:t>
            </a:r>
            <a:r>
              <a:rPr lang="en-US" dirty="0" err="1">
                <a:effectLst/>
                <a:latin typeface="var(--devsite-code-font-family)"/>
              </a:rPr>
              <a:t>cnt</a:t>
            </a:r>
            <a:br>
              <a:rPr lang="en-US" dirty="0">
                <a:effectLst/>
                <a:latin typeface="var(--devsite-code-font-family)"/>
              </a:rPr>
            </a:br>
            <a:r>
              <a:rPr lang="en-US" dirty="0">
                <a:effectLst/>
                <a:latin typeface="var(--devsite-code-font-family)"/>
              </a:rPr>
              <a:t>GROUP BY population;</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70</a:t>
            </a:fld>
            <a:endParaRPr lang="en-US"/>
          </a:p>
        </p:txBody>
      </p:sp>
    </p:spTree>
    <p:extLst>
      <p:ext uri="{BB962C8B-B14F-4D97-AF65-F5344CB8AC3E}">
        <p14:creationId xmlns:p14="http://schemas.microsoft.com/office/powerpoint/2010/main" val="2844582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var(--devsite-code-font-family)"/>
              </a:rPr>
              <a:t>WITH </a:t>
            </a:r>
            <a:r>
              <a:rPr lang="en-US" dirty="0" err="1">
                <a:effectLst/>
                <a:latin typeface="var(--devsite-code-font-family)"/>
              </a:rPr>
              <a:t>tmp</a:t>
            </a:r>
            <a:r>
              <a:rPr lang="en-US" dirty="0">
                <a:effectLst/>
                <a:latin typeface="var(--devsite-code-font-family)"/>
              </a:rPr>
              <a:t> AS (</a:t>
            </a:r>
            <a:br>
              <a:rPr lang="en-US" dirty="0">
                <a:effectLst/>
                <a:latin typeface="var(--devsite-code-font-family)"/>
              </a:rPr>
            </a:br>
            <a:r>
              <a:rPr lang="en-US" dirty="0">
                <a:effectLst/>
                <a:latin typeface="var(--devsite-code-font-family)"/>
              </a:rPr>
              <a:t>  SELECT city, COUNT(*) AS population</a:t>
            </a:r>
            <a:br>
              <a:rPr lang="en-US" dirty="0">
                <a:effectLst/>
                <a:latin typeface="var(--devsite-code-font-family)"/>
              </a:rPr>
            </a:br>
            <a:r>
              <a:rPr lang="en-US" dirty="0">
                <a:effectLst/>
                <a:latin typeface="var(--devsite-code-font-family)"/>
              </a:rPr>
              <a:t>  FROM </a:t>
            </a:r>
            <a:r>
              <a:rPr lang="en-US" dirty="0" err="1">
                <a:effectLst/>
                <a:latin typeface="var(--devsite-code-font-family)"/>
              </a:rPr>
              <a:t>mydataset.mytable</a:t>
            </a:r>
            <a:br>
              <a:rPr lang="en-US" dirty="0">
                <a:effectLst/>
                <a:latin typeface="var(--devsite-code-font-family)"/>
              </a:rPr>
            </a:br>
            <a:r>
              <a:rPr lang="en-US" dirty="0">
                <a:effectLst/>
                <a:latin typeface="var(--devsite-code-font-family)"/>
              </a:rPr>
              <a:t>  GROUP BY city</a:t>
            </a:r>
            <a:br>
              <a:rPr lang="en-US" dirty="0">
                <a:effectLst/>
                <a:latin typeface="var(--devsite-code-font-family)"/>
              </a:rPr>
            </a:br>
            <a:r>
              <a:rPr lang="en-US" dirty="0">
                <a:effectLst/>
                <a:latin typeface="var(--devsite-code-font-family)"/>
              </a:rPr>
              <a:t>)</a:t>
            </a:r>
            <a:br>
              <a:rPr lang="en-US" dirty="0">
                <a:effectLst/>
                <a:latin typeface="var(--devsite-code-font-family)"/>
              </a:rPr>
            </a:br>
            <a:r>
              <a:rPr lang="en-US" dirty="0">
                <a:effectLst/>
                <a:latin typeface="var(--devsite-code-font-family)"/>
              </a:rPr>
              <a:t>SELECT population, COUNT(*) AS </a:t>
            </a:r>
            <a:r>
              <a:rPr lang="en-US" dirty="0" err="1">
                <a:effectLst/>
                <a:latin typeface="var(--devsite-code-font-family)"/>
              </a:rPr>
              <a:t>cnt</a:t>
            </a:r>
            <a:br>
              <a:rPr lang="en-US" dirty="0">
                <a:effectLst/>
                <a:latin typeface="var(--devsite-code-font-family)"/>
              </a:rPr>
            </a:br>
            <a:r>
              <a:rPr lang="en-US" dirty="0">
                <a:effectLst/>
                <a:latin typeface="var(--devsite-code-font-family)"/>
              </a:rPr>
              <a:t>GROUP BY population;</a:t>
            </a:r>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71</a:t>
            </a:fld>
            <a:endParaRPr lang="en-US"/>
          </a:p>
        </p:txBody>
      </p:sp>
    </p:spTree>
    <p:extLst>
      <p:ext uri="{BB962C8B-B14F-4D97-AF65-F5344CB8AC3E}">
        <p14:creationId xmlns:p14="http://schemas.microsoft.com/office/powerpoint/2010/main" val="12356434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72</a:t>
            </a:fld>
            <a:endParaRPr lang="en-US"/>
          </a:p>
        </p:txBody>
      </p:sp>
    </p:spTree>
    <p:extLst>
      <p:ext uri="{BB962C8B-B14F-4D97-AF65-F5344CB8AC3E}">
        <p14:creationId xmlns:p14="http://schemas.microsoft.com/office/powerpoint/2010/main" val="337810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73</a:t>
            </a:fld>
            <a:endParaRPr lang="en-US"/>
          </a:p>
        </p:txBody>
      </p:sp>
    </p:spTree>
    <p:extLst>
      <p:ext uri="{BB962C8B-B14F-4D97-AF65-F5344CB8AC3E}">
        <p14:creationId xmlns:p14="http://schemas.microsoft.com/office/powerpoint/2010/main" val="987649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74</a:t>
            </a:fld>
            <a:endParaRPr lang="en-US"/>
          </a:p>
        </p:txBody>
      </p:sp>
    </p:spTree>
    <p:extLst>
      <p:ext uri="{BB962C8B-B14F-4D97-AF65-F5344CB8AC3E}">
        <p14:creationId xmlns:p14="http://schemas.microsoft.com/office/powerpoint/2010/main" val="3159215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76</a:t>
            </a:fld>
            <a:endParaRPr lang="en-US"/>
          </a:p>
        </p:txBody>
      </p:sp>
    </p:spTree>
    <p:extLst>
      <p:ext uri="{BB962C8B-B14F-4D97-AF65-F5344CB8AC3E}">
        <p14:creationId xmlns:p14="http://schemas.microsoft.com/office/powerpoint/2010/main" val="793239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77</a:t>
            </a:fld>
            <a:endParaRPr lang="en-US"/>
          </a:p>
        </p:txBody>
      </p:sp>
    </p:spTree>
    <p:extLst>
      <p:ext uri="{BB962C8B-B14F-4D97-AF65-F5344CB8AC3E}">
        <p14:creationId xmlns:p14="http://schemas.microsoft.com/office/powerpoint/2010/main" val="98411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10</a:t>
            </a:fld>
            <a:endParaRPr lang="en-US"/>
          </a:p>
        </p:txBody>
      </p:sp>
    </p:spTree>
    <p:extLst>
      <p:ext uri="{BB962C8B-B14F-4D97-AF65-F5344CB8AC3E}">
        <p14:creationId xmlns:p14="http://schemas.microsoft.com/office/powerpoint/2010/main" val="1633434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78</a:t>
            </a:fld>
            <a:endParaRPr lang="en-US"/>
          </a:p>
        </p:txBody>
      </p:sp>
    </p:spTree>
    <p:extLst>
      <p:ext uri="{BB962C8B-B14F-4D97-AF65-F5344CB8AC3E}">
        <p14:creationId xmlns:p14="http://schemas.microsoft.com/office/powerpoint/2010/main" val="411156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79</a:t>
            </a:fld>
            <a:endParaRPr lang="en-US"/>
          </a:p>
        </p:txBody>
      </p:sp>
    </p:spTree>
    <p:extLst>
      <p:ext uri="{BB962C8B-B14F-4D97-AF65-F5344CB8AC3E}">
        <p14:creationId xmlns:p14="http://schemas.microsoft.com/office/powerpoint/2010/main" val="3413395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80</a:t>
            </a:fld>
            <a:endParaRPr lang="en-US"/>
          </a:p>
        </p:txBody>
      </p:sp>
    </p:spTree>
    <p:extLst>
      <p:ext uri="{BB962C8B-B14F-4D97-AF65-F5344CB8AC3E}">
        <p14:creationId xmlns:p14="http://schemas.microsoft.com/office/powerpoint/2010/main" val="1250600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81</a:t>
            </a:fld>
            <a:endParaRPr lang="en-US"/>
          </a:p>
        </p:txBody>
      </p:sp>
    </p:spTree>
    <p:extLst>
      <p:ext uri="{BB962C8B-B14F-4D97-AF65-F5344CB8AC3E}">
        <p14:creationId xmlns:p14="http://schemas.microsoft.com/office/powerpoint/2010/main" val="4253354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83</a:t>
            </a:fld>
            <a:endParaRPr lang="en-US"/>
          </a:p>
        </p:txBody>
      </p:sp>
    </p:spTree>
    <p:extLst>
      <p:ext uri="{BB962C8B-B14F-4D97-AF65-F5344CB8AC3E}">
        <p14:creationId xmlns:p14="http://schemas.microsoft.com/office/powerpoint/2010/main" val="41975013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84</a:t>
            </a:fld>
            <a:endParaRPr lang="en-US"/>
          </a:p>
        </p:txBody>
      </p:sp>
    </p:spTree>
    <p:extLst>
      <p:ext uri="{BB962C8B-B14F-4D97-AF65-F5344CB8AC3E}">
        <p14:creationId xmlns:p14="http://schemas.microsoft.com/office/powerpoint/2010/main" val="30539546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https://cloud.google.com/bigquery/docs/reference/standard-sql/window-function-calls</a:t>
            </a:r>
          </a:p>
        </p:txBody>
      </p:sp>
      <p:sp>
        <p:nvSpPr>
          <p:cNvPr id="4" name="Slide Number Placeholder 3"/>
          <p:cNvSpPr>
            <a:spLocks noGrp="1"/>
          </p:cNvSpPr>
          <p:nvPr>
            <p:ph type="sldNum" sz="quarter" idx="5"/>
          </p:nvPr>
        </p:nvSpPr>
        <p:spPr/>
        <p:txBody>
          <a:bodyPr/>
          <a:lstStyle/>
          <a:p>
            <a:fld id="{AC157E0A-F321-48DC-AF94-681D4DCF344D}" type="slidenum">
              <a:rPr lang="en-US" smtClean="0"/>
              <a:t>85</a:t>
            </a:fld>
            <a:endParaRPr lang="en-US"/>
          </a:p>
        </p:txBody>
      </p:sp>
    </p:spTree>
    <p:extLst>
      <p:ext uri="{BB962C8B-B14F-4D97-AF65-F5344CB8AC3E}">
        <p14:creationId xmlns:p14="http://schemas.microsoft.com/office/powerpoint/2010/main" val="4249284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https://cloud.google.com/bigquery/docs/geospatial-data</a:t>
            </a:r>
          </a:p>
        </p:txBody>
      </p:sp>
      <p:sp>
        <p:nvSpPr>
          <p:cNvPr id="4" name="Slide Number Placeholder 3"/>
          <p:cNvSpPr>
            <a:spLocks noGrp="1"/>
          </p:cNvSpPr>
          <p:nvPr>
            <p:ph type="sldNum" sz="quarter" idx="5"/>
          </p:nvPr>
        </p:nvSpPr>
        <p:spPr/>
        <p:txBody>
          <a:bodyPr/>
          <a:lstStyle/>
          <a:p>
            <a:fld id="{AC157E0A-F321-48DC-AF94-681D4DCF344D}" type="slidenum">
              <a:rPr lang="en-US" smtClean="0"/>
              <a:t>86</a:t>
            </a:fld>
            <a:endParaRPr lang="en-US"/>
          </a:p>
        </p:txBody>
      </p:sp>
    </p:spTree>
    <p:extLst>
      <p:ext uri="{BB962C8B-B14F-4D97-AF65-F5344CB8AC3E}">
        <p14:creationId xmlns:p14="http://schemas.microsoft.com/office/powerpoint/2010/main" val="31893353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https://cloud.google.com/bigquery/docs/geospatial-data</a:t>
            </a:r>
          </a:p>
        </p:txBody>
      </p:sp>
      <p:sp>
        <p:nvSpPr>
          <p:cNvPr id="4" name="Slide Number Placeholder 3"/>
          <p:cNvSpPr>
            <a:spLocks noGrp="1"/>
          </p:cNvSpPr>
          <p:nvPr>
            <p:ph type="sldNum" sz="quarter" idx="5"/>
          </p:nvPr>
        </p:nvSpPr>
        <p:spPr/>
        <p:txBody>
          <a:bodyPr/>
          <a:lstStyle/>
          <a:p>
            <a:fld id="{AC157E0A-F321-48DC-AF94-681D4DCF344D}" type="slidenum">
              <a:rPr lang="en-US" smtClean="0"/>
              <a:t>87</a:t>
            </a:fld>
            <a:endParaRPr lang="en-US"/>
          </a:p>
        </p:txBody>
      </p:sp>
    </p:spTree>
    <p:extLst>
      <p:ext uri="{BB962C8B-B14F-4D97-AF65-F5344CB8AC3E}">
        <p14:creationId xmlns:p14="http://schemas.microsoft.com/office/powerpoint/2010/main" val="2478734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https://cloud.google.com/bigquery/docs/geospatial-data</a:t>
            </a:r>
          </a:p>
        </p:txBody>
      </p:sp>
      <p:sp>
        <p:nvSpPr>
          <p:cNvPr id="4" name="Slide Number Placeholder 3"/>
          <p:cNvSpPr>
            <a:spLocks noGrp="1"/>
          </p:cNvSpPr>
          <p:nvPr>
            <p:ph type="sldNum" sz="quarter" idx="5"/>
          </p:nvPr>
        </p:nvSpPr>
        <p:spPr/>
        <p:txBody>
          <a:bodyPr/>
          <a:lstStyle/>
          <a:p>
            <a:fld id="{AC157E0A-F321-48DC-AF94-681D4DCF344D}" type="slidenum">
              <a:rPr lang="en-US" smtClean="0"/>
              <a:t>88</a:t>
            </a:fld>
            <a:endParaRPr lang="en-US"/>
          </a:p>
        </p:txBody>
      </p:sp>
    </p:spTree>
    <p:extLst>
      <p:ext uri="{BB962C8B-B14F-4D97-AF65-F5344CB8AC3E}">
        <p14:creationId xmlns:p14="http://schemas.microsoft.com/office/powerpoint/2010/main" val="3222831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US" b="1" i="0" dirty="0">
                <a:solidFill>
                  <a:srgbClr val="222222"/>
                </a:solidFill>
                <a:effectLst/>
                <a:latin typeface="Source Sans Pro" panose="020B0503030403020204" pitchFamily="34" charset="0"/>
              </a:rPr>
              <a:t>Single-tier architecture</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The objective of a single layer is to minimize the amount of data stored. This goal is to remove data redundancy. This architecture is not frequently used in practice.</a:t>
            </a:r>
          </a:p>
          <a:p>
            <a:endParaRPr lang="en-US" dirty="0"/>
          </a:p>
          <a:p>
            <a:r>
              <a:rPr lang="en-US" dirty="0"/>
              <a:t>https://www.javatpoint.com/data-warehouse-architecture</a:t>
            </a:r>
          </a:p>
          <a:p>
            <a:endParaRPr lang="en-US" dirty="0"/>
          </a:p>
          <a:p>
            <a:r>
              <a:rPr lang="en-US" dirty="0"/>
              <a:t>https://www.guru99.com/data-warehouse-architecture.html</a:t>
            </a:r>
          </a:p>
        </p:txBody>
      </p:sp>
      <p:sp>
        <p:nvSpPr>
          <p:cNvPr id="4" name="Slide Number Placeholder 3"/>
          <p:cNvSpPr>
            <a:spLocks noGrp="1"/>
          </p:cNvSpPr>
          <p:nvPr>
            <p:ph type="sldNum" sz="quarter" idx="5"/>
          </p:nvPr>
        </p:nvSpPr>
        <p:spPr/>
        <p:txBody>
          <a:bodyPr/>
          <a:lstStyle/>
          <a:p>
            <a:fld id="{AC157E0A-F321-48DC-AF94-681D4DCF344D}" type="slidenum">
              <a:rPr lang="en-US" smtClean="0"/>
              <a:t>11</a:t>
            </a:fld>
            <a:endParaRPr lang="en-US"/>
          </a:p>
        </p:txBody>
      </p:sp>
    </p:spTree>
    <p:extLst>
      <p:ext uri="{BB962C8B-B14F-4D97-AF65-F5344CB8AC3E}">
        <p14:creationId xmlns:p14="http://schemas.microsoft.com/office/powerpoint/2010/main" val="1947864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https://cloud.google.com/bigquery/docs/geospatial-visualize</a:t>
            </a:r>
          </a:p>
        </p:txBody>
      </p:sp>
      <p:sp>
        <p:nvSpPr>
          <p:cNvPr id="4" name="Slide Number Placeholder 3"/>
          <p:cNvSpPr>
            <a:spLocks noGrp="1"/>
          </p:cNvSpPr>
          <p:nvPr>
            <p:ph type="sldNum" sz="quarter" idx="5"/>
          </p:nvPr>
        </p:nvSpPr>
        <p:spPr/>
        <p:txBody>
          <a:bodyPr/>
          <a:lstStyle/>
          <a:p>
            <a:fld id="{AC157E0A-F321-48DC-AF94-681D4DCF344D}" type="slidenum">
              <a:rPr lang="en-US" smtClean="0"/>
              <a:t>89</a:t>
            </a:fld>
            <a:endParaRPr lang="en-US"/>
          </a:p>
        </p:txBody>
      </p:sp>
    </p:spTree>
    <p:extLst>
      <p:ext uri="{BB962C8B-B14F-4D97-AF65-F5344CB8AC3E}">
        <p14:creationId xmlns:p14="http://schemas.microsoft.com/office/powerpoint/2010/main" val="2917904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https://cloud.google.com/bigquery/docs/geospatial-visualize</a:t>
            </a:r>
          </a:p>
        </p:txBody>
      </p:sp>
      <p:sp>
        <p:nvSpPr>
          <p:cNvPr id="4" name="Slide Number Placeholder 3"/>
          <p:cNvSpPr>
            <a:spLocks noGrp="1"/>
          </p:cNvSpPr>
          <p:nvPr>
            <p:ph type="sldNum" sz="quarter" idx="5"/>
          </p:nvPr>
        </p:nvSpPr>
        <p:spPr/>
        <p:txBody>
          <a:bodyPr/>
          <a:lstStyle/>
          <a:p>
            <a:fld id="{AC157E0A-F321-48DC-AF94-681D4DCF344D}" type="slidenum">
              <a:rPr lang="en-US" smtClean="0"/>
              <a:t>90</a:t>
            </a:fld>
            <a:endParaRPr lang="en-US"/>
          </a:p>
        </p:txBody>
      </p:sp>
    </p:spTree>
    <p:extLst>
      <p:ext uri="{BB962C8B-B14F-4D97-AF65-F5344CB8AC3E}">
        <p14:creationId xmlns:p14="http://schemas.microsoft.com/office/powerpoint/2010/main" val="1059612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https://cloud.google.com/bigquery/docs/geospatial-visualize</a:t>
            </a:r>
          </a:p>
        </p:txBody>
      </p:sp>
      <p:sp>
        <p:nvSpPr>
          <p:cNvPr id="4" name="Slide Number Placeholder 3"/>
          <p:cNvSpPr>
            <a:spLocks noGrp="1"/>
          </p:cNvSpPr>
          <p:nvPr>
            <p:ph type="sldNum" sz="quarter" idx="5"/>
          </p:nvPr>
        </p:nvSpPr>
        <p:spPr/>
        <p:txBody>
          <a:bodyPr/>
          <a:lstStyle/>
          <a:p>
            <a:fld id="{AC157E0A-F321-48DC-AF94-681D4DCF344D}" type="slidenum">
              <a:rPr lang="en-US" smtClean="0"/>
              <a:t>91</a:t>
            </a:fld>
            <a:endParaRPr lang="en-US"/>
          </a:p>
        </p:txBody>
      </p:sp>
    </p:spTree>
    <p:extLst>
      <p:ext uri="{BB962C8B-B14F-4D97-AF65-F5344CB8AC3E}">
        <p14:creationId xmlns:p14="http://schemas.microsoft.com/office/powerpoint/2010/main" val="2261900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https://cloud.google.com/bigquery/docs/omni-introduction</a:t>
            </a:r>
          </a:p>
        </p:txBody>
      </p:sp>
      <p:sp>
        <p:nvSpPr>
          <p:cNvPr id="4" name="Slide Number Placeholder 3"/>
          <p:cNvSpPr>
            <a:spLocks noGrp="1"/>
          </p:cNvSpPr>
          <p:nvPr>
            <p:ph type="sldNum" sz="quarter" idx="5"/>
          </p:nvPr>
        </p:nvSpPr>
        <p:spPr/>
        <p:txBody>
          <a:bodyPr/>
          <a:lstStyle/>
          <a:p>
            <a:fld id="{AC157E0A-F321-48DC-AF94-681D4DCF344D}" type="slidenum">
              <a:rPr lang="en-US" smtClean="0"/>
              <a:t>93</a:t>
            </a:fld>
            <a:endParaRPr lang="en-US"/>
          </a:p>
        </p:txBody>
      </p:sp>
    </p:spTree>
    <p:extLst>
      <p:ext uri="{BB962C8B-B14F-4D97-AF65-F5344CB8AC3E}">
        <p14:creationId xmlns:p14="http://schemas.microsoft.com/office/powerpoint/2010/main" val="4197501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https://cloud.google.com/bigquery/docs/omni-introduction</a:t>
            </a:r>
          </a:p>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94</a:t>
            </a:fld>
            <a:endParaRPr lang="en-US"/>
          </a:p>
        </p:txBody>
      </p:sp>
    </p:spTree>
    <p:extLst>
      <p:ext uri="{BB962C8B-B14F-4D97-AF65-F5344CB8AC3E}">
        <p14:creationId xmlns:p14="http://schemas.microsoft.com/office/powerpoint/2010/main" val="3053954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https://cloud.google.com/bigquery/docs/omni-introduction</a:t>
            </a:r>
          </a:p>
        </p:txBody>
      </p:sp>
      <p:sp>
        <p:nvSpPr>
          <p:cNvPr id="4" name="Slide Number Placeholder 3"/>
          <p:cNvSpPr>
            <a:spLocks noGrp="1"/>
          </p:cNvSpPr>
          <p:nvPr>
            <p:ph type="sldNum" sz="quarter" idx="5"/>
          </p:nvPr>
        </p:nvSpPr>
        <p:spPr/>
        <p:txBody>
          <a:bodyPr/>
          <a:lstStyle/>
          <a:p>
            <a:fld id="{AC157E0A-F321-48DC-AF94-681D4DCF344D}" type="slidenum">
              <a:rPr lang="en-US" smtClean="0"/>
              <a:t>95</a:t>
            </a:fld>
            <a:endParaRPr lang="en-US"/>
          </a:p>
        </p:txBody>
      </p:sp>
    </p:spTree>
    <p:extLst>
      <p:ext uri="{BB962C8B-B14F-4D97-AF65-F5344CB8AC3E}">
        <p14:creationId xmlns:p14="http://schemas.microsoft.com/office/powerpoint/2010/main" val="4249284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https://cloud.google.com/bigquery/docs/omni-introduction</a:t>
            </a:r>
          </a:p>
        </p:txBody>
      </p:sp>
      <p:sp>
        <p:nvSpPr>
          <p:cNvPr id="4" name="Slide Number Placeholder 3"/>
          <p:cNvSpPr>
            <a:spLocks noGrp="1"/>
          </p:cNvSpPr>
          <p:nvPr>
            <p:ph type="sldNum" sz="quarter" idx="5"/>
          </p:nvPr>
        </p:nvSpPr>
        <p:spPr/>
        <p:txBody>
          <a:bodyPr/>
          <a:lstStyle/>
          <a:p>
            <a:fld id="{AC157E0A-F321-48DC-AF94-681D4DCF344D}" type="slidenum">
              <a:rPr lang="en-US" smtClean="0"/>
              <a:t>96</a:t>
            </a:fld>
            <a:endParaRPr lang="en-US"/>
          </a:p>
        </p:txBody>
      </p:sp>
    </p:spTree>
    <p:extLst>
      <p:ext uri="{BB962C8B-B14F-4D97-AF65-F5344CB8AC3E}">
        <p14:creationId xmlns:p14="http://schemas.microsoft.com/office/powerpoint/2010/main" val="15055057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https://cloud.google.com/bigquery/docs/geospatial-data’</a:t>
            </a:r>
          </a:p>
          <a:p>
            <a:r>
              <a:rPr lang="en-US" dirty="0"/>
              <a:t>Demo with AWS or AZURE to be shown</a:t>
            </a:r>
          </a:p>
        </p:txBody>
      </p:sp>
      <p:sp>
        <p:nvSpPr>
          <p:cNvPr id="4" name="Slide Number Placeholder 3"/>
          <p:cNvSpPr>
            <a:spLocks noGrp="1"/>
          </p:cNvSpPr>
          <p:nvPr>
            <p:ph type="sldNum" sz="quarter" idx="5"/>
          </p:nvPr>
        </p:nvSpPr>
        <p:spPr/>
        <p:txBody>
          <a:bodyPr/>
          <a:lstStyle/>
          <a:p>
            <a:fld id="{AC157E0A-F321-48DC-AF94-681D4DCF344D}" type="slidenum">
              <a:rPr lang="en-US" smtClean="0"/>
              <a:t>97</a:t>
            </a:fld>
            <a:endParaRPr lang="en-US"/>
          </a:p>
        </p:txBody>
      </p:sp>
    </p:spTree>
    <p:extLst>
      <p:ext uri="{BB962C8B-B14F-4D97-AF65-F5344CB8AC3E}">
        <p14:creationId xmlns:p14="http://schemas.microsoft.com/office/powerpoint/2010/main" val="24787342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https://cloud.google.com/bigquery/docs/best-practices-performance-compute</a:t>
            </a:r>
          </a:p>
        </p:txBody>
      </p:sp>
      <p:sp>
        <p:nvSpPr>
          <p:cNvPr id="4" name="Slide Number Placeholder 3"/>
          <p:cNvSpPr>
            <a:spLocks noGrp="1"/>
          </p:cNvSpPr>
          <p:nvPr>
            <p:ph type="sldNum" sz="quarter" idx="5"/>
          </p:nvPr>
        </p:nvSpPr>
        <p:spPr/>
        <p:txBody>
          <a:bodyPr/>
          <a:lstStyle/>
          <a:p>
            <a:fld id="{AC157E0A-F321-48DC-AF94-681D4DCF344D}" type="slidenum">
              <a:rPr lang="en-US" smtClean="0"/>
              <a:t>98</a:t>
            </a:fld>
            <a:endParaRPr lang="en-US"/>
          </a:p>
        </p:txBody>
      </p:sp>
    </p:spTree>
    <p:extLst>
      <p:ext uri="{BB962C8B-B14F-4D97-AF65-F5344CB8AC3E}">
        <p14:creationId xmlns:p14="http://schemas.microsoft.com/office/powerpoint/2010/main" val="32228319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https://cloud.google.com/bigquery/docs/best-practices-performance-compute</a:t>
            </a:r>
          </a:p>
        </p:txBody>
      </p:sp>
      <p:sp>
        <p:nvSpPr>
          <p:cNvPr id="4" name="Slide Number Placeholder 3"/>
          <p:cNvSpPr>
            <a:spLocks noGrp="1"/>
          </p:cNvSpPr>
          <p:nvPr>
            <p:ph type="sldNum" sz="quarter" idx="5"/>
          </p:nvPr>
        </p:nvSpPr>
        <p:spPr/>
        <p:txBody>
          <a:bodyPr/>
          <a:lstStyle/>
          <a:p>
            <a:fld id="{AC157E0A-F321-48DC-AF94-681D4DCF344D}" type="slidenum">
              <a:rPr lang="en-US" smtClean="0"/>
              <a:t>99</a:t>
            </a:fld>
            <a:endParaRPr lang="en-US"/>
          </a:p>
        </p:txBody>
      </p:sp>
    </p:spTree>
    <p:extLst>
      <p:ext uri="{BB962C8B-B14F-4D97-AF65-F5344CB8AC3E}">
        <p14:creationId xmlns:p14="http://schemas.microsoft.com/office/powerpoint/2010/main" val="173650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Source Sans Pro" panose="020B0503030403020204" pitchFamily="34" charset="0"/>
              </a:rPr>
              <a:t>Two-tier architecture</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Two-layer architecture is one of the Data Warehouse layers which separates physically available sources and data warehouse. This architecture is not expandable and also not supporting a large number of end-users. It also has connectivity problems because of network limitations.</a:t>
            </a:r>
          </a:p>
          <a:p>
            <a:endParaRPr lang="en-US" dirty="0"/>
          </a:p>
          <a:p>
            <a:endParaRPr lang="en-US" dirty="0"/>
          </a:p>
          <a:p>
            <a:r>
              <a:rPr lang="en-US" dirty="0"/>
              <a:t>https://www.guru99.com/data-warehouse-architecture.html</a:t>
            </a:r>
          </a:p>
        </p:txBody>
      </p:sp>
      <p:sp>
        <p:nvSpPr>
          <p:cNvPr id="4" name="Slide Number Placeholder 3"/>
          <p:cNvSpPr>
            <a:spLocks noGrp="1"/>
          </p:cNvSpPr>
          <p:nvPr>
            <p:ph type="sldNum" sz="quarter" idx="5"/>
          </p:nvPr>
        </p:nvSpPr>
        <p:spPr/>
        <p:txBody>
          <a:bodyPr/>
          <a:lstStyle/>
          <a:p>
            <a:fld id="{AC157E0A-F321-48DC-AF94-681D4DCF344D}" type="slidenum">
              <a:rPr lang="en-US" smtClean="0"/>
              <a:t>12</a:t>
            </a:fld>
            <a:endParaRPr lang="en-US"/>
          </a:p>
        </p:txBody>
      </p:sp>
    </p:spTree>
    <p:extLst>
      <p:ext uri="{BB962C8B-B14F-4D97-AF65-F5344CB8AC3E}">
        <p14:creationId xmlns:p14="http://schemas.microsoft.com/office/powerpoint/2010/main" val="5920447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https://cloud.google.com/bigquery/docs/best-practices-performance-compute</a:t>
            </a:r>
          </a:p>
        </p:txBody>
      </p:sp>
      <p:sp>
        <p:nvSpPr>
          <p:cNvPr id="4" name="Slide Number Placeholder 3"/>
          <p:cNvSpPr>
            <a:spLocks noGrp="1"/>
          </p:cNvSpPr>
          <p:nvPr>
            <p:ph type="sldNum" sz="quarter" idx="5"/>
          </p:nvPr>
        </p:nvSpPr>
        <p:spPr/>
        <p:txBody>
          <a:bodyPr/>
          <a:lstStyle/>
          <a:p>
            <a:fld id="{AC157E0A-F321-48DC-AF94-681D4DCF344D}" type="slidenum">
              <a:rPr lang="en-US" smtClean="0"/>
              <a:t>100</a:t>
            </a:fld>
            <a:endParaRPr lang="en-US"/>
          </a:p>
        </p:txBody>
      </p:sp>
    </p:spTree>
    <p:extLst>
      <p:ext uri="{BB962C8B-B14F-4D97-AF65-F5344CB8AC3E}">
        <p14:creationId xmlns:p14="http://schemas.microsoft.com/office/powerpoint/2010/main" val="3387340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102</a:t>
            </a:fld>
            <a:endParaRPr lang="en-US"/>
          </a:p>
        </p:txBody>
      </p:sp>
    </p:spTree>
    <p:extLst>
      <p:ext uri="{BB962C8B-B14F-4D97-AF65-F5344CB8AC3E}">
        <p14:creationId xmlns:p14="http://schemas.microsoft.com/office/powerpoint/2010/main" val="1233112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695C-3D74-30A2-2A3C-21AD57135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5E437-290F-8049-9FCF-F866BEBC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BEA03-524B-8127-54CA-49E2FF6BE7CC}"/>
              </a:ext>
            </a:extLst>
          </p:cNvPr>
          <p:cNvSpPr>
            <a:spLocks noGrp="1"/>
          </p:cNvSpPr>
          <p:nvPr>
            <p:ph type="body" idx="1"/>
          </p:nvPr>
        </p:nvSpPr>
        <p:spPr/>
        <p:txBody>
          <a:bodyPr/>
          <a:lstStyle/>
          <a:p>
            <a:pPr lvl="2"/>
            <a:r>
              <a:rPr lang="en-US" sz="1200" dirty="0" err="1"/>
              <a:t>BigQuery</a:t>
            </a:r>
            <a:r>
              <a:rPr lang="en-US" sz="1200" dirty="0"/>
              <a:t> </a:t>
            </a:r>
            <a:r>
              <a:rPr lang="en-US" sz="1200" dirty="0" err="1"/>
              <a:t>DataFrames</a:t>
            </a:r>
            <a:r>
              <a:rPr lang="en-US" sz="1200" dirty="0"/>
              <a:t> is integrated into notebooks, no setup required. </a:t>
            </a:r>
            <a:r>
              <a:rPr lang="en-US" sz="1200" dirty="0" err="1"/>
              <a:t>BigQuery</a:t>
            </a:r>
            <a:r>
              <a:rPr lang="en-US" sz="1200" dirty="0"/>
              <a:t> </a:t>
            </a:r>
            <a:r>
              <a:rPr lang="en-US" sz="1200" dirty="0" err="1"/>
              <a:t>DataFrames</a:t>
            </a:r>
            <a:r>
              <a:rPr lang="en-US" sz="1200" dirty="0"/>
              <a:t> is a Python API that you can use to analyze </a:t>
            </a:r>
            <a:r>
              <a:rPr lang="en-US" sz="1200" dirty="0" err="1"/>
              <a:t>BigQuery</a:t>
            </a:r>
            <a:r>
              <a:rPr lang="en-US" sz="1200" dirty="0"/>
              <a:t> data at scale by using the pandas </a:t>
            </a:r>
            <a:r>
              <a:rPr lang="en-US" sz="1200" dirty="0" err="1"/>
              <a:t>DataFrame</a:t>
            </a:r>
            <a:r>
              <a:rPr lang="en-US" sz="1200" dirty="0"/>
              <a:t> and scikit-learn APIs.</a:t>
            </a:r>
          </a:p>
          <a:p>
            <a:pPr lvl="2"/>
            <a:r>
              <a:rPr lang="en-US" sz="1200" dirty="0"/>
              <a:t>Assistive code development powered by Gemini generative AI.</a:t>
            </a:r>
          </a:p>
          <a:p>
            <a:pPr lvl="2"/>
            <a:r>
              <a:rPr lang="en-US" sz="1200" dirty="0"/>
              <a:t>Auto-completion of SQL statements, the same as in the </a:t>
            </a:r>
            <a:r>
              <a:rPr lang="en-US" sz="1200" dirty="0" err="1"/>
              <a:t>BigQuery</a:t>
            </a:r>
            <a:r>
              <a:rPr lang="en-US" sz="1200" dirty="0"/>
              <a:t> editor.</a:t>
            </a:r>
          </a:p>
          <a:p>
            <a:pPr lvl="2"/>
            <a:r>
              <a:rPr lang="en-US" sz="1200" dirty="0"/>
              <a:t>The ability to save, share, and manage versions of notebooks.</a:t>
            </a:r>
          </a:p>
          <a:p>
            <a:pPr lvl="2"/>
            <a:r>
              <a:rPr lang="en-US" sz="1200" dirty="0"/>
              <a:t>The ability to use matplotlib, seaborn, and other popular libraries to visualize data at any point in your workflow.</a:t>
            </a:r>
          </a:p>
          <a:p>
            <a:endParaRPr lang="en-US" dirty="0"/>
          </a:p>
        </p:txBody>
      </p:sp>
      <p:sp>
        <p:nvSpPr>
          <p:cNvPr id="4" name="Slide Number Placeholder 3">
            <a:extLst>
              <a:ext uri="{FF2B5EF4-FFF2-40B4-BE49-F238E27FC236}">
                <a16:creationId xmlns:a16="http://schemas.microsoft.com/office/drawing/2014/main" id="{3CB60942-B6FF-BA53-D19C-8516F3D13980}"/>
              </a:ext>
            </a:extLst>
          </p:cNvPr>
          <p:cNvSpPr>
            <a:spLocks noGrp="1"/>
          </p:cNvSpPr>
          <p:nvPr>
            <p:ph type="sldNum" sz="quarter" idx="5"/>
          </p:nvPr>
        </p:nvSpPr>
        <p:spPr/>
        <p:txBody>
          <a:bodyPr/>
          <a:lstStyle/>
          <a:p>
            <a:fld id="{AC157E0A-F321-48DC-AF94-681D4DCF344D}" type="slidenum">
              <a:rPr lang="en-US" smtClean="0"/>
              <a:t>103</a:t>
            </a:fld>
            <a:endParaRPr lang="en-US"/>
          </a:p>
        </p:txBody>
      </p:sp>
    </p:spTree>
    <p:extLst>
      <p:ext uri="{BB962C8B-B14F-4D97-AF65-F5344CB8AC3E}">
        <p14:creationId xmlns:p14="http://schemas.microsoft.com/office/powerpoint/2010/main" val="35368991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695C-3D74-30A2-2A3C-21AD57135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5E437-290F-8049-9FCF-F866BEBC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BEA03-524B-8127-54CA-49E2FF6BE7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60942-B6FF-BA53-D19C-8516F3D13980}"/>
              </a:ext>
            </a:extLst>
          </p:cNvPr>
          <p:cNvSpPr>
            <a:spLocks noGrp="1"/>
          </p:cNvSpPr>
          <p:nvPr>
            <p:ph type="sldNum" sz="quarter" idx="5"/>
          </p:nvPr>
        </p:nvSpPr>
        <p:spPr/>
        <p:txBody>
          <a:bodyPr/>
          <a:lstStyle/>
          <a:p>
            <a:fld id="{AC157E0A-F321-48DC-AF94-681D4DCF344D}" type="slidenum">
              <a:rPr lang="en-US" smtClean="0"/>
              <a:t>104</a:t>
            </a:fld>
            <a:endParaRPr lang="en-US"/>
          </a:p>
        </p:txBody>
      </p:sp>
    </p:spTree>
    <p:extLst>
      <p:ext uri="{BB962C8B-B14F-4D97-AF65-F5344CB8AC3E}">
        <p14:creationId xmlns:p14="http://schemas.microsoft.com/office/powerpoint/2010/main" val="2218738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9695C-3D74-30A2-2A3C-21AD57135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05E437-290F-8049-9FCF-F866BEBC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BEA03-524B-8127-54CA-49E2FF6BE7CC}"/>
              </a:ext>
            </a:extLst>
          </p:cNvPr>
          <p:cNvSpPr>
            <a:spLocks noGrp="1"/>
          </p:cNvSpPr>
          <p:nvPr>
            <p:ph type="body" idx="1"/>
          </p:nvPr>
        </p:nvSpPr>
        <p:spPr/>
        <p:txBody>
          <a:bodyPr/>
          <a:lstStyle/>
          <a:p>
            <a:pPr algn="l">
              <a:buFont typeface="Arial" panose="020B0604020202020204" pitchFamily="34" charset="0"/>
              <a:buChar char="•"/>
            </a:pPr>
            <a:r>
              <a:rPr lang="en-US" b="0" i="0" dirty="0" err="1">
                <a:solidFill>
                  <a:srgbClr val="202124"/>
                </a:solidFill>
                <a:effectLst/>
                <a:latin typeface="Roboto" panose="02000000000000000000" pitchFamily="2" charset="0"/>
              </a:rPr>
              <a:t>bigframes.pandas</a:t>
            </a:r>
            <a:r>
              <a:rPr lang="en-US" b="0" i="0" dirty="0">
                <a:solidFill>
                  <a:srgbClr val="202124"/>
                </a:solidFill>
                <a:effectLst/>
                <a:latin typeface="Roboto" panose="02000000000000000000" pitchFamily="2" charset="0"/>
              </a:rPr>
              <a:t>, which provides a pandas-compatible API for analytics.</a:t>
            </a:r>
          </a:p>
          <a:p>
            <a:pPr algn="l">
              <a:buFont typeface="Arial" panose="020B0604020202020204" pitchFamily="34" charset="0"/>
              <a:buChar char="•"/>
            </a:pPr>
            <a:r>
              <a:rPr lang="en-US" b="0" i="0" dirty="0">
                <a:solidFill>
                  <a:srgbClr val="202124"/>
                </a:solidFill>
                <a:effectLst/>
                <a:latin typeface="Roboto" panose="02000000000000000000" pitchFamily="2" charset="0"/>
              </a:rPr>
              <a:t>bigframes.ml, which provides a scikit-learn-like API for machine learning (ML).</a:t>
            </a:r>
          </a:p>
          <a:p>
            <a:pPr algn="l">
              <a:buFont typeface="Arial" panose="020B0604020202020204" pitchFamily="34" charset="0"/>
              <a:buChar char="•"/>
            </a:pPr>
            <a:endParaRPr lang="en-US" b="0" i="0" dirty="0">
              <a:solidFill>
                <a:srgbClr val="202124"/>
              </a:solidFill>
              <a:effectLst/>
              <a:latin typeface="Roboto" panose="02000000000000000000" pitchFamily="2" charset="0"/>
            </a:endParaRPr>
          </a:p>
          <a:p>
            <a:pPr algn="l">
              <a:buFont typeface="Arial" panose="020B0604020202020204" pitchFamily="34" charset="0"/>
              <a:buChar char="•"/>
            </a:pPr>
            <a:endParaRPr lang="en-US" b="0" i="0" dirty="0">
              <a:solidFill>
                <a:srgbClr val="202124"/>
              </a:solidFill>
              <a:effectLst/>
              <a:latin typeface="Roboto" panose="02000000000000000000" pitchFamily="2" charset="0"/>
            </a:endParaRPr>
          </a:p>
          <a:p>
            <a:pPr algn="l">
              <a:buFont typeface="Arial" panose="020B0604020202020204" pitchFamily="34" charset="0"/>
              <a:buChar char="•"/>
            </a:pPr>
            <a:r>
              <a:rPr lang="en-US" b="0" i="0">
                <a:solidFill>
                  <a:srgbClr val="202124"/>
                </a:solidFill>
                <a:effectLst/>
                <a:latin typeface="Roboto" panose="02000000000000000000" pitchFamily="2" charset="0"/>
              </a:rPr>
              <a:t>https://cloud.google.com/bigquery/docs/use-bigquery-dataframes</a:t>
            </a:r>
            <a:endParaRPr lang="en-US" b="0" i="0" dirty="0">
              <a:solidFill>
                <a:srgbClr val="202124"/>
              </a:solidFill>
              <a:effectLst/>
              <a:latin typeface="Roboto" panose="02000000000000000000" pitchFamily="2" charset="0"/>
            </a:endParaRPr>
          </a:p>
          <a:p>
            <a:endParaRPr lang="en-US" dirty="0"/>
          </a:p>
        </p:txBody>
      </p:sp>
      <p:sp>
        <p:nvSpPr>
          <p:cNvPr id="4" name="Slide Number Placeholder 3">
            <a:extLst>
              <a:ext uri="{FF2B5EF4-FFF2-40B4-BE49-F238E27FC236}">
                <a16:creationId xmlns:a16="http://schemas.microsoft.com/office/drawing/2014/main" id="{3CB60942-B6FF-BA53-D19C-8516F3D13980}"/>
              </a:ext>
            </a:extLst>
          </p:cNvPr>
          <p:cNvSpPr>
            <a:spLocks noGrp="1"/>
          </p:cNvSpPr>
          <p:nvPr>
            <p:ph type="sldNum" sz="quarter" idx="5"/>
          </p:nvPr>
        </p:nvSpPr>
        <p:spPr/>
        <p:txBody>
          <a:bodyPr/>
          <a:lstStyle/>
          <a:p>
            <a:fld id="{AC157E0A-F321-48DC-AF94-681D4DCF344D}" type="slidenum">
              <a:rPr lang="en-US" smtClean="0"/>
              <a:t>105</a:t>
            </a:fld>
            <a:endParaRPr lang="en-US"/>
          </a:p>
        </p:txBody>
      </p:sp>
    </p:spTree>
    <p:extLst>
      <p:ext uri="{BB962C8B-B14F-4D97-AF65-F5344CB8AC3E}">
        <p14:creationId xmlns:p14="http://schemas.microsoft.com/office/powerpoint/2010/main" val="11293659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4DA6-B57D-3CB2-E658-E97D91BDC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0E7F3-21BF-55B3-F4D8-983CC75A9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937DC-CD77-5F5A-1754-188C57AA51B9}"/>
              </a:ext>
            </a:extLst>
          </p:cNvPr>
          <p:cNvSpPr>
            <a:spLocks noGrp="1"/>
          </p:cNvSpPr>
          <p:nvPr>
            <p:ph type="body" idx="1"/>
          </p:nvPr>
        </p:nvSpPr>
        <p:spPr/>
        <p:txBody>
          <a:bodyPr/>
          <a:lstStyle/>
          <a:p>
            <a:pPr marL="342900" indent="-342900" algn="l">
              <a:buFont typeface="Arial" panose="020B0604020202020204" pitchFamily="34" charset="0"/>
              <a:buChar char="•"/>
            </a:pPr>
            <a:r>
              <a:rPr lang="en-US" sz="1200" dirty="0"/>
              <a:t>A notebook runtime is a Compute Engine virtual machine allocated to a particular user to enable code execution in a notebook.</a:t>
            </a:r>
          </a:p>
          <a:p>
            <a:pPr marL="342900" indent="-342900" algn="l">
              <a:buFont typeface="Arial" panose="020B0604020202020204" pitchFamily="34" charset="0"/>
              <a:buChar char="•"/>
            </a:pPr>
            <a:r>
              <a:rPr lang="en-US" sz="1200" dirty="0"/>
              <a:t> Multiple notebooks can share the same runtime. However, each runtime belongs to only one user and can't be used by others</a:t>
            </a:r>
          </a:p>
          <a:p>
            <a:pPr marL="342900" indent="-342900" algn="l">
              <a:buFont typeface="Arial" panose="020B0604020202020204" pitchFamily="34" charset="0"/>
              <a:buChar char="•"/>
            </a:pPr>
            <a:endParaRPr lang="en-US" sz="1200" dirty="0"/>
          </a:p>
          <a:p>
            <a:endParaRPr lang="en-US" dirty="0"/>
          </a:p>
        </p:txBody>
      </p:sp>
      <p:sp>
        <p:nvSpPr>
          <p:cNvPr id="4" name="Slide Number Placeholder 3">
            <a:extLst>
              <a:ext uri="{FF2B5EF4-FFF2-40B4-BE49-F238E27FC236}">
                <a16:creationId xmlns:a16="http://schemas.microsoft.com/office/drawing/2014/main" id="{94418ECE-4224-E223-A99A-D09650F51EC8}"/>
              </a:ext>
            </a:extLst>
          </p:cNvPr>
          <p:cNvSpPr>
            <a:spLocks noGrp="1"/>
          </p:cNvSpPr>
          <p:nvPr>
            <p:ph type="sldNum" sz="quarter" idx="5"/>
          </p:nvPr>
        </p:nvSpPr>
        <p:spPr/>
        <p:txBody>
          <a:bodyPr/>
          <a:lstStyle/>
          <a:p>
            <a:fld id="{AC157E0A-F321-48DC-AF94-681D4DCF344D}" type="slidenum">
              <a:rPr lang="en-US" smtClean="0"/>
              <a:t>106</a:t>
            </a:fld>
            <a:endParaRPr lang="en-US"/>
          </a:p>
        </p:txBody>
      </p:sp>
    </p:spTree>
    <p:extLst>
      <p:ext uri="{BB962C8B-B14F-4D97-AF65-F5344CB8AC3E}">
        <p14:creationId xmlns:p14="http://schemas.microsoft.com/office/powerpoint/2010/main" val="35662631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D4DA6-B57D-3CB2-E658-E97D91BDC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0E7F3-21BF-55B3-F4D8-983CC75A9C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937DC-CD77-5F5A-1754-188C57AA51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effectLst/>
                <a:latin typeface="Google Sans"/>
              </a:rPr>
              <a:t>https://docs.liveramp.com/safe-haven/en/working-with-jupyter-and-bigquery-python-client.html</a:t>
            </a:r>
          </a:p>
        </p:txBody>
      </p:sp>
      <p:sp>
        <p:nvSpPr>
          <p:cNvPr id="4" name="Slide Number Placeholder 3">
            <a:extLst>
              <a:ext uri="{FF2B5EF4-FFF2-40B4-BE49-F238E27FC236}">
                <a16:creationId xmlns:a16="http://schemas.microsoft.com/office/drawing/2014/main" id="{94418ECE-4224-E223-A99A-D09650F51EC8}"/>
              </a:ext>
            </a:extLst>
          </p:cNvPr>
          <p:cNvSpPr>
            <a:spLocks noGrp="1"/>
          </p:cNvSpPr>
          <p:nvPr>
            <p:ph type="sldNum" sz="quarter" idx="5"/>
          </p:nvPr>
        </p:nvSpPr>
        <p:spPr/>
        <p:txBody>
          <a:bodyPr/>
          <a:lstStyle/>
          <a:p>
            <a:fld id="{AC157E0A-F321-48DC-AF94-681D4DCF344D}" type="slidenum">
              <a:rPr lang="en-US" smtClean="0"/>
              <a:t>107</a:t>
            </a:fld>
            <a:endParaRPr lang="en-US"/>
          </a:p>
        </p:txBody>
      </p:sp>
    </p:spTree>
    <p:extLst>
      <p:ext uri="{BB962C8B-B14F-4D97-AF65-F5344CB8AC3E}">
        <p14:creationId xmlns:p14="http://schemas.microsoft.com/office/powerpoint/2010/main" val="37572546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CFA5B-4F3F-66BC-7D79-2367F8F57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EAE4C-10C6-DCFF-9EF3-AA0863C2BB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CC918-33DF-BFAE-C037-22EA2EF37C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67A1C3-28F1-9176-5880-950A79F930C3}"/>
              </a:ext>
            </a:extLst>
          </p:cNvPr>
          <p:cNvSpPr>
            <a:spLocks noGrp="1"/>
          </p:cNvSpPr>
          <p:nvPr>
            <p:ph type="sldNum" sz="quarter" idx="5"/>
          </p:nvPr>
        </p:nvSpPr>
        <p:spPr/>
        <p:txBody>
          <a:bodyPr/>
          <a:lstStyle/>
          <a:p>
            <a:fld id="{AC157E0A-F321-48DC-AF94-681D4DCF344D}" type="slidenum">
              <a:rPr lang="en-US" smtClean="0"/>
              <a:t>109</a:t>
            </a:fld>
            <a:endParaRPr lang="en-US"/>
          </a:p>
        </p:txBody>
      </p:sp>
    </p:spTree>
    <p:extLst>
      <p:ext uri="{BB962C8B-B14F-4D97-AF65-F5344CB8AC3E}">
        <p14:creationId xmlns:p14="http://schemas.microsoft.com/office/powerpoint/2010/main" val="6612620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188E4-F74B-7115-22B3-3914781ED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AA0F9-8A19-A15E-1CE2-6E2FA9CEF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D8A90-5520-21EF-7134-7BFB81F2B5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E83A20-1D57-1992-67EC-1E3489EA7BA0}"/>
              </a:ext>
            </a:extLst>
          </p:cNvPr>
          <p:cNvSpPr>
            <a:spLocks noGrp="1"/>
          </p:cNvSpPr>
          <p:nvPr>
            <p:ph type="sldNum" sz="quarter" idx="5"/>
          </p:nvPr>
        </p:nvSpPr>
        <p:spPr/>
        <p:txBody>
          <a:bodyPr/>
          <a:lstStyle/>
          <a:p>
            <a:fld id="{AC157E0A-F321-48DC-AF94-681D4DCF344D}" type="slidenum">
              <a:rPr lang="en-US" smtClean="0"/>
              <a:t>110</a:t>
            </a:fld>
            <a:endParaRPr lang="en-US"/>
          </a:p>
        </p:txBody>
      </p:sp>
    </p:spTree>
    <p:extLst>
      <p:ext uri="{BB962C8B-B14F-4D97-AF65-F5344CB8AC3E}">
        <p14:creationId xmlns:p14="http://schemas.microsoft.com/office/powerpoint/2010/main" val="35198213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EA89F-91E8-3AFB-12E7-C350CB510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2F500-860D-F377-147A-48BD7EC1A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B1978-4CB2-F1E1-2AC3-234D384847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B57664-C9EB-3C4D-98A6-1901BB7BC309}"/>
              </a:ext>
            </a:extLst>
          </p:cNvPr>
          <p:cNvSpPr>
            <a:spLocks noGrp="1"/>
          </p:cNvSpPr>
          <p:nvPr>
            <p:ph type="sldNum" sz="quarter" idx="5"/>
          </p:nvPr>
        </p:nvSpPr>
        <p:spPr/>
        <p:txBody>
          <a:bodyPr/>
          <a:lstStyle/>
          <a:p>
            <a:fld id="{AC157E0A-F321-48DC-AF94-681D4DCF344D}" type="slidenum">
              <a:rPr lang="en-US" smtClean="0"/>
              <a:t>111</a:t>
            </a:fld>
            <a:endParaRPr lang="en-US"/>
          </a:p>
        </p:txBody>
      </p:sp>
    </p:spTree>
    <p:extLst>
      <p:ext uri="{BB962C8B-B14F-4D97-AF65-F5344CB8AC3E}">
        <p14:creationId xmlns:p14="http://schemas.microsoft.com/office/powerpoint/2010/main" val="17632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22222"/>
                </a:solidFill>
                <a:effectLst/>
                <a:latin typeface="Source Sans Pro" panose="020B0503030403020204" pitchFamily="34" charset="0"/>
              </a:rPr>
              <a:t>Three-Tier Data Warehouse Architecture</a:t>
            </a:r>
            <a:endParaRPr lang="en-US" b="0" i="0" dirty="0">
              <a:solidFill>
                <a:srgbClr val="222222"/>
              </a:solidFill>
              <a:effectLst/>
              <a:latin typeface="Source Sans Pro" panose="020B0503030403020204" pitchFamily="34" charset="0"/>
            </a:endParaRPr>
          </a:p>
          <a:p>
            <a:pPr algn="l"/>
            <a:r>
              <a:rPr lang="en-US" b="0" i="0" dirty="0">
                <a:solidFill>
                  <a:srgbClr val="222222"/>
                </a:solidFill>
                <a:effectLst/>
                <a:latin typeface="Source Sans Pro" panose="020B0503030403020204" pitchFamily="34" charset="0"/>
              </a:rPr>
              <a:t>This is the most widely used Architecture of Data Warehouse.</a:t>
            </a:r>
          </a:p>
          <a:p>
            <a:pPr algn="l"/>
            <a:r>
              <a:rPr lang="en-US" b="0" i="0" dirty="0">
                <a:solidFill>
                  <a:srgbClr val="222222"/>
                </a:solidFill>
                <a:effectLst/>
                <a:latin typeface="Source Sans Pro" panose="020B0503030403020204" pitchFamily="34" charset="0"/>
              </a:rPr>
              <a:t>It consists of the Top, Middle and Bottom Tier.</a:t>
            </a:r>
          </a:p>
          <a:p>
            <a:pPr algn="l">
              <a:buFont typeface="+mj-lt"/>
              <a:buAutoNum type="arabicPeriod"/>
            </a:pPr>
            <a:r>
              <a:rPr lang="en-US" b="1" i="0" dirty="0">
                <a:solidFill>
                  <a:srgbClr val="222222"/>
                </a:solidFill>
                <a:effectLst/>
                <a:latin typeface="Source Sans Pro" panose="020B0503030403020204" pitchFamily="34" charset="0"/>
              </a:rPr>
              <a:t>Bottom Tier:</a:t>
            </a:r>
            <a:r>
              <a:rPr lang="en-US" b="0" i="0" dirty="0">
                <a:solidFill>
                  <a:srgbClr val="222222"/>
                </a:solidFill>
                <a:effectLst/>
                <a:latin typeface="Source Sans Pro" panose="020B0503030403020204" pitchFamily="34" charset="0"/>
              </a:rPr>
              <a:t> The database of the Datawarehouse servers as the bottom tier. It is usually a relational database system. Data is cleansed, transformed, and loaded into this layer using back-end tools.</a:t>
            </a:r>
          </a:p>
          <a:p>
            <a:pPr algn="l">
              <a:buFont typeface="+mj-lt"/>
              <a:buAutoNum type="arabicPeriod"/>
            </a:pPr>
            <a:r>
              <a:rPr lang="en-US" b="1" i="0" dirty="0">
                <a:solidFill>
                  <a:srgbClr val="222222"/>
                </a:solidFill>
                <a:effectLst/>
                <a:latin typeface="Source Sans Pro" panose="020B0503030403020204" pitchFamily="34" charset="0"/>
              </a:rPr>
              <a:t>Middle Tier: </a:t>
            </a:r>
            <a:r>
              <a:rPr lang="en-US" b="0" i="0" dirty="0">
                <a:solidFill>
                  <a:srgbClr val="222222"/>
                </a:solidFill>
                <a:effectLst/>
                <a:latin typeface="Source Sans Pro" panose="020B0503030403020204" pitchFamily="34" charset="0"/>
              </a:rPr>
              <a:t>The middle tier in Data warehouse is an OLAP server which is implemented using either ROLAP or MOLAP model. For a user, this application tier presents an abstracted view of the database. This layer also acts as a mediator between the end-user and the database.</a:t>
            </a:r>
          </a:p>
          <a:p>
            <a:pPr algn="l">
              <a:buFont typeface="+mj-lt"/>
              <a:buAutoNum type="arabicPeriod"/>
            </a:pPr>
            <a:r>
              <a:rPr lang="en-US" b="1" i="0" dirty="0">
                <a:solidFill>
                  <a:srgbClr val="222222"/>
                </a:solidFill>
                <a:effectLst/>
                <a:latin typeface="Source Sans Pro" panose="020B0503030403020204" pitchFamily="34" charset="0"/>
              </a:rPr>
              <a:t>Top-Tier: </a:t>
            </a:r>
            <a:r>
              <a:rPr lang="en-US" b="0" i="0" dirty="0">
                <a:solidFill>
                  <a:srgbClr val="222222"/>
                </a:solidFill>
                <a:effectLst/>
                <a:latin typeface="Source Sans Pro" panose="020B0503030403020204" pitchFamily="34" charset="0"/>
              </a:rPr>
              <a:t>The top tier is a front-end client layer. Top tier is the tools and API that you connect and get data out from the data warehouse. It could be Query tools, reporting tools, managed query tools, Analysis tools and Data mining tools.</a:t>
            </a:r>
          </a:p>
          <a:p>
            <a:endParaRPr lang="en-US" dirty="0"/>
          </a:p>
          <a:p>
            <a:endParaRPr lang="en-US" dirty="0"/>
          </a:p>
          <a:p>
            <a:r>
              <a:rPr lang="en-US" dirty="0"/>
              <a:t>https://www.guru99.com/data-warehouse-architecture.html</a:t>
            </a:r>
          </a:p>
        </p:txBody>
      </p:sp>
      <p:sp>
        <p:nvSpPr>
          <p:cNvPr id="4" name="Slide Number Placeholder 3"/>
          <p:cNvSpPr>
            <a:spLocks noGrp="1"/>
          </p:cNvSpPr>
          <p:nvPr>
            <p:ph type="sldNum" sz="quarter" idx="5"/>
          </p:nvPr>
        </p:nvSpPr>
        <p:spPr/>
        <p:txBody>
          <a:bodyPr/>
          <a:lstStyle/>
          <a:p>
            <a:fld id="{AC157E0A-F321-48DC-AF94-681D4DCF344D}" type="slidenum">
              <a:rPr lang="en-US" smtClean="0"/>
              <a:t>13</a:t>
            </a:fld>
            <a:endParaRPr lang="en-US"/>
          </a:p>
        </p:txBody>
      </p:sp>
    </p:spTree>
    <p:extLst>
      <p:ext uri="{BB962C8B-B14F-4D97-AF65-F5344CB8AC3E}">
        <p14:creationId xmlns:p14="http://schemas.microsoft.com/office/powerpoint/2010/main" val="2808290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157E0A-F321-48DC-AF94-681D4DCF344D}" type="slidenum">
              <a:rPr lang="en-US" smtClean="0"/>
              <a:t>112</a:t>
            </a:fld>
            <a:endParaRPr lang="en-US"/>
          </a:p>
        </p:txBody>
      </p:sp>
    </p:spTree>
    <p:extLst>
      <p:ext uri="{BB962C8B-B14F-4D97-AF65-F5344CB8AC3E}">
        <p14:creationId xmlns:p14="http://schemas.microsoft.com/office/powerpoint/2010/main" val="4069834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https://www.guru99.com/data-warehouse-architecture.html</a:t>
            </a:r>
          </a:p>
        </p:txBody>
      </p:sp>
      <p:sp>
        <p:nvSpPr>
          <p:cNvPr id="4" name="Slide Number Placeholder 3"/>
          <p:cNvSpPr>
            <a:spLocks noGrp="1"/>
          </p:cNvSpPr>
          <p:nvPr>
            <p:ph type="sldNum" sz="quarter" idx="5"/>
          </p:nvPr>
        </p:nvSpPr>
        <p:spPr/>
        <p:txBody>
          <a:bodyPr/>
          <a:lstStyle/>
          <a:p>
            <a:fld id="{AC157E0A-F321-48DC-AF94-681D4DCF344D}" type="slidenum">
              <a:rPr lang="en-US" smtClean="0"/>
              <a:t>14</a:t>
            </a:fld>
            <a:endParaRPr lang="en-US"/>
          </a:p>
        </p:txBody>
      </p:sp>
    </p:spTree>
    <p:extLst>
      <p:ext uri="{BB962C8B-B14F-4D97-AF65-F5344CB8AC3E}">
        <p14:creationId xmlns:p14="http://schemas.microsoft.com/office/powerpoint/2010/main" val="5476203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 Id="rId5" Type="http://schemas.openxmlformats.org/officeDocument/2006/relationships/image" Target="../media/image12.png"/><Relationship Id="rId4" Type="http://schemas.openxmlformats.org/officeDocument/2006/relationships/image" Target="../media/image18.png"/></Relationships>
</file>

<file path=ppt/slideLayouts/_rels/slideLayout157.xml.rels><?xml version="1.0" encoding="UTF-8" standalone="yes"?>
<Relationships xmlns="http://schemas.openxmlformats.org/package/2006/relationships"><Relationship Id="rId3" Type="http://schemas.openxmlformats.org/officeDocument/2006/relationships/hyperlink" Target="https://ts.accenture.com/sites/BrandSpace" TargetMode="External"/><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ts.accenture.com/sites/BrandSpace/" TargetMode="External"/><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8.png"/></Relationships>
</file>

<file path=ppt/slideLayouts/_rels/slideLayout96.xml.rels><?xml version="1.0" encoding="UTF-8" standalone="yes"?>
<Relationships xmlns="http://schemas.openxmlformats.org/package/2006/relationships"><Relationship Id="rId3" Type="http://schemas.openxmlformats.org/officeDocument/2006/relationships/hyperlink" Target="https://ts.accenture.com/sites/BrandSpace" TargetMode="External"/><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17" name="Picture 16" descr="A picture containing card, drawing, crosswalk, table&#10;&#10;Description automatically generated">
            <a:extLst>
              <a:ext uri="{FF2B5EF4-FFF2-40B4-BE49-F238E27FC236}">
                <a16:creationId xmlns:a16="http://schemas.microsoft.com/office/drawing/2014/main" id="{6D426E45-BF68-45FC-A78A-ECD2DA319AC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18" name="TextBox 17">
            <a:extLst>
              <a:ext uri="{FF2B5EF4-FFF2-40B4-BE49-F238E27FC236}">
                <a16:creationId xmlns:a16="http://schemas.microsoft.com/office/drawing/2014/main" id="{EA4EDA83-F817-4C2D-A344-7AAEB7C314E2}"/>
              </a:ext>
            </a:extLst>
          </p:cNvPr>
          <p:cNvSpPr txBox="1"/>
          <p:nvPr userDrawn="1"/>
        </p:nvSpPr>
        <p:spPr>
          <a:xfrm>
            <a:off x="8698890" y="6530974"/>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bg1">
                  <a:alpha val="75000"/>
                </a:schemeClr>
              </a:solidFill>
              <a:effectLst/>
              <a:uLnTx/>
              <a:uFillTx/>
            </a:endParaRPr>
          </a:p>
        </p:txBody>
      </p:sp>
      <p:sp>
        <p:nvSpPr>
          <p:cNvPr id="21" name="Title 1">
            <a:extLst>
              <a:ext uri="{FF2B5EF4-FFF2-40B4-BE49-F238E27FC236}">
                <a16:creationId xmlns:a16="http://schemas.microsoft.com/office/drawing/2014/main" id="{330B299F-0B1A-44CC-A42E-B8D0EC9222E6}"/>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7" name="Text Placeholder 15">
            <a:extLst>
              <a:ext uri="{FF2B5EF4-FFF2-40B4-BE49-F238E27FC236}">
                <a16:creationId xmlns:a16="http://schemas.microsoft.com/office/drawing/2014/main" id="{0CD37E8D-57DB-4CA6-97CE-E569D346000C}"/>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Tree>
    <p:extLst>
      <p:ext uri="{BB962C8B-B14F-4D97-AF65-F5344CB8AC3E}">
        <p14:creationId xmlns:p14="http://schemas.microsoft.com/office/powerpoint/2010/main" val="6781309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8">
            <a:extLst>
              <a:ext uri="{FF2B5EF4-FFF2-40B4-BE49-F238E27FC236}">
                <a16:creationId xmlns:a16="http://schemas.microsoft.com/office/drawing/2014/main" id="{76A89CB9-DF32-4EC6-B680-DE8368F21FF8}"/>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7" name="Picture Placeholder 18">
            <a:extLst>
              <a:ext uri="{FF2B5EF4-FFF2-40B4-BE49-F238E27FC236}">
                <a16:creationId xmlns:a16="http://schemas.microsoft.com/office/drawing/2014/main" id="{9C6878EB-1083-4AA9-97C7-471B9010B228}"/>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8" name="Title 1">
            <a:extLst>
              <a:ext uri="{FF2B5EF4-FFF2-40B4-BE49-F238E27FC236}">
                <a16:creationId xmlns:a16="http://schemas.microsoft.com/office/drawing/2014/main" id="{64C37EBD-E208-46EB-9291-D7B5F75E2F6B}"/>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9" name="Picture 18">
            <a:extLst>
              <a:ext uri="{FF2B5EF4-FFF2-40B4-BE49-F238E27FC236}">
                <a16:creationId xmlns:a16="http://schemas.microsoft.com/office/drawing/2014/main" id="{D67119C4-761F-407F-B9BD-3E6110CEACF8}"/>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E5FAED9-6991-4701-BFB1-969DB7622DC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1629FE54-DABA-4A3F-A7DF-1AFBF7E43D4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7632425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48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2242439042"/>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8" name="Text Placeholder 7"/>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rgbClr val="A700E6"/>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pic>
        <p:nvPicPr>
          <p:cNvPr id="10" name="Picture 9">
            <a:extLst>
              <a:ext uri="{FF2B5EF4-FFF2-40B4-BE49-F238E27FC236}">
                <a16:creationId xmlns:a16="http://schemas.microsoft.com/office/drawing/2014/main" id="{D7D17D7A-C995-422C-9722-6975B3D6A6A0}"/>
              </a:ext>
            </a:extLst>
          </p:cNvPr>
          <p:cNvPicPr>
            <a:picLocks noChangeAspect="1"/>
          </p:cNvPicPr>
          <p:nvPr userDrawn="1"/>
        </p:nvPicPr>
        <p:blipFill>
          <a:blip r:embed="rId2"/>
          <a:stretch>
            <a:fillRect/>
          </a:stretch>
        </p:blipFill>
        <p:spPr>
          <a:xfrm>
            <a:off x="7447741" y="937439"/>
            <a:ext cx="4309200" cy="4524660"/>
          </a:xfrm>
          <a:prstGeom prst="rect">
            <a:avLst/>
          </a:prstGeom>
        </p:spPr>
      </p:pic>
      <p:grpSp>
        <p:nvGrpSpPr>
          <p:cNvPr id="13" name="Group 12">
            <a:extLst>
              <a:ext uri="{FF2B5EF4-FFF2-40B4-BE49-F238E27FC236}">
                <a16:creationId xmlns:a16="http://schemas.microsoft.com/office/drawing/2014/main" id="{E1518E18-655B-4050-AB2D-98EDCCD947C1}"/>
              </a:ext>
            </a:extLst>
          </p:cNvPr>
          <p:cNvGrpSpPr>
            <a:grpSpLocks noChangeAspect="1"/>
          </p:cNvGrpSpPr>
          <p:nvPr userDrawn="1"/>
        </p:nvGrpSpPr>
        <p:grpSpPr>
          <a:xfrm>
            <a:off x="9559232" y="5846780"/>
            <a:ext cx="2250858" cy="604157"/>
            <a:chOff x="9563100" y="1673029"/>
            <a:chExt cx="1389888" cy="373063"/>
          </a:xfrm>
        </p:grpSpPr>
        <p:pic>
          <p:nvPicPr>
            <p:cNvPr id="14" name="Picture 13">
              <a:extLst>
                <a:ext uri="{FF2B5EF4-FFF2-40B4-BE49-F238E27FC236}">
                  <a16:creationId xmlns:a16="http://schemas.microsoft.com/office/drawing/2014/main" id="{963B2B80-8459-422C-B07E-774B0B101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4DFD4DD6-8884-4A87-BF32-3D684759E4F3}"/>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27760717-9806-4AA1-9546-B783DB962C1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4866873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46007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FE467-960F-4BDC-9CE3-F34B31FB0933}"/>
              </a:ext>
            </a:extLst>
          </p:cNvPr>
          <p:cNvPicPr>
            <a:picLocks noChangeAspect="1"/>
          </p:cNvPicPr>
          <p:nvPr userDrawn="1"/>
        </p:nvPicPr>
        <p:blipFill>
          <a:blip r:embed="rId2"/>
          <a:stretch>
            <a:fillRect/>
          </a:stretch>
        </p:blipFill>
        <p:spPr>
          <a:xfrm>
            <a:off x="7459722" y="937418"/>
            <a:ext cx="4309200" cy="4524660"/>
          </a:xfrm>
          <a:prstGeom prst="rect">
            <a:avLst/>
          </a:prstGeom>
        </p:spPr>
      </p:pic>
      <p:grpSp>
        <p:nvGrpSpPr>
          <p:cNvPr id="15" name="Group 14">
            <a:extLst>
              <a:ext uri="{FF2B5EF4-FFF2-40B4-BE49-F238E27FC236}">
                <a16:creationId xmlns:a16="http://schemas.microsoft.com/office/drawing/2014/main" id="{9135A376-69E5-460B-9086-BE79884E71C6}"/>
              </a:ext>
            </a:extLst>
          </p:cNvPr>
          <p:cNvGrpSpPr>
            <a:grpSpLocks noChangeAspect="1"/>
          </p:cNvGrpSpPr>
          <p:nvPr userDrawn="1"/>
        </p:nvGrpSpPr>
        <p:grpSpPr>
          <a:xfrm>
            <a:off x="9554578" y="5833249"/>
            <a:ext cx="2256422" cy="605651"/>
            <a:chOff x="9638475" y="1219200"/>
            <a:chExt cx="1389888" cy="373063"/>
          </a:xfrm>
        </p:grpSpPr>
        <p:pic>
          <p:nvPicPr>
            <p:cNvPr id="16" name="Picture 15">
              <a:extLst>
                <a:ext uri="{FF2B5EF4-FFF2-40B4-BE49-F238E27FC236}">
                  <a16:creationId xmlns:a16="http://schemas.microsoft.com/office/drawing/2014/main" id="{CD7AE8EE-F65A-45EF-9FD0-6C5431C1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D5E0475E-91D3-4EE9-A5F3-1B737F5E59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F294F89-9A42-4DEF-B3DD-823E9A1CD6F5}"/>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9" name="Title 1">
            <a:extLst>
              <a:ext uri="{FF2B5EF4-FFF2-40B4-BE49-F238E27FC236}">
                <a16:creationId xmlns:a16="http://schemas.microsoft.com/office/drawing/2014/main" id="{DEED4950-8142-456B-BAF6-DF98D8FB6E4F}"/>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20" name="Text Placeholder 7">
            <a:extLst>
              <a:ext uri="{FF2B5EF4-FFF2-40B4-BE49-F238E27FC236}">
                <a16:creationId xmlns:a16="http://schemas.microsoft.com/office/drawing/2014/main" id="{15A61E07-8F52-4DDB-95AC-E1899293514F}"/>
              </a:ext>
            </a:extLst>
          </p:cNvPr>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D27E5B-DAD9-4B7E-93F1-E0058A1069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599578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049B9-5165-4301-9498-5DF0A980A524}"/>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1" name="Text Placeholder 7">
            <a:extLst>
              <a:ext uri="{FF2B5EF4-FFF2-40B4-BE49-F238E27FC236}">
                <a16:creationId xmlns:a16="http://schemas.microsoft.com/office/drawing/2014/main" id="{A02CD016-B833-4D36-A543-5968C05174B0}"/>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56BC192A-2684-4550-BAC0-0A3EA6BE135F}"/>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5" name="Rectangle 14">
            <a:extLst>
              <a:ext uri="{FF2B5EF4-FFF2-40B4-BE49-F238E27FC236}">
                <a16:creationId xmlns:a16="http://schemas.microsoft.com/office/drawing/2014/main" id="{6DB1F6BB-B266-4053-BB43-522174CCB9F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42085824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4">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FF60AA-98EB-4628-8B04-E0C666DAD087}"/>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8" name="Text Placeholder 7">
            <a:extLst>
              <a:ext uri="{FF2B5EF4-FFF2-40B4-BE49-F238E27FC236}">
                <a16:creationId xmlns:a16="http://schemas.microsoft.com/office/drawing/2014/main" id="{E616C387-6715-47CE-8D3F-A1CCDADF724C}"/>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94A43E03-A4E3-4574-A432-E155E49FE709}"/>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2BEA169-0D2D-4657-811D-69BBCE222CF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86078162"/>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5">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2B7F6C-64D5-4E8E-8338-957891460A87}"/>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1" name="Group 10">
            <a:extLst>
              <a:ext uri="{FF2B5EF4-FFF2-40B4-BE49-F238E27FC236}">
                <a16:creationId xmlns:a16="http://schemas.microsoft.com/office/drawing/2014/main" id="{C8B49144-8DDB-4350-BBB6-4182E3EF713E}"/>
              </a:ext>
            </a:extLst>
          </p:cNvPr>
          <p:cNvGrpSpPr>
            <a:grpSpLocks noChangeAspect="1"/>
          </p:cNvGrpSpPr>
          <p:nvPr userDrawn="1"/>
        </p:nvGrpSpPr>
        <p:grpSpPr>
          <a:xfrm>
            <a:off x="9559232" y="5846780"/>
            <a:ext cx="2250858" cy="604157"/>
            <a:chOff x="9563100" y="1673029"/>
            <a:chExt cx="1389888" cy="373063"/>
          </a:xfrm>
        </p:grpSpPr>
        <p:pic>
          <p:nvPicPr>
            <p:cNvPr id="12" name="Picture 11">
              <a:extLst>
                <a:ext uri="{FF2B5EF4-FFF2-40B4-BE49-F238E27FC236}">
                  <a16:creationId xmlns:a16="http://schemas.microsoft.com/office/drawing/2014/main" id="{E81BC244-8BAD-4410-B17C-2A545DB5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3DD0744C-866A-465B-A9A8-8CDB1CDFACA4}"/>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2E150A08-AEB5-491F-9AA1-BE9B264B13B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20" name="Text Placeholder 7">
            <a:extLst>
              <a:ext uri="{FF2B5EF4-FFF2-40B4-BE49-F238E27FC236}">
                <a16:creationId xmlns:a16="http://schemas.microsoft.com/office/drawing/2014/main" id="{3D44E12A-AF3A-431F-8CD1-F295AE7CE97F}"/>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5C0F8248-C274-4474-9E8D-0C522C53A5BB}"/>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928F0F5-52CA-4EA4-BACA-C4E68355A9F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82472503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6">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8" name="Text Placeholder 7"/>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B9C300-F20C-4C0F-BBC5-FF0B9B81D918}"/>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0" name="TextBox 9">
            <a:extLst>
              <a:ext uri="{FF2B5EF4-FFF2-40B4-BE49-F238E27FC236}">
                <a16:creationId xmlns:a16="http://schemas.microsoft.com/office/drawing/2014/main" id="{9F0EE471-4212-42F4-924F-E0F65CCD73C7}"/>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1" name="Rectangle 10">
            <a:extLst>
              <a:ext uri="{FF2B5EF4-FFF2-40B4-BE49-F238E27FC236}">
                <a16:creationId xmlns:a16="http://schemas.microsoft.com/office/drawing/2014/main" id="{43AFE67B-3601-4142-B610-E31A55AAA46D}"/>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grpSp>
        <p:nvGrpSpPr>
          <p:cNvPr id="12" name="Group 11">
            <a:extLst>
              <a:ext uri="{FF2B5EF4-FFF2-40B4-BE49-F238E27FC236}">
                <a16:creationId xmlns:a16="http://schemas.microsoft.com/office/drawing/2014/main" id="{738C61CA-A27A-4061-8E7E-75862281E893}"/>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5964F940-A101-4E56-8544-D36089224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774B84FE-E87B-419D-A29D-5289CCC698B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39054409"/>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7">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A65DE97F-2CB6-4560-80CA-C9D0438A4E2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4C43721-444D-46FA-B837-E1AC35B9884B}"/>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3A54E503-83B9-438F-B77A-B6B9A0F222A9}"/>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2" name="Rectangle 11">
            <a:extLst>
              <a:ext uri="{FF2B5EF4-FFF2-40B4-BE49-F238E27FC236}">
                <a16:creationId xmlns:a16="http://schemas.microsoft.com/office/drawing/2014/main" id="{32A93704-2BC4-41A3-AFF4-7500CE2D485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17741693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8">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CB15EDC7-B485-4A65-9C1A-320CFCB309A4}"/>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D41110C-4032-43AF-950E-5542F9B7A58E}"/>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3B1C33E-C0E3-41FA-ADB4-C45098302073}"/>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1" name="Rectangle 10">
            <a:extLst>
              <a:ext uri="{FF2B5EF4-FFF2-40B4-BE49-F238E27FC236}">
                <a16:creationId xmlns:a16="http://schemas.microsoft.com/office/drawing/2014/main" id="{72C5D46C-A356-4F60-9AFF-FF5051F543D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854324431"/>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rgbClr val="46007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1BCFFE-218A-4A7E-ADA8-69A252D2EB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527" y="1"/>
            <a:ext cx="12178884" cy="6858000"/>
          </a:xfrm>
          <a:prstGeom prst="rect">
            <a:avLst/>
          </a:prstGeom>
        </p:spPr>
      </p:pic>
      <p:sp>
        <p:nvSpPr>
          <p:cNvPr id="11" name="Rectangle 10">
            <a:extLst>
              <a:ext uri="{FF2B5EF4-FFF2-40B4-BE49-F238E27FC236}">
                <a16:creationId xmlns:a16="http://schemas.microsoft.com/office/drawing/2014/main" id="{DEB647BC-27F3-4CF2-AF9D-D015AF290B09}"/>
              </a:ext>
            </a:extLst>
          </p:cNvPr>
          <p:cNvSpPr/>
          <p:nvPr userDrawn="1"/>
        </p:nvSpPr>
        <p:spPr>
          <a:xfrm>
            <a:off x="9527" y="0"/>
            <a:ext cx="12172946" cy="6857999"/>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004793B-B8BA-4274-AF8C-3E6C19C879A1}"/>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8" name="Text Placeholder 7">
            <a:extLst>
              <a:ext uri="{FF2B5EF4-FFF2-40B4-BE49-F238E27FC236}">
                <a16:creationId xmlns:a16="http://schemas.microsoft.com/office/drawing/2014/main" id="{83706D36-9FA8-49D3-BB5B-1BC37E5631EF}"/>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2" name="Rectangle 11">
            <a:extLst>
              <a:ext uri="{FF2B5EF4-FFF2-40B4-BE49-F238E27FC236}">
                <a16:creationId xmlns:a16="http://schemas.microsoft.com/office/drawing/2014/main" id="{D37BA114-F0EE-4F6D-B82D-9D08A54AB39F}"/>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531886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8C53B5-5579-47A8-9D1A-46B018002B7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5" name="Title 1">
            <a:extLst>
              <a:ext uri="{FF2B5EF4-FFF2-40B4-BE49-F238E27FC236}">
                <a16:creationId xmlns:a16="http://schemas.microsoft.com/office/drawing/2014/main" id="{B16E873E-8AE6-48EB-8D88-D2E9E9C05252}"/>
              </a:ext>
            </a:extLst>
          </p:cNvPr>
          <p:cNvSpPr>
            <a:spLocks noGrp="1"/>
          </p:cNvSpPr>
          <p:nvPr>
            <p:ph type="title" hasCustomPrompt="1"/>
          </p:nvPr>
        </p:nvSpPr>
        <p:spPr>
          <a:xfrm>
            <a:off x="1143000" y="3889828"/>
            <a:ext cx="6186713" cy="2194485"/>
          </a:xfrm>
          <a:prstGeom prst="rect">
            <a:avLst/>
          </a:prstGeom>
        </p:spPr>
        <p:txBody>
          <a:bodyPr anchor="t"/>
          <a:lstStyle>
            <a:lvl1pPr>
              <a:defRPr sz="5400" cap="none" baseline="0">
                <a:solidFill>
                  <a:schemeClr val="tx1"/>
                </a:solidFill>
              </a:defRPr>
            </a:lvl1pPr>
          </a:lstStyle>
          <a:p>
            <a:r>
              <a:rPr lang="en-US"/>
              <a:t>Section title 54pt</a:t>
            </a:r>
          </a:p>
        </p:txBody>
      </p:sp>
      <p:sp>
        <p:nvSpPr>
          <p:cNvPr id="16" name="Text Placeholder 2">
            <a:extLst>
              <a:ext uri="{FF2B5EF4-FFF2-40B4-BE49-F238E27FC236}">
                <a16:creationId xmlns:a16="http://schemas.microsoft.com/office/drawing/2014/main" id="{92581E7D-F4A2-4CA5-A6BF-EC6777E45DBD}"/>
              </a:ext>
            </a:extLst>
          </p:cNvPr>
          <p:cNvSpPr>
            <a:spLocks noGrp="1"/>
          </p:cNvSpPr>
          <p:nvPr>
            <p:ph type="body" idx="10" hasCustomPrompt="1"/>
          </p:nvPr>
        </p:nvSpPr>
        <p:spPr>
          <a:xfrm>
            <a:off x="1143001" y="835805"/>
            <a:ext cx="6186712" cy="2194487"/>
          </a:xfrm>
          <a:prstGeom prst="rect">
            <a:avLst/>
          </a:prstGeom>
        </p:spPr>
        <p:txBody>
          <a:bodyPr anchor="ctr"/>
          <a:lstStyle>
            <a:lvl1pPr marL="0" indent="0" algn="l" defTabSz="914400" rtl="0" eaLnBrk="1" latinLnBrk="0" hangingPunct="1">
              <a:lnSpc>
                <a:spcPct val="80000"/>
              </a:lnSpc>
              <a:spcBef>
                <a:spcPct val="0"/>
              </a:spcBef>
              <a:spcAft>
                <a:spcPts val="0"/>
              </a:spcAft>
              <a:buNone/>
              <a:defRPr lang="en-US" sz="16600" b="1" kern="1200" cap="none" baseline="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7" name="Text Placeholder 8">
            <a:extLst>
              <a:ext uri="{FF2B5EF4-FFF2-40B4-BE49-F238E27FC236}">
                <a16:creationId xmlns:a16="http://schemas.microsoft.com/office/drawing/2014/main" id="{2D567DB1-6B1A-4ECC-8F94-EF61E005CD31}"/>
              </a:ext>
            </a:extLst>
          </p:cNvPr>
          <p:cNvSpPr>
            <a:spLocks noGrp="1"/>
          </p:cNvSpPr>
          <p:nvPr>
            <p:ph type="body" sz="quarter" idx="15" hasCustomPrompt="1"/>
          </p:nvPr>
        </p:nvSpPr>
        <p:spPr>
          <a:xfrm>
            <a:off x="8055427" y="3889828"/>
            <a:ext cx="2993573" cy="2194486"/>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p>
        </p:txBody>
      </p:sp>
      <p:sp>
        <p:nvSpPr>
          <p:cNvPr id="14" name="TextBox 13">
            <a:extLst>
              <a:ext uri="{FF2B5EF4-FFF2-40B4-BE49-F238E27FC236}">
                <a16:creationId xmlns:a16="http://schemas.microsoft.com/office/drawing/2014/main" id="{926F04D5-6840-4C92-A125-B925A08B3E8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8" name="Slide Number Placeholder 6">
            <a:extLst>
              <a:ext uri="{FF2B5EF4-FFF2-40B4-BE49-F238E27FC236}">
                <a16:creationId xmlns:a16="http://schemas.microsoft.com/office/drawing/2014/main" id="{CA5E3579-1565-4850-9C96-3D458625B1D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350302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rgbClr val="46007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7D870A-5430-4CCA-8D8B-28E5D5EC1F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051" y="0"/>
            <a:ext cx="12172950" cy="6854657"/>
          </a:xfrm>
          <a:prstGeom prst="rect">
            <a:avLst/>
          </a:prstGeom>
        </p:spPr>
      </p:pic>
      <p:sp>
        <p:nvSpPr>
          <p:cNvPr id="12" name="Rectangle 11">
            <a:extLst>
              <a:ext uri="{FF2B5EF4-FFF2-40B4-BE49-F238E27FC236}">
                <a16:creationId xmlns:a16="http://schemas.microsoft.com/office/drawing/2014/main" id="{6449782B-3EFC-4469-9567-266069384B50}"/>
              </a:ext>
            </a:extLst>
          </p:cNvPr>
          <p:cNvSpPr/>
          <p:nvPr userDrawn="1"/>
        </p:nvSpPr>
        <p:spPr>
          <a:xfrm>
            <a:off x="0" y="0"/>
            <a:ext cx="12192000" cy="6854657"/>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6" name="Title 1">
            <a:extLst>
              <a:ext uri="{FF2B5EF4-FFF2-40B4-BE49-F238E27FC236}">
                <a16:creationId xmlns:a16="http://schemas.microsoft.com/office/drawing/2014/main" id="{8EB4C82F-C87C-4AB4-BAE0-8E077BEA3BB8}"/>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7" name="Text Placeholder 7">
            <a:extLst>
              <a:ext uri="{FF2B5EF4-FFF2-40B4-BE49-F238E27FC236}">
                <a16:creationId xmlns:a16="http://schemas.microsoft.com/office/drawing/2014/main" id="{3D7FAF18-E079-4E88-983B-849F6256B713}"/>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63F33E-C21A-4D9D-8332-BACB4CD68AC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565156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34704670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9679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384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Tree>
    <p:extLst>
      <p:ext uri="{BB962C8B-B14F-4D97-AF65-F5344CB8AC3E}">
        <p14:creationId xmlns:p14="http://schemas.microsoft.com/office/powerpoint/2010/main" val="25088029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72406263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37156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086321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6781551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878099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DC74A-A59C-4EB2-9E67-67E5659D91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 name="TextBox 3">
            <a:extLst>
              <a:ext uri="{FF2B5EF4-FFF2-40B4-BE49-F238E27FC236}">
                <a16:creationId xmlns:a16="http://schemas.microsoft.com/office/drawing/2014/main" id="{60DBFE2B-D964-4768-BEA8-2FAFEE046F0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6AC0F809-2BFC-4351-AD83-34D15957700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481064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10969851"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Objectives (36pt, min 30pt)</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11" name="TextBox 10">
            <a:extLst>
              <a:ext uri="{FF2B5EF4-FFF2-40B4-BE49-F238E27FC236}">
                <a16:creationId xmlns:a16="http://schemas.microsoft.com/office/drawing/2014/main" id="{D472FA0A-C6A0-4A18-9B6C-B0EA35B3468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Content Placeholder 7">
            <a:extLst>
              <a:ext uri="{FF2B5EF4-FFF2-40B4-BE49-F238E27FC236}">
                <a16:creationId xmlns:a16="http://schemas.microsoft.com/office/drawing/2014/main" id="{2B5E154A-EFBC-4A3E-8B67-09DD64E6F7A5}"/>
              </a:ext>
            </a:extLst>
          </p:cNvPr>
          <p:cNvSpPr>
            <a:spLocks noGrp="1"/>
          </p:cNvSpPr>
          <p:nvPr>
            <p:ph sz="quarter" idx="10" hasCustomPrompt="1"/>
          </p:nvPr>
        </p:nvSpPr>
        <p:spPr>
          <a:xfrm>
            <a:off x="381001" y="1371601"/>
            <a:ext cx="11430000" cy="4940300"/>
          </a:xfrm>
          <a:prstGeom prst="rect">
            <a:avLst/>
          </a:prstGeom>
        </p:spPr>
        <p:txBody>
          <a:bodyPr/>
          <a:lstStyle>
            <a:lvl1pPr>
              <a:defRPr sz="2400" b="0"/>
            </a:lvl1pPr>
            <a:lvl2pPr>
              <a:defRPr sz="2400"/>
            </a:lvl2pPr>
            <a:lvl3pPr>
              <a:defRPr sz="2400"/>
            </a:lvl3pPr>
            <a:lvl4pPr>
              <a:defRPr sz="2000"/>
            </a:lvl4pPr>
            <a:lvl5pPr>
              <a:defRPr sz="2000"/>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AA9FE733-8F9B-4995-9857-B0B5E55E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Slide Number Placeholder 6">
            <a:extLst>
              <a:ext uri="{FF2B5EF4-FFF2-40B4-BE49-F238E27FC236}">
                <a16:creationId xmlns:a16="http://schemas.microsoft.com/office/drawing/2014/main" id="{AF639192-FD61-418C-B3D1-766E5A502324}"/>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77522890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8958785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4467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16" name="Picture 15">
            <a:extLst>
              <a:ext uri="{FF2B5EF4-FFF2-40B4-BE49-F238E27FC236}">
                <a16:creationId xmlns:a16="http://schemas.microsoft.com/office/drawing/2014/main" id="{956C2A30-43CF-46A3-B5B9-9A2538244F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FE05A60E-3098-48D7-8297-9DE7594CFCC3}"/>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8ECA0EAF-F59B-462E-BB44-FA8EFC44F9F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191104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0486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pic>
        <p:nvPicPr>
          <p:cNvPr id="11" name="Picture 10">
            <a:extLst>
              <a:ext uri="{FF2B5EF4-FFF2-40B4-BE49-F238E27FC236}">
                <a16:creationId xmlns:a16="http://schemas.microsoft.com/office/drawing/2014/main" id="{07D36E82-2DEB-47FE-B439-594F5B54C0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FFC3E0A1-6234-4C14-B278-732D6764BC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77BE6E59-812C-4A8B-8918-5DBD22C497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15588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0"/>
            <a:r>
              <a:rPr lang="en-US"/>
              <a:t>Click to edit Master text styles</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346845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Ground 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a:solidFill>
                  <a:schemeClr val="tx1"/>
                </a:solidFill>
              </a:rPr>
              <a:t>For a successful class, please:</a:t>
            </a:r>
          </a:p>
        </p:txBody>
      </p:sp>
      <p:pic>
        <p:nvPicPr>
          <p:cNvPr id="11" name="Picture 10">
            <a:extLst>
              <a:ext uri="{FF2B5EF4-FFF2-40B4-BE49-F238E27FC236}">
                <a16:creationId xmlns:a16="http://schemas.microsoft.com/office/drawing/2014/main" id="{60445F22-38EA-4CBF-8678-DBE10F28FC4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787F70-D16E-4FE7-864C-EB4CE63A04C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37AD9597-4AF5-4B01-A525-B94B91AE2C6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76516500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59813077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C3ED1C80-FDBA-4CCF-B521-E2553BC15871}"/>
              </a:ext>
            </a:extLst>
          </p:cNvPr>
          <p:cNvSpPr>
            <a:spLocks noGrp="1"/>
          </p:cNvSpPr>
          <p:nvPr>
            <p:ph type="body" sz="quarter" idx="14" hasCustomPrompt="1"/>
          </p:nvPr>
        </p:nvSpPr>
        <p:spPr>
          <a:xfrm>
            <a:off x="381000" y="3004457"/>
            <a:ext cx="5524500"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Content Placeholder 7">
            <a:extLst>
              <a:ext uri="{FF2B5EF4-FFF2-40B4-BE49-F238E27FC236}">
                <a16:creationId xmlns:a16="http://schemas.microsoft.com/office/drawing/2014/main" id="{4A062A76-9C7B-457D-9ECE-C554636434D3}"/>
              </a:ext>
            </a:extLst>
          </p:cNvPr>
          <p:cNvSpPr>
            <a:spLocks noGrp="1"/>
          </p:cNvSpPr>
          <p:nvPr>
            <p:ph sz="quarter" idx="10" hasCustomPrompt="1"/>
          </p:nvPr>
        </p:nvSpPr>
        <p:spPr>
          <a:xfrm>
            <a:off x="6286499" y="1371601"/>
            <a:ext cx="5524500" cy="4502426"/>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31299D3-6E5B-4F8C-B1F8-6815D3DF8309}"/>
              </a:ext>
            </a:extLst>
          </p:cNvPr>
          <p:cNvSpPr>
            <a:spLocks noGrp="1"/>
          </p:cNvSpPr>
          <p:nvPr>
            <p:ph type="title" hasCustomPrompt="1"/>
          </p:nvPr>
        </p:nvSpPr>
        <p:spPr>
          <a:xfrm>
            <a:off x="381001" y="1371601"/>
            <a:ext cx="5524499" cy="1632856"/>
          </a:xfrm>
          <a:prstGeom prst="rect">
            <a:avLst/>
          </a:prstGeom>
        </p:spPr>
        <p:txBody>
          <a:bodyPr/>
          <a:lstStyle>
            <a:lvl1pPr>
              <a:defRPr sz="3600" cap="none" baseline="0"/>
            </a:lvl1pPr>
          </a:lstStyle>
          <a:p>
            <a:r>
              <a:rPr lang="en-GB"/>
              <a:t>Place headline here (36pt, min 30pt)</a:t>
            </a:r>
            <a:endParaRPr lang="en-US"/>
          </a:p>
        </p:txBody>
      </p:sp>
      <p:pic>
        <p:nvPicPr>
          <p:cNvPr id="8" name="Picture 7">
            <a:extLst>
              <a:ext uri="{FF2B5EF4-FFF2-40B4-BE49-F238E27FC236}">
                <a16:creationId xmlns:a16="http://schemas.microsoft.com/office/drawing/2014/main" id="{50A97AA3-32AD-46A4-9E3A-7F988B85C4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F08380EA-65FC-40E8-9676-DF0A99E46CE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5A7289F5-A3DB-493D-A1C4-A9000973C3D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2311175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398896-DB20-4C5A-BDAF-8155653A8044}"/>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10" name="Text Placeholder 2">
            <a:extLst>
              <a:ext uri="{FF2B5EF4-FFF2-40B4-BE49-F238E27FC236}">
                <a16:creationId xmlns:a16="http://schemas.microsoft.com/office/drawing/2014/main" id="{7B989CD5-1890-4D2B-AFAB-63C76E2DBDDB}"/>
              </a:ext>
            </a:extLst>
          </p:cNvPr>
          <p:cNvSpPr>
            <a:spLocks noGrp="1"/>
          </p:cNvSpPr>
          <p:nvPr>
            <p:ph type="body" idx="1" hasCustomPrompt="1"/>
          </p:nvPr>
        </p:nvSpPr>
        <p:spPr>
          <a:xfrm>
            <a:off x="381000"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1" name="Text Placeholder 2">
            <a:extLst>
              <a:ext uri="{FF2B5EF4-FFF2-40B4-BE49-F238E27FC236}">
                <a16:creationId xmlns:a16="http://schemas.microsoft.com/office/drawing/2014/main" id="{D405FE44-21CD-4F13-A1ED-9757C488CE91}"/>
              </a:ext>
            </a:extLst>
          </p:cNvPr>
          <p:cNvSpPr>
            <a:spLocks noGrp="1"/>
          </p:cNvSpPr>
          <p:nvPr>
            <p:ph type="body" idx="14" hasCustomPrompt="1"/>
          </p:nvPr>
        </p:nvSpPr>
        <p:spPr>
          <a:xfrm>
            <a:off x="6286499"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2" name="Text Placeholder 2">
            <a:extLst>
              <a:ext uri="{FF2B5EF4-FFF2-40B4-BE49-F238E27FC236}">
                <a16:creationId xmlns:a16="http://schemas.microsoft.com/office/drawing/2014/main" id="{506900A4-4021-4F9D-8ABD-B61BA5F182AB}"/>
              </a:ext>
            </a:extLst>
          </p:cNvPr>
          <p:cNvSpPr>
            <a:spLocks noGrp="1"/>
          </p:cNvSpPr>
          <p:nvPr>
            <p:ph type="body" idx="16" hasCustomPrompt="1"/>
          </p:nvPr>
        </p:nvSpPr>
        <p:spPr>
          <a:xfrm>
            <a:off x="381000" y="5874026"/>
            <a:ext cx="5524500" cy="437873"/>
          </a:xfrm>
          <a:prstGeom prst="rect">
            <a:avLst/>
          </a:prstGeo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13" name="Text Placeholder 2">
            <a:extLst>
              <a:ext uri="{FF2B5EF4-FFF2-40B4-BE49-F238E27FC236}">
                <a16:creationId xmlns:a16="http://schemas.microsoft.com/office/drawing/2014/main" id="{6DBBBC05-F32F-4434-B8D1-121A69FE0274}"/>
              </a:ext>
            </a:extLst>
          </p:cNvPr>
          <p:cNvSpPr>
            <a:spLocks noGrp="1"/>
          </p:cNvSpPr>
          <p:nvPr>
            <p:ph type="body" idx="17" hasCustomPrompt="1"/>
          </p:nvPr>
        </p:nvSpPr>
        <p:spPr>
          <a:xfrm>
            <a:off x="6286499" y="5874026"/>
            <a:ext cx="5524500" cy="437873"/>
          </a:xfrm>
          <a:prstGeom prst="rect">
            <a:avLst/>
          </a:prstGeom>
        </p:spPr>
        <p:txBody>
          <a:bodyPr vert="horz" lIns="0" tIns="0" rIns="0" bIns="0" rtlCol="0" anchor="t">
            <a:noAutofit/>
          </a:bodyPr>
          <a:lstStyle>
            <a:lvl1pPr marL="0" indent="0" defTabSz="228600">
              <a:buNone/>
              <a:defRPr lang="en-US" sz="1200" b="0" dirty="0"/>
            </a:lvl1pPr>
          </a:lstStyle>
          <a:p>
            <a:pPr lvl="0"/>
            <a:r>
              <a:rPr lang="en-US"/>
              <a:t>Place more info here 12pt</a:t>
            </a:r>
          </a:p>
        </p:txBody>
      </p:sp>
      <p:sp>
        <p:nvSpPr>
          <p:cNvPr id="20" name="Content Placeholder 3">
            <a:extLst>
              <a:ext uri="{FF2B5EF4-FFF2-40B4-BE49-F238E27FC236}">
                <a16:creationId xmlns:a16="http://schemas.microsoft.com/office/drawing/2014/main" id="{D046688C-B94E-422D-ABD5-3D0662AE5102}"/>
              </a:ext>
            </a:extLst>
          </p:cNvPr>
          <p:cNvSpPr>
            <a:spLocks noGrp="1"/>
          </p:cNvSpPr>
          <p:nvPr>
            <p:ph sz="half" idx="2" hasCustomPrompt="1"/>
          </p:nvPr>
        </p:nvSpPr>
        <p:spPr>
          <a:xfrm>
            <a:off x="380999"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3">
            <a:extLst>
              <a:ext uri="{FF2B5EF4-FFF2-40B4-BE49-F238E27FC236}">
                <a16:creationId xmlns:a16="http://schemas.microsoft.com/office/drawing/2014/main" id="{9421E2ED-2AEC-49C0-9779-1FF2BD9C2524}"/>
              </a:ext>
            </a:extLst>
          </p:cNvPr>
          <p:cNvSpPr>
            <a:spLocks noGrp="1"/>
          </p:cNvSpPr>
          <p:nvPr>
            <p:ph sz="half" idx="18" hasCustomPrompt="1"/>
          </p:nvPr>
        </p:nvSpPr>
        <p:spPr>
          <a:xfrm>
            <a:off x="6286500"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23" name="Picture 22">
            <a:extLst>
              <a:ext uri="{FF2B5EF4-FFF2-40B4-BE49-F238E27FC236}">
                <a16:creationId xmlns:a16="http://schemas.microsoft.com/office/drawing/2014/main" id="{4AC00382-C4B8-4A29-B5F5-381E6923F10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4" name="TextBox 13">
            <a:extLst>
              <a:ext uri="{FF2B5EF4-FFF2-40B4-BE49-F238E27FC236}">
                <a16:creationId xmlns:a16="http://schemas.microsoft.com/office/drawing/2014/main" id="{A9E539C5-ED12-4FB8-BB2F-838CE040D46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07715B16-D23C-402C-972B-D6C153E5E67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635907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91C237-03D6-4F11-9B55-70AD1386425B}"/>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BEFD7D59-B270-4DF7-9C05-65C68DECF184}"/>
              </a:ext>
            </a:extLst>
          </p:cNvPr>
          <p:cNvSpPr>
            <a:spLocks noGrp="1"/>
          </p:cNvSpPr>
          <p:nvPr>
            <p:ph type="body" idx="1" hasCustomPrompt="1"/>
          </p:nvPr>
        </p:nvSpPr>
        <p:spPr>
          <a:xfrm>
            <a:off x="381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Content Placeholder 3">
            <a:extLst>
              <a:ext uri="{FF2B5EF4-FFF2-40B4-BE49-F238E27FC236}">
                <a16:creationId xmlns:a16="http://schemas.microsoft.com/office/drawing/2014/main" id="{F66E2DE9-1077-4128-AAD3-078AB1DA4961}"/>
              </a:ext>
            </a:extLst>
          </p:cNvPr>
          <p:cNvSpPr>
            <a:spLocks noGrp="1"/>
          </p:cNvSpPr>
          <p:nvPr>
            <p:ph sz="half" idx="2" hasCustomPrompt="1"/>
          </p:nvPr>
        </p:nvSpPr>
        <p:spPr>
          <a:xfrm>
            <a:off x="381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Text Placeholder 2">
            <a:extLst>
              <a:ext uri="{FF2B5EF4-FFF2-40B4-BE49-F238E27FC236}">
                <a16:creationId xmlns:a16="http://schemas.microsoft.com/office/drawing/2014/main" id="{347D8991-5048-493C-A74C-79BEDFEAB7DC}"/>
              </a:ext>
            </a:extLst>
          </p:cNvPr>
          <p:cNvSpPr>
            <a:spLocks noGrp="1"/>
          </p:cNvSpPr>
          <p:nvPr>
            <p:ph type="body" idx="18" hasCustomPrompt="1"/>
          </p:nvPr>
        </p:nvSpPr>
        <p:spPr>
          <a:xfrm>
            <a:off x="381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7" name="Text Placeholder 2">
            <a:extLst>
              <a:ext uri="{FF2B5EF4-FFF2-40B4-BE49-F238E27FC236}">
                <a16:creationId xmlns:a16="http://schemas.microsoft.com/office/drawing/2014/main" id="{DDDF4933-EEDD-4342-B628-A95C8D62167A}"/>
              </a:ext>
            </a:extLst>
          </p:cNvPr>
          <p:cNvSpPr>
            <a:spLocks noGrp="1"/>
          </p:cNvSpPr>
          <p:nvPr>
            <p:ph type="body" idx="19" hasCustomPrompt="1"/>
          </p:nvPr>
        </p:nvSpPr>
        <p:spPr>
          <a:xfrm>
            <a:off x="4318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8" name="Content Placeholder 3">
            <a:extLst>
              <a:ext uri="{FF2B5EF4-FFF2-40B4-BE49-F238E27FC236}">
                <a16:creationId xmlns:a16="http://schemas.microsoft.com/office/drawing/2014/main" id="{A19C7A9B-F889-4E38-B655-309DDEFCFE24}"/>
              </a:ext>
            </a:extLst>
          </p:cNvPr>
          <p:cNvSpPr>
            <a:spLocks noGrp="1"/>
          </p:cNvSpPr>
          <p:nvPr>
            <p:ph sz="half" idx="20" hasCustomPrompt="1"/>
          </p:nvPr>
        </p:nvSpPr>
        <p:spPr>
          <a:xfrm>
            <a:off x="4318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9" name="Text Placeholder 2">
            <a:extLst>
              <a:ext uri="{FF2B5EF4-FFF2-40B4-BE49-F238E27FC236}">
                <a16:creationId xmlns:a16="http://schemas.microsoft.com/office/drawing/2014/main" id="{47221D12-E96A-4C7D-AE4A-D3A004219B13}"/>
              </a:ext>
            </a:extLst>
          </p:cNvPr>
          <p:cNvSpPr>
            <a:spLocks noGrp="1"/>
          </p:cNvSpPr>
          <p:nvPr>
            <p:ph type="body" idx="21" hasCustomPrompt="1"/>
          </p:nvPr>
        </p:nvSpPr>
        <p:spPr>
          <a:xfrm>
            <a:off x="4318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BB98ED73-28D6-457E-B9E8-18A1FBCC0860}"/>
              </a:ext>
            </a:extLst>
          </p:cNvPr>
          <p:cNvSpPr>
            <a:spLocks noGrp="1"/>
          </p:cNvSpPr>
          <p:nvPr>
            <p:ph type="body" idx="22" hasCustomPrompt="1"/>
          </p:nvPr>
        </p:nvSpPr>
        <p:spPr>
          <a:xfrm>
            <a:off x="8255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Content Placeholder 3">
            <a:extLst>
              <a:ext uri="{FF2B5EF4-FFF2-40B4-BE49-F238E27FC236}">
                <a16:creationId xmlns:a16="http://schemas.microsoft.com/office/drawing/2014/main" id="{22BC0606-2A9A-40D8-80E2-8C67EC6DD106}"/>
              </a:ext>
            </a:extLst>
          </p:cNvPr>
          <p:cNvSpPr>
            <a:spLocks noGrp="1"/>
          </p:cNvSpPr>
          <p:nvPr>
            <p:ph sz="half" idx="23" hasCustomPrompt="1"/>
          </p:nvPr>
        </p:nvSpPr>
        <p:spPr>
          <a:xfrm>
            <a:off x="8255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12" name="Text Placeholder 2">
            <a:extLst>
              <a:ext uri="{FF2B5EF4-FFF2-40B4-BE49-F238E27FC236}">
                <a16:creationId xmlns:a16="http://schemas.microsoft.com/office/drawing/2014/main" id="{D180F18B-1A15-45B2-8214-E50E558CD084}"/>
              </a:ext>
            </a:extLst>
          </p:cNvPr>
          <p:cNvSpPr>
            <a:spLocks noGrp="1"/>
          </p:cNvSpPr>
          <p:nvPr>
            <p:ph type="body" idx="24" hasCustomPrompt="1"/>
          </p:nvPr>
        </p:nvSpPr>
        <p:spPr>
          <a:xfrm>
            <a:off x="8255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pic>
        <p:nvPicPr>
          <p:cNvPr id="15" name="Picture 14">
            <a:extLst>
              <a:ext uri="{FF2B5EF4-FFF2-40B4-BE49-F238E27FC236}">
                <a16:creationId xmlns:a16="http://schemas.microsoft.com/office/drawing/2014/main" id="{C2C4B028-BA3F-47F2-A6E5-33E50D6272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6" name="TextBox 15">
            <a:extLst>
              <a:ext uri="{FF2B5EF4-FFF2-40B4-BE49-F238E27FC236}">
                <a16:creationId xmlns:a16="http://schemas.microsoft.com/office/drawing/2014/main" id="{44DB872A-8676-48A7-8A21-D04991A3AF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7" name="Slide Number Placeholder 6">
            <a:extLst>
              <a:ext uri="{FF2B5EF4-FFF2-40B4-BE49-F238E27FC236}">
                <a16:creationId xmlns:a16="http://schemas.microsoft.com/office/drawing/2014/main" id="{F5F639BF-25A7-4D48-9BBB-16F0DDE0D3E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414006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422137-8F40-4BA3-A7F4-DBB1A97D7206}"/>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56BB5621-6F14-4BF4-B9A4-335EF6BD3183}"/>
              </a:ext>
            </a:extLst>
          </p:cNvPr>
          <p:cNvSpPr>
            <a:spLocks noGrp="1"/>
          </p:cNvSpPr>
          <p:nvPr>
            <p:ph type="body" idx="1" hasCustomPrompt="1"/>
          </p:nvPr>
        </p:nvSpPr>
        <p:spPr>
          <a:xfrm>
            <a:off x="381000" y="2286000"/>
            <a:ext cx="2571749"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Text Placeholder 2">
            <a:extLst>
              <a:ext uri="{FF2B5EF4-FFF2-40B4-BE49-F238E27FC236}">
                <a16:creationId xmlns:a16="http://schemas.microsoft.com/office/drawing/2014/main" id="{71E77A5C-5D64-40E0-B8F3-5110205CE90D}"/>
              </a:ext>
            </a:extLst>
          </p:cNvPr>
          <p:cNvSpPr>
            <a:spLocks noGrp="1"/>
          </p:cNvSpPr>
          <p:nvPr>
            <p:ph type="body" idx="18" hasCustomPrompt="1"/>
          </p:nvPr>
        </p:nvSpPr>
        <p:spPr>
          <a:xfrm>
            <a:off x="381000" y="1828800"/>
            <a:ext cx="2571749"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6" name="Text Placeholder 2">
            <a:extLst>
              <a:ext uri="{FF2B5EF4-FFF2-40B4-BE49-F238E27FC236}">
                <a16:creationId xmlns:a16="http://schemas.microsoft.com/office/drawing/2014/main" id="{E7C3B0EE-FC45-46B2-BFFA-F616FF36EF7F}"/>
              </a:ext>
            </a:extLst>
          </p:cNvPr>
          <p:cNvSpPr>
            <a:spLocks noGrp="1"/>
          </p:cNvSpPr>
          <p:nvPr>
            <p:ph type="body" idx="19" hasCustomPrompt="1"/>
          </p:nvPr>
        </p:nvSpPr>
        <p:spPr>
          <a:xfrm>
            <a:off x="33337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7" name="Text Placeholder 2">
            <a:extLst>
              <a:ext uri="{FF2B5EF4-FFF2-40B4-BE49-F238E27FC236}">
                <a16:creationId xmlns:a16="http://schemas.microsoft.com/office/drawing/2014/main" id="{7AAC3065-65E5-404C-8DA5-0DD4DC6D12AD}"/>
              </a:ext>
            </a:extLst>
          </p:cNvPr>
          <p:cNvSpPr>
            <a:spLocks noGrp="1"/>
          </p:cNvSpPr>
          <p:nvPr>
            <p:ph type="body" idx="21" hasCustomPrompt="1"/>
          </p:nvPr>
        </p:nvSpPr>
        <p:spPr>
          <a:xfrm>
            <a:off x="33337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8" name="Text Placeholder 2">
            <a:extLst>
              <a:ext uri="{FF2B5EF4-FFF2-40B4-BE49-F238E27FC236}">
                <a16:creationId xmlns:a16="http://schemas.microsoft.com/office/drawing/2014/main" id="{212ABEB9-A096-4841-AB3F-A54472E60C5B}"/>
              </a:ext>
            </a:extLst>
          </p:cNvPr>
          <p:cNvSpPr>
            <a:spLocks noGrp="1"/>
          </p:cNvSpPr>
          <p:nvPr>
            <p:ph type="body" idx="22" hasCustomPrompt="1"/>
          </p:nvPr>
        </p:nvSpPr>
        <p:spPr>
          <a:xfrm>
            <a:off x="628650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Text Placeholder 2">
            <a:extLst>
              <a:ext uri="{FF2B5EF4-FFF2-40B4-BE49-F238E27FC236}">
                <a16:creationId xmlns:a16="http://schemas.microsoft.com/office/drawing/2014/main" id="{60222A41-E8A7-4432-BB61-66A7682AFB94}"/>
              </a:ext>
            </a:extLst>
          </p:cNvPr>
          <p:cNvSpPr>
            <a:spLocks noGrp="1"/>
          </p:cNvSpPr>
          <p:nvPr>
            <p:ph type="body" idx="24" hasCustomPrompt="1"/>
          </p:nvPr>
        </p:nvSpPr>
        <p:spPr>
          <a:xfrm>
            <a:off x="628650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8C60DD6E-E393-4B52-984F-9228A08B46E1}"/>
              </a:ext>
            </a:extLst>
          </p:cNvPr>
          <p:cNvSpPr>
            <a:spLocks noGrp="1"/>
          </p:cNvSpPr>
          <p:nvPr>
            <p:ph type="body" idx="25" hasCustomPrompt="1"/>
          </p:nvPr>
        </p:nvSpPr>
        <p:spPr>
          <a:xfrm>
            <a:off x="92392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Text Placeholder 2">
            <a:extLst>
              <a:ext uri="{FF2B5EF4-FFF2-40B4-BE49-F238E27FC236}">
                <a16:creationId xmlns:a16="http://schemas.microsoft.com/office/drawing/2014/main" id="{CE685D21-E7A0-445D-A604-B930D35BADBF}"/>
              </a:ext>
            </a:extLst>
          </p:cNvPr>
          <p:cNvSpPr>
            <a:spLocks noGrp="1"/>
          </p:cNvSpPr>
          <p:nvPr>
            <p:ph type="body" idx="27" hasCustomPrompt="1"/>
          </p:nvPr>
        </p:nvSpPr>
        <p:spPr>
          <a:xfrm>
            <a:off x="92392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2" name="Content Placeholder 3">
            <a:extLst>
              <a:ext uri="{FF2B5EF4-FFF2-40B4-BE49-F238E27FC236}">
                <a16:creationId xmlns:a16="http://schemas.microsoft.com/office/drawing/2014/main" id="{D2DE9E0F-518F-4435-BF87-AC7CBF9E585A}"/>
              </a:ext>
            </a:extLst>
          </p:cNvPr>
          <p:cNvSpPr>
            <a:spLocks noGrp="1"/>
          </p:cNvSpPr>
          <p:nvPr>
            <p:ph sz="half" idx="28" hasCustomPrompt="1"/>
          </p:nvPr>
        </p:nvSpPr>
        <p:spPr>
          <a:xfrm>
            <a:off x="381000"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Content Placeholder 3">
            <a:extLst>
              <a:ext uri="{FF2B5EF4-FFF2-40B4-BE49-F238E27FC236}">
                <a16:creationId xmlns:a16="http://schemas.microsoft.com/office/drawing/2014/main" id="{290D1A74-7FD0-4986-9D53-56F22ACF0E51}"/>
              </a:ext>
            </a:extLst>
          </p:cNvPr>
          <p:cNvSpPr>
            <a:spLocks noGrp="1"/>
          </p:cNvSpPr>
          <p:nvPr>
            <p:ph sz="half" idx="29" hasCustomPrompt="1"/>
          </p:nvPr>
        </p:nvSpPr>
        <p:spPr>
          <a:xfrm>
            <a:off x="33337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Content Placeholder 3">
            <a:extLst>
              <a:ext uri="{FF2B5EF4-FFF2-40B4-BE49-F238E27FC236}">
                <a16:creationId xmlns:a16="http://schemas.microsoft.com/office/drawing/2014/main" id="{B0D54E51-BAEB-4795-BBE6-BDDC1034F2CC}"/>
              </a:ext>
            </a:extLst>
          </p:cNvPr>
          <p:cNvSpPr>
            <a:spLocks noGrp="1"/>
          </p:cNvSpPr>
          <p:nvPr>
            <p:ph sz="half" idx="30" hasCustomPrompt="1"/>
          </p:nvPr>
        </p:nvSpPr>
        <p:spPr>
          <a:xfrm>
            <a:off x="628650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3">
            <a:extLst>
              <a:ext uri="{FF2B5EF4-FFF2-40B4-BE49-F238E27FC236}">
                <a16:creationId xmlns:a16="http://schemas.microsoft.com/office/drawing/2014/main" id="{B4317A66-756B-45DC-933E-48A978913F65}"/>
              </a:ext>
            </a:extLst>
          </p:cNvPr>
          <p:cNvSpPr>
            <a:spLocks noGrp="1"/>
          </p:cNvSpPr>
          <p:nvPr>
            <p:ph sz="half" idx="31" hasCustomPrompt="1"/>
          </p:nvPr>
        </p:nvSpPr>
        <p:spPr>
          <a:xfrm>
            <a:off x="92392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8" name="Picture 17">
            <a:extLst>
              <a:ext uri="{FF2B5EF4-FFF2-40B4-BE49-F238E27FC236}">
                <a16:creationId xmlns:a16="http://schemas.microsoft.com/office/drawing/2014/main" id="{011A43C8-C15D-4D8E-81DE-F86B92DF51A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9" name="TextBox 18">
            <a:extLst>
              <a:ext uri="{FF2B5EF4-FFF2-40B4-BE49-F238E27FC236}">
                <a16:creationId xmlns:a16="http://schemas.microsoft.com/office/drawing/2014/main" id="{8027CB5A-49A7-4E32-B29B-21613BE2FFA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0" name="Slide Number Placeholder 6">
            <a:extLst>
              <a:ext uri="{FF2B5EF4-FFF2-40B4-BE49-F238E27FC236}">
                <a16:creationId xmlns:a16="http://schemas.microsoft.com/office/drawing/2014/main" id="{1B8A9BA4-ABB3-4F0F-9362-AEEFB6DF529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2301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7EF55-DF89-4FD5-9CB7-4BAA422C7B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62D2C05C-32C0-40FD-8115-DBA71B809BB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6" name="Slide Number Placeholder 6">
            <a:extLst>
              <a:ext uri="{FF2B5EF4-FFF2-40B4-BE49-F238E27FC236}">
                <a16:creationId xmlns:a16="http://schemas.microsoft.com/office/drawing/2014/main" id="{1574DD4D-3059-4D0F-83C6-5BDAA7F02A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3668495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96C4B-BCF2-42E6-A778-8D6CBAFA5DC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4EA145E8-6C7E-4B23-A659-DD3D241E3D25}"/>
              </a:ext>
            </a:extLst>
          </p:cNvPr>
          <p:cNvSpPr>
            <a:spLocks noGrp="1"/>
          </p:cNvSpPr>
          <p:nvPr>
            <p:ph type="pic" sz="quarter" idx="14" hasCustomPrompt="1"/>
          </p:nvPr>
        </p:nvSpPr>
        <p:spPr>
          <a:xfrm>
            <a:off x="71377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5" name="Text Placeholder 21">
            <a:extLst>
              <a:ext uri="{FF2B5EF4-FFF2-40B4-BE49-F238E27FC236}">
                <a16:creationId xmlns:a16="http://schemas.microsoft.com/office/drawing/2014/main" id="{C9B4EEAB-9C79-4518-A2DE-C924ADB6AA20}"/>
              </a:ext>
            </a:extLst>
          </p:cNvPr>
          <p:cNvSpPr>
            <a:spLocks noGrp="1"/>
          </p:cNvSpPr>
          <p:nvPr>
            <p:ph type="body" sz="quarter" idx="19" hasCustomPrompt="1"/>
          </p:nvPr>
        </p:nvSpPr>
        <p:spPr>
          <a:xfrm>
            <a:off x="37741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6" name="Text Placeholder 21">
            <a:extLst>
              <a:ext uri="{FF2B5EF4-FFF2-40B4-BE49-F238E27FC236}">
                <a16:creationId xmlns:a16="http://schemas.microsoft.com/office/drawing/2014/main" id="{FAE4CA2E-7E07-4513-8EAA-93795B6DA727}"/>
              </a:ext>
            </a:extLst>
          </p:cNvPr>
          <p:cNvSpPr>
            <a:spLocks noGrp="1"/>
          </p:cNvSpPr>
          <p:nvPr>
            <p:ph type="body" sz="quarter" idx="20" hasCustomPrompt="1"/>
          </p:nvPr>
        </p:nvSpPr>
        <p:spPr>
          <a:xfrm>
            <a:off x="273943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7" name="Text Placeholder 21">
            <a:extLst>
              <a:ext uri="{FF2B5EF4-FFF2-40B4-BE49-F238E27FC236}">
                <a16:creationId xmlns:a16="http://schemas.microsoft.com/office/drawing/2014/main" id="{9A9A9A10-BC07-4A41-B845-55626D633157}"/>
              </a:ext>
            </a:extLst>
          </p:cNvPr>
          <p:cNvSpPr>
            <a:spLocks noGrp="1"/>
          </p:cNvSpPr>
          <p:nvPr>
            <p:ph type="body" sz="quarter" idx="21" hasCustomPrompt="1"/>
          </p:nvPr>
        </p:nvSpPr>
        <p:spPr>
          <a:xfrm>
            <a:off x="510145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8" name="Text Placeholder 21">
            <a:extLst>
              <a:ext uri="{FF2B5EF4-FFF2-40B4-BE49-F238E27FC236}">
                <a16:creationId xmlns:a16="http://schemas.microsoft.com/office/drawing/2014/main" id="{E4D872AC-1F12-455E-9BED-988EA58559F1}"/>
              </a:ext>
            </a:extLst>
          </p:cNvPr>
          <p:cNvSpPr>
            <a:spLocks noGrp="1"/>
          </p:cNvSpPr>
          <p:nvPr>
            <p:ph type="body" sz="quarter" idx="22" hasCustomPrompt="1"/>
          </p:nvPr>
        </p:nvSpPr>
        <p:spPr>
          <a:xfrm>
            <a:off x="746347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9" name="Text Placeholder 21">
            <a:extLst>
              <a:ext uri="{FF2B5EF4-FFF2-40B4-BE49-F238E27FC236}">
                <a16:creationId xmlns:a16="http://schemas.microsoft.com/office/drawing/2014/main" id="{0009504E-1EC5-479E-A5A0-281625E444F4}"/>
              </a:ext>
            </a:extLst>
          </p:cNvPr>
          <p:cNvSpPr>
            <a:spLocks noGrp="1"/>
          </p:cNvSpPr>
          <p:nvPr>
            <p:ph type="body" sz="quarter" idx="23" hasCustomPrompt="1"/>
          </p:nvPr>
        </p:nvSpPr>
        <p:spPr>
          <a:xfrm>
            <a:off x="9825496"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10" name="Straight Connector 9">
            <a:extLst>
              <a:ext uri="{FF2B5EF4-FFF2-40B4-BE49-F238E27FC236}">
                <a16:creationId xmlns:a16="http://schemas.microsoft.com/office/drawing/2014/main" id="{E11E7E4F-6F05-48BB-8FC4-4FDF811E932C}"/>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1CFD55-9E13-4087-BD65-A487654D3BF7}"/>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123CBC-B6F2-4ECD-8639-D1910F2A9056}"/>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689D0C-AF03-4219-B60E-5C961D3307C8}"/>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ABC00-7576-4139-AFC1-F4D76927093A}"/>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Picture Placeholder 13">
            <a:extLst>
              <a:ext uri="{FF2B5EF4-FFF2-40B4-BE49-F238E27FC236}">
                <a16:creationId xmlns:a16="http://schemas.microsoft.com/office/drawing/2014/main" id="{4EC64249-9F82-4BA2-A859-6093403C55AD}"/>
              </a:ext>
            </a:extLst>
          </p:cNvPr>
          <p:cNvSpPr>
            <a:spLocks noGrp="1"/>
          </p:cNvSpPr>
          <p:nvPr>
            <p:ph type="pic" sz="quarter" idx="24" hasCustomPrompt="1"/>
          </p:nvPr>
        </p:nvSpPr>
        <p:spPr>
          <a:xfrm>
            <a:off x="307579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6" name="Picture Placeholder 13">
            <a:extLst>
              <a:ext uri="{FF2B5EF4-FFF2-40B4-BE49-F238E27FC236}">
                <a16:creationId xmlns:a16="http://schemas.microsoft.com/office/drawing/2014/main" id="{39E9D669-07AA-4B3E-AE57-77CD924C42CE}"/>
              </a:ext>
            </a:extLst>
          </p:cNvPr>
          <p:cNvSpPr>
            <a:spLocks noGrp="1"/>
          </p:cNvSpPr>
          <p:nvPr>
            <p:ph type="pic" sz="quarter" idx="25" hasCustomPrompt="1"/>
          </p:nvPr>
        </p:nvSpPr>
        <p:spPr>
          <a:xfrm>
            <a:off x="543781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7" name="Picture Placeholder 13">
            <a:extLst>
              <a:ext uri="{FF2B5EF4-FFF2-40B4-BE49-F238E27FC236}">
                <a16:creationId xmlns:a16="http://schemas.microsoft.com/office/drawing/2014/main" id="{B90C13E3-5FF2-40E0-B736-326B7D84B6CB}"/>
              </a:ext>
            </a:extLst>
          </p:cNvPr>
          <p:cNvSpPr>
            <a:spLocks noGrp="1"/>
          </p:cNvSpPr>
          <p:nvPr>
            <p:ph type="pic" sz="quarter" idx="26" hasCustomPrompt="1"/>
          </p:nvPr>
        </p:nvSpPr>
        <p:spPr>
          <a:xfrm>
            <a:off x="779983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Picture Placeholder 13">
            <a:extLst>
              <a:ext uri="{FF2B5EF4-FFF2-40B4-BE49-F238E27FC236}">
                <a16:creationId xmlns:a16="http://schemas.microsoft.com/office/drawing/2014/main" id="{6797697D-B72C-4930-B744-9DA49FE0E7FC}"/>
              </a:ext>
            </a:extLst>
          </p:cNvPr>
          <p:cNvSpPr>
            <a:spLocks noGrp="1"/>
          </p:cNvSpPr>
          <p:nvPr>
            <p:ph type="pic" sz="quarter" idx="27" hasCustomPrompt="1"/>
          </p:nvPr>
        </p:nvSpPr>
        <p:spPr>
          <a:xfrm>
            <a:off x="10161852"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pic>
        <p:nvPicPr>
          <p:cNvPr id="21" name="Picture 20">
            <a:extLst>
              <a:ext uri="{FF2B5EF4-FFF2-40B4-BE49-F238E27FC236}">
                <a16:creationId xmlns:a16="http://schemas.microsoft.com/office/drawing/2014/main" id="{82591DEE-4E80-4E77-BE94-CE59457DC0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2" name="TextBox 21">
            <a:extLst>
              <a:ext uri="{FF2B5EF4-FFF2-40B4-BE49-F238E27FC236}">
                <a16:creationId xmlns:a16="http://schemas.microsoft.com/office/drawing/2014/main" id="{6A15504C-6DE3-40BB-9489-ACF877927AF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3" name="Slide Number Placeholder 6">
            <a:extLst>
              <a:ext uri="{FF2B5EF4-FFF2-40B4-BE49-F238E27FC236}">
                <a16:creationId xmlns:a16="http://schemas.microsoft.com/office/drawing/2014/main" id="{C3E2DEB9-A362-4258-A630-72131F4ADC4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9463148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EEC928D6-9E7D-4DDE-A962-CC528721BC0B}"/>
              </a:ext>
            </a:extLst>
          </p:cNvPr>
          <p:cNvSpPr>
            <a:spLocks noGrp="1"/>
          </p:cNvSpPr>
          <p:nvPr>
            <p:ph type="pic" sz="quarter" idx="15" hasCustomPrompt="1"/>
          </p:nvPr>
        </p:nvSpPr>
        <p:spPr>
          <a:xfrm>
            <a:off x="1154655"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 name="Picture Placeholder 13">
            <a:extLst>
              <a:ext uri="{FF2B5EF4-FFF2-40B4-BE49-F238E27FC236}">
                <a16:creationId xmlns:a16="http://schemas.microsoft.com/office/drawing/2014/main" id="{82C18FA7-0E3A-4047-BA3C-C3143886D1FE}"/>
              </a:ext>
            </a:extLst>
          </p:cNvPr>
          <p:cNvSpPr>
            <a:spLocks noGrp="1"/>
          </p:cNvSpPr>
          <p:nvPr>
            <p:ph type="pic" sz="quarter" idx="27" hasCustomPrompt="1"/>
          </p:nvPr>
        </p:nvSpPr>
        <p:spPr>
          <a:xfrm>
            <a:off x="3817351"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5" name="Picture Placeholder 13">
            <a:extLst>
              <a:ext uri="{FF2B5EF4-FFF2-40B4-BE49-F238E27FC236}">
                <a16:creationId xmlns:a16="http://schemas.microsoft.com/office/drawing/2014/main" id="{DFBDD7A3-ED00-4169-8D09-C3F86B95AD08}"/>
              </a:ext>
            </a:extLst>
          </p:cNvPr>
          <p:cNvSpPr>
            <a:spLocks noGrp="1"/>
          </p:cNvSpPr>
          <p:nvPr>
            <p:ph type="pic" sz="quarter" idx="28" hasCustomPrompt="1"/>
          </p:nvPr>
        </p:nvSpPr>
        <p:spPr>
          <a:xfrm>
            <a:off x="6480047"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6" name="Picture Placeholder 13">
            <a:extLst>
              <a:ext uri="{FF2B5EF4-FFF2-40B4-BE49-F238E27FC236}">
                <a16:creationId xmlns:a16="http://schemas.microsoft.com/office/drawing/2014/main" id="{DD8D5477-5DCB-424B-A858-3467276523BC}"/>
              </a:ext>
            </a:extLst>
          </p:cNvPr>
          <p:cNvSpPr>
            <a:spLocks noGrp="1"/>
          </p:cNvSpPr>
          <p:nvPr>
            <p:ph type="pic" sz="quarter" idx="29" hasCustomPrompt="1"/>
          </p:nvPr>
        </p:nvSpPr>
        <p:spPr>
          <a:xfrm>
            <a:off x="9142743"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7" name="Title 1">
            <a:extLst>
              <a:ext uri="{FF2B5EF4-FFF2-40B4-BE49-F238E27FC236}">
                <a16:creationId xmlns:a16="http://schemas.microsoft.com/office/drawing/2014/main" id="{FDC3F2AB-5E45-4979-8AEF-EB0F6D4BE5C7}"/>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8" name="Text Placeholder 21">
            <a:extLst>
              <a:ext uri="{FF2B5EF4-FFF2-40B4-BE49-F238E27FC236}">
                <a16:creationId xmlns:a16="http://schemas.microsoft.com/office/drawing/2014/main" id="{5C6EA06D-397B-4CD8-8829-E01EE49E80FD}"/>
              </a:ext>
            </a:extLst>
          </p:cNvPr>
          <p:cNvSpPr>
            <a:spLocks noGrp="1"/>
          </p:cNvSpPr>
          <p:nvPr>
            <p:ph type="body" sz="quarter" idx="19" hasCustomPrompt="1"/>
          </p:nvPr>
        </p:nvSpPr>
        <p:spPr>
          <a:xfrm>
            <a:off x="1154653"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sz="2400" b="0" i="0">
                <a:solidFill>
                  <a:srgbClr val="7E00FF"/>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9" name="Text Placeholder 21">
            <a:extLst>
              <a:ext uri="{FF2B5EF4-FFF2-40B4-BE49-F238E27FC236}">
                <a16:creationId xmlns:a16="http://schemas.microsoft.com/office/drawing/2014/main" id="{9D308C1F-6A2C-493C-98F7-9F3E3F22A0FE}"/>
              </a:ext>
            </a:extLst>
          </p:cNvPr>
          <p:cNvSpPr>
            <a:spLocks noGrp="1"/>
          </p:cNvSpPr>
          <p:nvPr>
            <p:ph type="body" sz="quarter" idx="20" hasCustomPrompt="1"/>
          </p:nvPr>
        </p:nvSpPr>
        <p:spPr>
          <a:xfrm>
            <a:off x="3817350"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0" name="Text Placeholder 21">
            <a:extLst>
              <a:ext uri="{FF2B5EF4-FFF2-40B4-BE49-F238E27FC236}">
                <a16:creationId xmlns:a16="http://schemas.microsoft.com/office/drawing/2014/main" id="{82AD2B9F-4EC2-44D0-8B55-E656402B77FC}"/>
              </a:ext>
            </a:extLst>
          </p:cNvPr>
          <p:cNvSpPr>
            <a:spLocks noGrp="1"/>
          </p:cNvSpPr>
          <p:nvPr>
            <p:ph type="body" sz="quarter" idx="25" hasCustomPrompt="1"/>
          </p:nvPr>
        </p:nvSpPr>
        <p:spPr>
          <a:xfrm>
            <a:off x="6480047"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1" name="Text Placeholder 21">
            <a:extLst>
              <a:ext uri="{FF2B5EF4-FFF2-40B4-BE49-F238E27FC236}">
                <a16:creationId xmlns:a16="http://schemas.microsoft.com/office/drawing/2014/main" id="{1E74EAA9-5B82-4101-B020-50CF0766643E}"/>
              </a:ext>
            </a:extLst>
          </p:cNvPr>
          <p:cNvSpPr>
            <a:spLocks noGrp="1"/>
          </p:cNvSpPr>
          <p:nvPr>
            <p:ph type="body" sz="quarter" idx="26" hasCustomPrompt="1"/>
          </p:nvPr>
        </p:nvSpPr>
        <p:spPr>
          <a:xfrm>
            <a:off x="9142742"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pic>
        <p:nvPicPr>
          <p:cNvPr id="14" name="Picture 13">
            <a:extLst>
              <a:ext uri="{FF2B5EF4-FFF2-40B4-BE49-F238E27FC236}">
                <a16:creationId xmlns:a16="http://schemas.microsoft.com/office/drawing/2014/main" id="{5AE23FA7-A75F-4AF9-B043-021AFE75A1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13844F35-3CBA-474C-9E20-6DF18E2F5BD9}"/>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8D4D197-6972-4F41-BE86-B29CDE8ECAE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6454359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4" name="Picture 23">
            <a:extLst>
              <a:ext uri="{FF2B5EF4-FFF2-40B4-BE49-F238E27FC236}">
                <a16:creationId xmlns:a16="http://schemas.microsoft.com/office/drawing/2014/main" id="{895EBC20-C599-4524-B5CB-C21A44B289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6EC12A61-369B-4021-A88A-48A01BE8740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6" name="Slide Number Placeholder 6">
            <a:extLst>
              <a:ext uri="{FF2B5EF4-FFF2-40B4-BE49-F238E27FC236}">
                <a16:creationId xmlns:a16="http://schemas.microsoft.com/office/drawing/2014/main" id="{3DDD2CF6-158E-4F95-A253-4B03581D870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3049792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6007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solidFill>
                  <a:schemeClr val="bg1"/>
                </a:solidFill>
              </a:defRPr>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solidFill>
                  <a:schemeClr val="bg1"/>
                </a:solidFill>
              </a:defRPr>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6" name="Picture 25">
            <a:extLst>
              <a:ext uri="{FF2B5EF4-FFF2-40B4-BE49-F238E27FC236}">
                <a16:creationId xmlns:a16="http://schemas.microsoft.com/office/drawing/2014/main" id="{E6ED3B9D-41A1-4D0C-8F5D-EE0D79764C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 name="Rectangle 1">
            <a:extLst>
              <a:ext uri="{FF2B5EF4-FFF2-40B4-BE49-F238E27FC236}">
                <a16:creationId xmlns:a16="http://schemas.microsoft.com/office/drawing/2014/main" id="{59FB43FA-4061-4514-8C9B-617E21C3A972}"/>
              </a:ext>
            </a:extLst>
          </p:cNvPr>
          <p:cNvSpPr/>
          <p:nvPr userDrawn="1"/>
        </p:nvSpPr>
        <p:spPr>
          <a:xfrm>
            <a:off x="8829675" y="-171450"/>
            <a:ext cx="371475" cy="295273"/>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50818890-0B4F-4066-BDD9-E8ABD18441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5" name="Slide Number Placeholder 6">
            <a:extLst>
              <a:ext uri="{FF2B5EF4-FFF2-40B4-BE49-F238E27FC236}">
                <a16:creationId xmlns:a16="http://schemas.microsoft.com/office/drawing/2014/main" id="{42456F1C-1206-4061-92B3-32FAFBEF5C8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529502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35BC105-624D-4C2C-B3C7-04EFD2605835}"/>
              </a:ext>
            </a:extLst>
          </p:cNvPr>
          <p:cNvSpPr>
            <a:spLocks noGrp="1"/>
          </p:cNvSpPr>
          <p:nvPr>
            <p:ph type="body" sz="quarter" idx="42" hasCustomPrompt="1"/>
          </p:nvPr>
        </p:nvSpPr>
        <p:spPr>
          <a:xfrm>
            <a:off x="381000" y="1295233"/>
            <a:ext cx="3540355" cy="5016665"/>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AD92CFC2-0B9A-42FC-B25F-EE131D3D55FA}"/>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5" name="Picture Placeholder 13">
            <a:extLst>
              <a:ext uri="{FF2B5EF4-FFF2-40B4-BE49-F238E27FC236}">
                <a16:creationId xmlns:a16="http://schemas.microsoft.com/office/drawing/2014/main" id="{A5F0250F-344C-4B8D-9F17-6BE3E9A7441E}"/>
              </a:ext>
            </a:extLst>
          </p:cNvPr>
          <p:cNvSpPr>
            <a:spLocks noGrp="1"/>
          </p:cNvSpPr>
          <p:nvPr>
            <p:ph type="pic" sz="quarter" idx="16" hasCustomPrompt="1"/>
          </p:nvPr>
        </p:nvSpPr>
        <p:spPr>
          <a:xfrm>
            <a:off x="4325822"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A22D3D2A-3512-406C-B48B-F78A90A6F404}"/>
              </a:ext>
            </a:extLst>
          </p:cNvPr>
          <p:cNvSpPr>
            <a:spLocks noGrp="1"/>
          </p:cNvSpPr>
          <p:nvPr>
            <p:ph type="pic" sz="quarter" idx="17" hasCustomPrompt="1"/>
          </p:nvPr>
        </p:nvSpPr>
        <p:spPr>
          <a:xfrm>
            <a:off x="6298233"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F35267D8-941D-4128-A87E-40D7630D3DD0}"/>
              </a:ext>
            </a:extLst>
          </p:cNvPr>
          <p:cNvSpPr>
            <a:spLocks noGrp="1"/>
          </p:cNvSpPr>
          <p:nvPr>
            <p:ph type="pic" sz="quarter" idx="18" hasCustomPrompt="1"/>
          </p:nvPr>
        </p:nvSpPr>
        <p:spPr>
          <a:xfrm>
            <a:off x="10243055"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8B3BDAD4-6A62-43CA-A446-47C2ABDC5FB6}"/>
              </a:ext>
            </a:extLst>
          </p:cNvPr>
          <p:cNvSpPr>
            <a:spLocks noGrp="1"/>
          </p:cNvSpPr>
          <p:nvPr>
            <p:ph type="pic" sz="quarter" idx="24" hasCustomPrompt="1"/>
          </p:nvPr>
        </p:nvSpPr>
        <p:spPr>
          <a:xfrm>
            <a:off x="8270644"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9" name="Straight Connector 8">
            <a:extLst>
              <a:ext uri="{FF2B5EF4-FFF2-40B4-BE49-F238E27FC236}">
                <a16:creationId xmlns:a16="http://schemas.microsoft.com/office/drawing/2014/main" id="{EF69EA3A-08EE-43FC-A0AF-CC1285FF130F}"/>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45E48B-13CB-415C-930D-F982A43AA32A}"/>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1BE724-7F28-47F8-85F3-7B84A9CF1CE1}"/>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14BF5B-69B7-4D8B-8004-BE2FA819DC01}"/>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8F06A0F2-2653-4839-B98B-42C85A90B62F}"/>
              </a:ext>
            </a:extLst>
          </p:cNvPr>
          <p:cNvSpPr>
            <a:spLocks noGrp="1"/>
          </p:cNvSpPr>
          <p:nvPr>
            <p:ph type="body" sz="quarter" idx="25" hasCustomPrompt="1"/>
          </p:nvPr>
        </p:nvSpPr>
        <p:spPr>
          <a:xfrm>
            <a:off x="4325822"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4" name="Text Placeholder 21">
            <a:extLst>
              <a:ext uri="{FF2B5EF4-FFF2-40B4-BE49-F238E27FC236}">
                <a16:creationId xmlns:a16="http://schemas.microsoft.com/office/drawing/2014/main" id="{138C91DF-19B9-4EBD-84C2-0584C871F1B8}"/>
              </a:ext>
            </a:extLst>
          </p:cNvPr>
          <p:cNvSpPr>
            <a:spLocks noGrp="1"/>
          </p:cNvSpPr>
          <p:nvPr>
            <p:ph type="body" sz="quarter" idx="26" hasCustomPrompt="1"/>
          </p:nvPr>
        </p:nvSpPr>
        <p:spPr>
          <a:xfrm>
            <a:off x="6298233"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5" name="Text Placeholder 21">
            <a:extLst>
              <a:ext uri="{FF2B5EF4-FFF2-40B4-BE49-F238E27FC236}">
                <a16:creationId xmlns:a16="http://schemas.microsoft.com/office/drawing/2014/main" id="{6D9918DB-3405-41DB-9161-36344255D478}"/>
              </a:ext>
            </a:extLst>
          </p:cNvPr>
          <p:cNvSpPr>
            <a:spLocks noGrp="1"/>
          </p:cNvSpPr>
          <p:nvPr>
            <p:ph type="body" sz="quarter" idx="27" hasCustomPrompt="1"/>
          </p:nvPr>
        </p:nvSpPr>
        <p:spPr>
          <a:xfrm>
            <a:off x="8270644"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6" name="Text Placeholder 21">
            <a:extLst>
              <a:ext uri="{FF2B5EF4-FFF2-40B4-BE49-F238E27FC236}">
                <a16:creationId xmlns:a16="http://schemas.microsoft.com/office/drawing/2014/main" id="{E11591D7-9320-401D-B9AE-0027DF4C1B21}"/>
              </a:ext>
            </a:extLst>
          </p:cNvPr>
          <p:cNvSpPr>
            <a:spLocks noGrp="1"/>
          </p:cNvSpPr>
          <p:nvPr>
            <p:ph type="body" sz="quarter" idx="28" hasCustomPrompt="1"/>
          </p:nvPr>
        </p:nvSpPr>
        <p:spPr>
          <a:xfrm>
            <a:off x="10243055"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7" name="Picture Placeholder 13">
            <a:extLst>
              <a:ext uri="{FF2B5EF4-FFF2-40B4-BE49-F238E27FC236}">
                <a16:creationId xmlns:a16="http://schemas.microsoft.com/office/drawing/2014/main" id="{B56FAE78-006F-4C66-8D93-B8A267669D54}"/>
              </a:ext>
            </a:extLst>
          </p:cNvPr>
          <p:cNvSpPr>
            <a:spLocks noGrp="1"/>
          </p:cNvSpPr>
          <p:nvPr>
            <p:ph type="pic" sz="quarter" idx="43" hasCustomPrompt="1"/>
          </p:nvPr>
        </p:nvSpPr>
        <p:spPr>
          <a:xfrm>
            <a:off x="4325822"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8" name="Picture Placeholder 13">
            <a:extLst>
              <a:ext uri="{FF2B5EF4-FFF2-40B4-BE49-F238E27FC236}">
                <a16:creationId xmlns:a16="http://schemas.microsoft.com/office/drawing/2014/main" id="{774A1C6B-05A2-4B03-8ACE-FDBCE5FEAFA3}"/>
              </a:ext>
            </a:extLst>
          </p:cNvPr>
          <p:cNvSpPr>
            <a:spLocks noGrp="1"/>
          </p:cNvSpPr>
          <p:nvPr>
            <p:ph type="pic" sz="quarter" idx="44" hasCustomPrompt="1"/>
          </p:nvPr>
        </p:nvSpPr>
        <p:spPr>
          <a:xfrm>
            <a:off x="6298233"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9" name="Picture Placeholder 13">
            <a:extLst>
              <a:ext uri="{FF2B5EF4-FFF2-40B4-BE49-F238E27FC236}">
                <a16:creationId xmlns:a16="http://schemas.microsoft.com/office/drawing/2014/main" id="{811104F0-EAE6-4293-AD73-CC1AA02EEF85}"/>
              </a:ext>
            </a:extLst>
          </p:cNvPr>
          <p:cNvSpPr>
            <a:spLocks noGrp="1"/>
          </p:cNvSpPr>
          <p:nvPr>
            <p:ph type="pic" sz="quarter" idx="45" hasCustomPrompt="1"/>
          </p:nvPr>
        </p:nvSpPr>
        <p:spPr>
          <a:xfrm>
            <a:off x="10243055"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0" name="Picture Placeholder 13">
            <a:extLst>
              <a:ext uri="{FF2B5EF4-FFF2-40B4-BE49-F238E27FC236}">
                <a16:creationId xmlns:a16="http://schemas.microsoft.com/office/drawing/2014/main" id="{71267F2C-C3E7-49AF-9A6B-C70C4067C915}"/>
              </a:ext>
            </a:extLst>
          </p:cNvPr>
          <p:cNvSpPr>
            <a:spLocks noGrp="1"/>
          </p:cNvSpPr>
          <p:nvPr>
            <p:ph type="pic" sz="quarter" idx="46" hasCustomPrompt="1"/>
          </p:nvPr>
        </p:nvSpPr>
        <p:spPr>
          <a:xfrm>
            <a:off x="8270644"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21" name="Straight Connector 20">
            <a:extLst>
              <a:ext uri="{FF2B5EF4-FFF2-40B4-BE49-F238E27FC236}">
                <a16:creationId xmlns:a16="http://schemas.microsoft.com/office/drawing/2014/main" id="{F4707EF0-654C-42A6-91D5-139CDCC4FA3F}"/>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933A7B-9D67-4BF2-ABF9-3A1E5A5604AE}"/>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AC483-8650-42AB-BA62-ABC3014EBC88}"/>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FE3483-4CE7-4AE2-AAB7-DA4723E2E45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1">
            <a:extLst>
              <a:ext uri="{FF2B5EF4-FFF2-40B4-BE49-F238E27FC236}">
                <a16:creationId xmlns:a16="http://schemas.microsoft.com/office/drawing/2014/main" id="{1F54C68B-D890-4A30-9C63-D58B9C4DBEDA}"/>
              </a:ext>
            </a:extLst>
          </p:cNvPr>
          <p:cNvSpPr>
            <a:spLocks noGrp="1"/>
          </p:cNvSpPr>
          <p:nvPr>
            <p:ph type="body" sz="quarter" idx="47" hasCustomPrompt="1"/>
          </p:nvPr>
        </p:nvSpPr>
        <p:spPr>
          <a:xfrm>
            <a:off x="4325822"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6" name="Text Placeholder 21">
            <a:extLst>
              <a:ext uri="{FF2B5EF4-FFF2-40B4-BE49-F238E27FC236}">
                <a16:creationId xmlns:a16="http://schemas.microsoft.com/office/drawing/2014/main" id="{426FA1E2-7EF4-4F3F-96E1-4C1A2C5E838F}"/>
              </a:ext>
            </a:extLst>
          </p:cNvPr>
          <p:cNvSpPr>
            <a:spLocks noGrp="1"/>
          </p:cNvSpPr>
          <p:nvPr>
            <p:ph type="body" sz="quarter" idx="48" hasCustomPrompt="1"/>
          </p:nvPr>
        </p:nvSpPr>
        <p:spPr>
          <a:xfrm>
            <a:off x="6298233"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7" name="Text Placeholder 21">
            <a:extLst>
              <a:ext uri="{FF2B5EF4-FFF2-40B4-BE49-F238E27FC236}">
                <a16:creationId xmlns:a16="http://schemas.microsoft.com/office/drawing/2014/main" id="{74AE9169-5CB6-4A7C-BE6C-33A6C90EC372}"/>
              </a:ext>
            </a:extLst>
          </p:cNvPr>
          <p:cNvSpPr>
            <a:spLocks noGrp="1"/>
          </p:cNvSpPr>
          <p:nvPr>
            <p:ph type="body" sz="quarter" idx="49" hasCustomPrompt="1"/>
          </p:nvPr>
        </p:nvSpPr>
        <p:spPr>
          <a:xfrm>
            <a:off x="8270644"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8" name="Text Placeholder 21">
            <a:extLst>
              <a:ext uri="{FF2B5EF4-FFF2-40B4-BE49-F238E27FC236}">
                <a16:creationId xmlns:a16="http://schemas.microsoft.com/office/drawing/2014/main" id="{4678B2ED-6E44-4C41-967B-0CE8212FAB97}"/>
              </a:ext>
            </a:extLst>
          </p:cNvPr>
          <p:cNvSpPr>
            <a:spLocks noGrp="1"/>
          </p:cNvSpPr>
          <p:nvPr>
            <p:ph type="body" sz="quarter" idx="50" hasCustomPrompt="1"/>
          </p:nvPr>
        </p:nvSpPr>
        <p:spPr>
          <a:xfrm>
            <a:off x="10243055"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9" name="TextBox 28">
            <a:extLst>
              <a:ext uri="{FF2B5EF4-FFF2-40B4-BE49-F238E27FC236}">
                <a16:creationId xmlns:a16="http://schemas.microsoft.com/office/drawing/2014/main" id="{6FBC0BD1-9CB1-4682-A7FE-16CF269DFDDC}"/>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0" name="TextBox 29">
            <a:extLst>
              <a:ext uri="{FF2B5EF4-FFF2-40B4-BE49-F238E27FC236}">
                <a16:creationId xmlns:a16="http://schemas.microsoft.com/office/drawing/2014/main" id="{9BECBA2A-29F1-45DD-B57A-C86D160D54B2}"/>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1" name="TextBox 30">
            <a:extLst>
              <a:ext uri="{FF2B5EF4-FFF2-40B4-BE49-F238E27FC236}">
                <a16:creationId xmlns:a16="http://schemas.microsoft.com/office/drawing/2014/main" id="{69085117-E87A-4662-ADD3-C60E1BC56128}"/>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4" name="Picture 33">
            <a:extLst>
              <a:ext uri="{FF2B5EF4-FFF2-40B4-BE49-F238E27FC236}">
                <a16:creationId xmlns:a16="http://schemas.microsoft.com/office/drawing/2014/main" id="{7E679671-8BBF-4F2A-AF06-391BA6802C5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5" name="TextBox 34">
            <a:extLst>
              <a:ext uri="{FF2B5EF4-FFF2-40B4-BE49-F238E27FC236}">
                <a16:creationId xmlns:a16="http://schemas.microsoft.com/office/drawing/2014/main" id="{379240B7-154D-43AE-BC46-AE9B23C4BAF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36" name="Slide Number Placeholder 6">
            <a:extLst>
              <a:ext uri="{FF2B5EF4-FFF2-40B4-BE49-F238E27FC236}">
                <a16:creationId xmlns:a16="http://schemas.microsoft.com/office/drawing/2014/main" id="{E70540D2-F5C5-4AF4-9E5F-90EF2E8185E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9727119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32FB094-E190-411D-8D4A-1FBB9EBE5AAF}"/>
              </a:ext>
            </a:extLst>
          </p:cNvPr>
          <p:cNvSpPr>
            <a:spLocks noGrp="1"/>
          </p:cNvSpPr>
          <p:nvPr>
            <p:ph type="body" sz="quarter" idx="14" hasCustomPrompt="1"/>
          </p:nvPr>
        </p:nvSpPr>
        <p:spPr>
          <a:xfrm>
            <a:off x="381001" y="3267635"/>
            <a:ext cx="5334000" cy="2667000"/>
          </a:xfrm>
          <a:prstGeom prst="rect">
            <a:avLst/>
          </a:prstGeom>
        </p:spPr>
        <p:txBody>
          <a:bodyPr/>
          <a:lstStyle>
            <a:lvl1pPr marL="0" indent="0">
              <a:buNone/>
              <a:defRPr sz="2400" b="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Picture Placeholder 2">
            <a:extLst>
              <a:ext uri="{FF2B5EF4-FFF2-40B4-BE49-F238E27FC236}">
                <a16:creationId xmlns:a16="http://schemas.microsoft.com/office/drawing/2014/main" id="{EE67C623-F1C7-466A-A7B6-323E5511A670}"/>
              </a:ext>
            </a:extLst>
          </p:cNvPr>
          <p:cNvSpPr>
            <a:spLocks noGrp="1"/>
          </p:cNvSpPr>
          <p:nvPr>
            <p:ph type="pic" idx="1" hasCustomPrompt="1"/>
          </p:nvPr>
        </p:nvSpPr>
        <p:spPr>
          <a:xfrm>
            <a:off x="6096000" y="196770"/>
            <a:ext cx="6096000" cy="6042106"/>
          </a:xfrm>
          <a:prstGeom prst="rect">
            <a:avLst/>
          </a:prstGeo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780EE1F7-4A1D-4A4F-935D-C0FDAF795ECA}"/>
              </a:ext>
            </a:extLst>
          </p:cNvPr>
          <p:cNvSpPr>
            <a:spLocks noGrp="1"/>
          </p:cNvSpPr>
          <p:nvPr>
            <p:ph type="title" hasCustomPrompt="1"/>
          </p:nvPr>
        </p:nvSpPr>
        <p:spPr>
          <a:xfrm>
            <a:off x="381000" y="381000"/>
            <a:ext cx="5334000" cy="2667000"/>
          </a:xfrm>
          <a:prstGeom prst="rect">
            <a:avLst/>
          </a:prstGeom>
        </p:spPr>
        <p:txBody>
          <a:bodyPr anchor="b"/>
          <a:lstStyle>
            <a:lvl1pPr>
              <a:defRPr sz="3600" cap="none" baseline="0"/>
            </a:lvl1pPr>
          </a:lstStyle>
          <a:p>
            <a:r>
              <a:rPr lang="en-GB"/>
              <a:t>Place headline here (36pt, min 30pt)</a:t>
            </a:r>
            <a:endParaRPr lang="en-US"/>
          </a:p>
        </p:txBody>
      </p:sp>
      <p:pic>
        <p:nvPicPr>
          <p:cNvPr id="10" name="Picture 9">
            <a:extLst>
              <a:ext uri="{FF2B5EF4-FFF2-40B4-BE49-F238E27FC236}">
                <a16:creationId xmlns:a16="http://schemas.microsoft.com/office/drawing/2014/main" id="{F05A509E-C160-4399-BD24-9DD2A14D50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0F5C62BD-67B1-4418-BC3B-F8F9C2A5348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9F4A0D22-662D-4F16-BD96-DBE98578805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395746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rgbClr val="A100FF"/>
        </a:solidFill>
        <a:effectLst/>
      </p:bgPr>
    </p:bg>
    <p:spTree>
      <p:nvGrpSpPr>
        <p:cNvPr id="1" name=""/>
        <p:cNvGrpSpPr/>
        <p:nvPr/>
      </p:nvGrpSpPr>
      <p:grpSpPr>
        <a:xfrm>
          <a:off x="0" y="0"/>
          <a:ext cx="0" cy="0"/>
          <a:chOff x="0" y="0"/>
          <a:chExt cx="0" cy="0"/>
        </a:xfrm>
      </p:grpSpPr>
      <p:sp>
        <p:nvSpPr>
          <p:cNvPr id="3" name="Picture Placeholder 35">
            <a:extLst>
              <a:ext uri="{FF2B5EF4-FFF2-40B4-BE49-F238E27FC236}">
                <a16:creationId xmlns:a16="http://schemas.microsoft.com/office/drawing/2014/main" id="{55B56611-66D5-4045-8857-EC7F29AA4E01}"/>
              </a:ext>
            </a:extLst>
          </p:cNvPr>
          <p:cNvSpPr>
            <a:spLocks noGrp="1"/>
          </p:cNvSpPr>
          <p:nvPr>
            <p:ph type="pic" sz="quarter" idx="16" hasCustomPrompt="1"/>
          </p:nvPr>
        </p:nvSpPr>
        <p:spPr>
          <a:xfrm>
            <a:off x="0" y="-1"/>
            <a:ext cx="6096024" cy="6309361"/>
          </a:xfrm>
          <a:prstGeom prst="rect">
            <a:avLst/>
          </a:prstGeom>
          <a:noFill/>
        </p:spPr>
        <p:txBody>
          <a:bodyPr anchor="ctr"/>
          <a:lstStyle>
            <a:lvl1pPr marL="0" indent="0" algn="ctr">
              <a:buNone/>
              <a:defRPr sz="1400" b="0">
                <a:solidFill>
                  <a:schemeClr val="bg1"/>
                </a:solidFill>
              </a:defRPr>
            </a:lvl1pPr>
          </a:lstStyle>
          <a:p>
            <a:r>
              <a:rPr lang="en-GB"/>
              <a:t>Add image here</a:t>
            </a:r>
            <a:endParaRPr lang="en-US"/>
          </a:p>
        </p:txBody>
      </p:sp>
      <p:sp>
        <p:nvSpPr>
          <p:cNvPr id="4" name="Rectangle 3">
            <a:extLst>
              <a:ext uri="{FF2B5EF4-FFF2-40B4-BE49-F238E27FC236}">
                <a16:creationId xmlns:a16="http://schemas.microsoft.com/office/drawing/2014/main" id="{46D8DFE5-23B6-44E2-BC6D-B81FAC0ED85D}"/>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C85211-58D3-4D2F-9610-E0C22C1D014C}"/>
              </a:ext>
            </a:extLst>
          </p:cNvPr>
          <p:cNvSpPr>
            <a:spLocks noGrp="1"/>
          </p:cNvSpPr>
          <p:nvPr>
            <p:ph type="title" hasCustomPrompt="1"/>
          </p:nvPr>
        </p:nvSpPr>
        <p:spPr>
          <a:xfrm>
            <a:off x="6476999" y="381000"/>
            <a:ext cx="5334000" cy="2667000"/>
          </a:xfrm>
          <a:prstGeom prst="rect">
            <a:avLst/>
          </a:prstGeom>
        </p:spPr>
        <p:txBody>
          <a:bodyPr anchor="b"/>
          <a:lstStyle>
            <a:lvl1pPr>
              <a:defRPr sz="3600" cap="none" baseline="0">
                <a:solidFill>
                  <a:schemeClr val="bg1"/>
                </a:solidFill>
              </a:defRPr>
            </a:lvl1pPr>
          </a:lstStyle>
          <a:p>
            <a:r>
              <a:rPr lang="en-GB"/>
              <a:t>Place headline here (36pt, min 30pt)</a:t>
            </a:r>
            <a:endParaRPr lang="en-US"/>
          </a:p>
        </p:txBody>
      </p:sp>
      <p:pic>
        <p:nvPicPr>
          <p:cNvPr id="6" name="Picture 5">
            <a:extLst>
              <a:ext uri="{FF2B5EF4-FFF2-40B4-BE49-F238E27FC236}">
                <a16:creationId xmlns:a16="http://schemas.microsoft.com/office/drawing/2014/main" id="{A15979E5-37E6-4F52-90A3-DFFB7915AE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 Placeholder 14">
            <a:extLst>
              <a:ext uri="{FF2B5EF4-FFF2-40B4-BE49-F238E27FC236}">
                <a16:creationId xmlns:a16="http://schemas.microsoft.com/office/drawing/2014/main" id="{1DBC5828-C053-47DF-A660-07FAD6BEF855}"/>
              </a:ext>
            </a:extLst>
          </p:cNvPr>
          <p:cNvSpPr>
            <a:spLocks noGrp="1"/>
          </p:cNvSpPr>
          <p:nvPr>
            <p:ph type="body" sz="quarter" idx="17" hasCustomPrompt="1"/>
          </p:nvPr>
        </p:nvSpPr>
        <p:spPr>
          <a:xfrm>
            <a:off x="6476999" y="3267635"/>
            <a:ext cx="5334000" cy="2667000"/>
          </a:xfrm>
          <a:prstGeom prst="rect">
            <a:avLst/>
          </a:prstGeom>
        </p:spPr>
        <p:txBody>
          <a:bodyPr/>
          <a:lstStyle>
            <a:lvl1pPr marL="0" indent="0">
              <a:buNone/>
              <a:defRPr sz="2400" b="0">
                <a:solidFill>
                  <a:schemeClr val="bg1"/>
                </a:solidFill>
                <a:latin typeface="Palatino Linotype" panose="02040502050505030304" pitchFamily="18" charset="0"/>
              </a:defRPr>
            </a:lvl1pPr>
            <a:lvl2pPr marL="0" indent="0">
              <a:buNone/>
              <a:defRPr sz="1800">
                <a:solidFill>
                  <a:schemeClr val="bg1"/>
                </a:solidFill>
              </a:defRPr>
            </a:lvl2pPr>
            <a:lvl3pPr marL="228600">
              <a:buFont typeface="Arial" panose="020B0604020202020204" pitchFamily="34" charset="0"/>
              <a:buChar char="•"/>
              <a:defRPr sz="1800">
                <a:solidFill>
                  <a:schemeClr val="bg1"/>
                </a:solidFill>
              </a:defRPr>
            </a:lvl3pPr>
            <a:lvl4pPr marL="457200">
              <a:buFont typeface="System Font"/>
              <a:buChar char="–"/>
              <a:defRPr sz="1600">
                <a:solidFill>
                  <a:schemeClr val="bg1"/>
                </a:solidFill>
              </a:defRPr>
            </a:lvl4pPr>
            <a:lvl5pPr marL="685800">
              <a:buFont typeface="Arial" panose="020B0604020202020204" pitchFamily="34" charset="0"/>
              <a:buChar char="•"/>
              <a:defRPr sz="1600">
                <a:solidFill>
                  <a:schemeClr val="bg1"/>
                </a:solidFill>
              </a:defRPr>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8" name="TextBox 7">
            <a:extLst>
              <a:ext uri="{FF2B5EF4-FFF2-40B4-BE49-F238E27FC236}">
                <a16:creationId xmlns:a16="http://schemas.microsoft.com/office/drawing/2014/main" id="{2F13FBCB-DFB5-4D09-9827-03753D6CDBB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10" name="Slide Number Placeholder 6">
            <a:extLst>
              <a:ext uri="{FF2B5EF4-FFF2-40B4-BE49-F238E27FC236}">
                <a16:creationId xmlns:a16="http://schemas.microsoft.com/office/drawing/2014/main" id="{341675D7-FA14-48CB-BBE3-180E04C350D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9426271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63344AD9-9742-4E92-845B-4FD424E906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4" name="Picture Placeholder 18">
            <a:extLst>
              <a:ext uri="{FF2B5EF4-FFF2-40B4-BE49-F238E27FC236}">
                <a16:creationId xmlns:a16="http://schemas.microsoft.com/office/drawing/2014/main" id="{7DF044FB-F611-4D59-A091-49FC01AA19C3}"/>
              </a:ext>
            </a:extLst>
          </p:cNvPr>
          <p:cNvSpPr>
            <a:spLocks noGrp="1"/>
          </p:cNvSpPr>
          <p:nvPr>
            <p:ph type="pic" sz="quarter" idx="13" hasCustomPrompt="1"/>
          </p:nvPr>
        </p:nvSpPr>
        <p:spPr>
          <a:xfrm>
            <a:off x="6858001" y="744434"/>
            <a:ext cx="4190998" cy="4976446"/>
          </a:xfrm>
          <a:prstGeom prst="rect">
            <a:avLst/>
          </a:prstGeo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5" name="Title 1">
            <a:extLst>
              <a:ext uri="{FF2B5EF4-FFF2-40B4-BE49-F238E27FC236}">
                <a16:creationId xmlns:a16="http://schemas.microsoft.com/office/drawing/2014/main" id="{044155CF-E1CD-46B8-AEA5-B5D7CFA5AAC3}"/>
              </a:ext>
            </a:extLst>
          </p:cNvPr>
          <p:cNvSpPr>
            <a:spLocks noGrp="1"/>
          </p:cNvSpPr>
          <p:nvPr>
            <p:ph type="title" hasCustomPrompt="1"/>
          </p:nvPr>
        </p:nvSpPr>
        <p:spPr>
          <a:xfrm>
            <a:off x="1143000" y="1593669"/>
            <a:ext cx="4952999" cy="3277976"/>
          </a:xfrm>
          <a:prstGeom prst="rect">
            <a:avLst/>
          </a:prstGeom>
        </p:spPr>
        <p:txBody>
          <a:bodyPr anchor="ctr"/>
          <a:lstStyle>
            <a:lvl1pPr>
              <a:defRPr sz="5400" cap="none" baseline="0">
                <a:solidFill>
                  <a:schemeClr val="tx1"/>
                </a:solidFill>
              </a:defRPr>
            </a:lvl1pPr>
          </a:lstStyle>
          <a:p>
            <a:r>
              <a:rPr lang="en-US"/>
              <a:t>Place quote or key message here</a:t>
            </a:r>
          </a:p>
        </p:txBody>
      </p:sp>
      <p:pic>
        <p:nvPicPr>
          <p:cNvPr id="7" name="Picture 6">
            <a:extLst>
              <a:ext uri="{FF2B5EF4-FFF2-40B4-BE49-F238E27FC236}">
                <a16:creationId xmlns:a16="http://schemas.microsoft.com/office/drawing/2014/main" id="{3AF1B408-9130-4831-84E6-F22A099E85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E4B2C421-ABFF-4137-9AB2-780C1BC3437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CF3F35EC-114B-4329-8B3C-7BC90C07CBD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927470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A7640-06B6-4700-8467-C8241A7627E2}"/>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2">
            <a:extLst>
              <a:ext uri="{FF2B5EF4-FFF2-40B4-BE49-F238E27FC236}">
                <a16:creationId xmlns:a16="http://schemas.microsoft.com/office/drawing/2014/main" id="{3AD115E6-4CF2-4C02-8D5A-CAD48EDE2CBC}"/>
              </a:ext>
            </a:extLst>
          </p:cNvPr>
          <p:cNvSpPr>
            <a:spLocks noGrp="1"/>
          </p:cNvSpPr>
          <p:nvPr>
            <p:ph type="body" sz="quarter" idx="18" hasCustomPrompt="1"/>
          </p:nvPr>
        </p:nvSpPr>
        <p:spPr>
          <a:xfrm>
            <a:off x="380986"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 name="Picture Placeholder 35">
            <a:extLst>
              <a:ext uri="{FF2B5EF4-FFF2-40B4-BE49-F238E27FC236}">
                <a16:creationId xmlns:a16="http://schemas.microsoft.com/office/drawing/2014/main" id="{E576D9DE-C5ED-4DFE-8F35-E712D2847751}"/>
              </a:ext>
            </a:extLst>
          </p:cNvPr>
          <p:cNvSpPr>
            <a:spLocks noGrp="1"/>
          </p:cNvSpPr>
          <p:nvPr>
            <p:ph type="pic" sz="quarter" idx="16" hasCustomPrompt="1"/>
          </p:nvPr>
        </p:nvSpPr>
        <p:spPr>
          <a:xfrm>
            <a:off x="6095992" y="0"/>
            <a:ext cx="6096008" cy="6311900"/>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6" name="Text Placeholder 26">
            <a:extLst>
              <a:ext uri="{FF2B5EF4-FFF2-40B4-BE49-F238E27FC236}">
                <a16:creationId xmlns:a16="http://schemas.microsoft.com/office/drawing/2014/main" id="{2B2101DA-9586-4CB0-97CE-AE15A8C92134}"/>
              </a:ext>
            </a:extLst>
          </p:cNvPr>
          <p:cNvSpPr>
            <a:spLocks noGrp="1"/>
          </p:cNvSpPr>
          <p:nvPr>
            <p:ph type="body" sz="quarter" idx="13" hasCustomPrompt="1"/>
          </p:nvPr>
        </p:nvSpPr>
        <p:spPr>
          <a:xfrm>
            <a:off x="381001"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7" name="Straight Connector 6">
            <a:extLst>
              <a:ext uri="{FF2B5EF4-FFF2-40B4-BE49-F238E27FC236}">
                <a16:creationId xmlns:a16="http://schemas.microsoft.com/office/drawing/2014/main" id="{2AD5146F-C25F-4960-95F8-794FF3295B0A}"/>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26">
            <a:extLst>
              <a:ext uri="{FF2B5EF4-FFF2-40B4-BE49-F238E27FC236}">
                <a16:creationId xmlns:a16="http://schemas.microsoft.com/office/drawing/2014/main" id="{B22329EE-A4E0-4413-BA61-AE8A1C0B1DCD}"/>
              </a:ext>
            </a:extLst>
          </p:cNvPr>
          <p:cNvSpPr>
            <a:spLocks noGrp="1"/>
          </p:cNvSpPr>
          <p:nvPr>
            <p:ph type="body" sz="quarter" idx="17" hasCustomPrompt="1"/>
          </p:nvPr>
        </p:nvSpPr>
        <p:spPr>
          <a:xfrm>
            <a:off x="3428992"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9" name="Text Placeholder 26">
            <a:extLst>
              <a:ext uri="{FF2B5EF4-FFF2-40B4-BE49-F238E27FC236}">
                <a16:creationId xmlns:a16="http://schemas.microsoft.com/office/drawing/2014/main" id="{C30865F1-6E3D-4AAF-9686-A0DE6DFCB332}"/>
              </a:ext>
            </a:extLst>
          </p:cNvPr>
          <p:cNvSpPr>
            <a:spLocks noGrp="1"/>
          </p:cNvSpPr>
          <p:nvPr>
            <p:ph type="body" sz="quarter" idx="19" hasCustomPrompt="1"/>
          </p:nvPr>
        </p:nvSpPr>
        <p:spPr>
          <a:xfrm>
            <a:off x="381001"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26">
            <a:extLst>
              <a:ext uri="{FF2B5EF4-FFF2-40B4-BE49-F238E27FC236}">
                <a16:creationId xmlns:a16="http://schemas.microsoft.com/office/drawing/2014/main" id="{70024B73-74BA-4FAE-A886-B6F661C95A64}"/>
              </a:ext>
            </a:extLst>
          </p:cNvPr>
          <p:cNvSpPr>
            <a:spLocks noGrp="1"/>
          </p:cNvSpPr>
          <p:nvPr>
            <p:ph type="body" sz="quarter" idx="21" hasCustomPrompt="1"/>
          </p:nvPr>
        </p:nvSpPr>
        <p:spPr>
          <a:xfrm>
            <a:off x="3428992"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11" name="Straight Connector 10">
            <a:extLst>
              <a:ext uri="{FF2B5EF4-FFF2-40B4-BE49-F238E27FC236}">
                <a16:creationId xmlns:a16="http://schemas.microsoft.com/office/drawing/2014/main" id="{0065A384-68B0-4A58-BE7D-0A1B24867B24}"/>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32">
            <a:extLst>
              <a:ext uri="{FF2B5EF4-FFF2-40B4-BE49-F238E27FC236}">
                <a16:creationId xmlns:a16="http://schemas.microsoft.com/office/drawing/2014/main" id="{B136300B-8B7A-4ECB-A0F7-382E74263886}"/>
              </a:ext>
            </a:extLst>
          </p:cNvPr>
          <p:cNvSpPr>
            <a:spLocks noGrp="1"/>
          </p:cNvSpPr>
          <p:nvPr>
            <p:ph type="body" sz="quarter" idx="22" hasCustomPrompt="1"/>
          </p:nvPr>
        </p:nvSpPr>
        <p:spPr>
          <a:xfrm>
            <a:off x="3428992"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7" name="Text Placeholder 32">
            <a:extLst>
              <a:ext uri="{FF2B5EF4-FFF2-40B4-BE49-F238E27FC236}">
                <a16:creationId xmlns:a16="http://schemas.microsoft.com/office/drawing/2014/main" id="{A80C2C5B-C5E4-4BE1-888C-9F1B0584C811}"/>
              </a:ext>
            </a:extLst>
          </p:cNvPr>
          <p:cNvSpPr>
            <a:spLocks noGrp="1"/>
          </p:cNvSpPr>
          <p:nvPr>
            <p:ph type="body" sz="quarter" idx="23" hasCustomPrompt="1"/>
          </p:nvPr>
        </p:nvSpPr>
        <p:spPr>
          <a:xfrm>
            <a:off x="380986"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8" name="Text Placeholder 32">
            <a:extLst>
              <a:ext uri="{FF2B5EF4-FFF2-40B4-BE49-F238E27FC236}">
                <a16:creationId xmlns:a16="http://schemas.microsoft.com/office/drawing/2014/main" id="{6D259959-737D-4E11-8D10-B9191B7148AC}"/>
              </a:ext>
            </a:extLst>
          </p:cNvPr>
          <p:cNvSpPr>
            <a:spLocks noGrp="1"/>
          </p:cNvSpPr>
          <p:nvPr>
            <p:ph type="body" sz="quarter" idx="24" hasCustomPrompt="1"/>
          </p:nvPr>
        </p:nvSpPr>
        <p:spPr>
          <a:xfrm>
            <a:off x="3428992"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Rectangle 18">
            <a:extLst>
              <a:ext uri="{FF2B5EF4-FFF2-40B4-BE49-F238E27FC236}">
                <a16:creationId xmlns:a16="http://schemas.microsoft.com/office/drawing/2014/main" id="{7B7055A6-16B1-427F-8BC7-7560E637F9EA}"/>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881416A-A475-42FF-8A57-72D1512AE7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2" name="TextBox 21">
            <a:extLst>
              <a:ext uri="{FF2B5EF4-FFF2-40B4-BE49-F238E27FC236}">
                <a16:creationId xmlns:a16="http://schemas.microsoft.com/office/drawing/2014/main" id="{B8419DF4-3372-44E2-9E80-5D5DFA4C432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90CA9397-C33B-4B6F-8699-58A482803A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118377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A94C0-E268-42A9-80AB-6837F684FFF0}"/>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835368-9A7C-4D03-9D2A-34FDC74DE06C}"/>
              </a:ext>
            </a:extLst>
          </p:cNvPr>
          <p:cNvSpPr/>
          <p:nvPr userDrawn="1"/>
        </p:nvSpPr>
        <p:spPr>
          <a:xfrm>
            <a:off x="3048000" y="3155948"/>
            <a:ext cx="3047968" cy="3155952"/>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5">
            <a:extLst>
              <a:ext uri="{FF2B5EF4-FFF2-40B4-BE49-F238E27FC236}">
                <a16:creationId xmlns:a16="http://schemas.microsoft.com/office/drawing/2014/main" id="{BC5869D2-A011-460E-939C-910EF0477E5E}"/>
              </a:ext>
            </a:extLst>
          </p:cNvPr>
          <p:cNvSpPr>
            <a:spLocks noGrp="1"/>
          </p:cNvSpPr>
          <p:nvPr>
            <p:ph type="pic" sz="quarter" idx="16" hasCustomPrompt="1"/>
          </p:nvPr>
        </p:nvSpPr>
        <p:spPr>
          <a:xfrm>
            <a:off x="6095976" y="-1"/>
            <a:ext cx="3048024" cy="3151189"/>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7" name="Text Placeholder 26">
            <a:extLst>
              <a:ext uri="{FF2B5EF4-FFF2-40B4-BE49-F238E27FC236}">
                <a16:creationId xmlns:a16="http://schemas.microsoft.com/office/drawing/2014/main" id="{818045DC-4D5C-4E83-B4D2-60B1672C612A}"/>
              </a:ext>
            </a:extLst>
          </p:cNvPr>
          <p:cNvSpPr>
            <a:spLocks noGrp="1"/>
          </p:cNvSpPr>
          <p:nvPr>
            <p:ph type="body" sz="quarter" idx="17" hasCustomPrompt="1"/>
          </p:nvPr>
        </p:nvSpPr>
        <p:spPr>
          <a:xfrm>
            <a:off x="9525007"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8" name="Text Placeholder 32">
            <a:extLst>
              <a:ext uri="{FF2B5EF4-FFF2-40B4-BE49-F238E27FC236}">
                <a16:creationId xmlns:a16="http://schemas.microsoft.com/office/drawing/2014/main" id="{0D43300B-E600-401A-85D6-CB0B67BCA545}"/>
              </a:ext>
            </a:extLst>
          </p:cNvPr>
          <p:cNvSpPr>
            <a:spLocks noGrp="1"/>
          </p:cNvSpPr>
          <p:nvPr>
            <p:ph type="body" sz="quarter" idx="18" hasCustomPrompt="1"/>
          </p:nvPr>
        </p:nvSpPr>
        <p:spPr>
          <a:xfrm>
            <a:off x="9525005" y="1490072"/>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9" name="Text Placeholder 26">
            <a:extLst>
              <a:ext uri="{FF2B5EF4-FFF2-40B4-BE49-F238E27FC236}">
                <a16:creationId xmlns:a16="http://schemas.microsoft.com/office/drawing/2014/main" id="{94210FF6-3498-400C-AA6C-94DAF290C536}"/>
              </a:ext>
            </a:extLst>
          </p:cNvPr>
          <p:cNvSpPr>
            <a:spLocks noGrp="1"/>
          </p:cNvSpPr>
          <p:nvPr>
            <p:ph type="body" sz="quarter" idx="19" hasCustomPrompt="1"/>
          </p:nvPr>
        </p:nvSpPr>
        <p:spPr>
          <a:xfrm>
            <a:off x="3428988" y="3538763"/>
            <a:ext cx="2285996" cy="912223"/>
          </a:xfrm>
          <a:prstGeom prst="rect">
            <a:avLst/>
          </a:prstGeo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32">
            <a:extLst>
              <a:ext uri="{FF2B5EF4-FFF2-40B4-BE49-F238E27FC236}">
                <a16:creationId xmlns:a16="http://schemas.microsoft.com/office/drawing/2014/main" id="{8736F521-07DB-45BC-89C6-72F41E1AEC76}"/>
              </a:ext>
            </a:extLst>
          </p:cNvPr>
          <p:cNvSpPr>
            <a:spLocks noGrp="1"/>
          </p:cNvSpPr>
          <p:nvPr>
            <p:ph type="body" sz="quarter" idx="20" hasCustomPrompt="1"/>
          </p:nvPr>
        </p:nvSpPr>
        <p:spPr>
          <a:xfrm>
            <a:off x="3428986" y="4647836"/>
            <a:ext cx="2285995" cy="1284879"/>
          </a:xfrm>
          <a:prstGeom prst="rect">
            <a:avLst/>
          </a:prstGeo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Text Placeholder 26">
            <a:extLst>
              <a:ext uri="{FF2B5EF4-FFF2-40B4-BE49-F238E27FC236}">
                <a16:creationId xmlns:a16="http://schemas.microsoft.com/office/drawing/2014/main" id="{79CA8978-AD96-4646-89FA-9B3382DF3DBA}"/>
              </a:ext>
            </a:extLst>
          </p:cNvPr>
          <p:cNvSpPr>
            <a:spLocks noGrp="1"/>
          </p:cNvSpPr>
          <p:nvPr>
            <p:ph type="body" sz="quarter" idx="21" hasCustomPrompt="1"/>
          </p:nvPr>
        </p:nvSpPr>
        <p:spPr>
          <a:xfrm>
            <a:off x="6476996"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2" name="Text Placeholder 32">
            <a:extLst>
              <a:ext uri="{FF2B5EF4-FFF2-40B4-BE49-F238E27FC236}">
                <a16:creationId xmlns:a16="http://schemas.microsoft.com/office/drawing/2014/main" id="{742FBAE9-7D49-483A-B862-80DF3A4AAA96}"/>
              </a:ext>
            </a:extLst>
          </p:cNvPr>
          <p:cNvSpPr>
            <a:spLocks noGrp="1"/>
          </p:cNvSpPr>
          <p:nvPr>
            <p:ph type="body" sz="quarter" idx="22" hasCustomPrompt="1"/>
          </p:nvPr>
        </p:nvSpPr>
        <p:spPr>
          <a:xfrm>
            <a:off x="6476994"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3" name="Picture Placeholder 35">
            <a:extLst>
              <a:ext uri="{FF2B5EF4-FFF2-40B4-BE49-F238E27FC236}">
                <a16:creationId xmlns:a16="http://schemas.microsoft.com/office/drawing/2014/main" id="{C608BB77-F474-4C3C-9C24-7906DC9F1112}"/>
              </a:ext>
            </a:extLst>
          </p:cNvPr>
          <p:cNvSpPr>
            <a:spLocks noGrp="1"/>
          </p:cNvSpPr>
          <p:nvPr>
            <p:ph type="pic" sz="quarter" idx="23" hasCustomPrompt="1"/>
          </p:nvPr>
        </p:nvSpPr>
        <p:spPr>
          <a:xfrm>
            <a:off x="0" y="3155942"/>
            <a:ext cx="3048000" cy="3155958"/>
          </a:xfrm>
          <a:prstGeom prst="rect">
            <a:avLst/>
          </a:prstGeo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14" name="Text Placeholder 26">
            <a:extLst>
              <a:ext uri="{FF2B5EF4-FFF2-40B4-BE49-F238E27FC236}">
                <a16:creationId xmlns:a16="http://schemas.microsoft.com/office/drawing/2014/main" id="{5C574072-8620-43D3-831F-9D081E6A1672}"/>
              </a:ext>
            </a:extLst>
          </p:cNvPr>
          <p:cNvSpPr>
            <a:spLocks noGrp="1"/>
          </p:cNvSpPr>
          <p:nvPr>
            <p:ph type="body" sz="quarter" idx="24" hasCustomPrompt="1"/>
          </p:nvPr>
        </p:nvSpPr>
        <p:spPr>
          <a:xfrm>
            <a:off x="9525001"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5" name="Text Placeholder 32">
            <a:extLst>
              <a:ext uri="{FF2B5EF4-FFF2-40B4-BE49-F238E27FC236}">
                <a16:creationId xmlns:a16="http://schemas.microsoft.com/office/drawing/2014/main" id="{37464DC0-91AA-4FCC-999B-0365A3AE0ADA}"/>
              </a:ext>
            </a:extLst>
          </p:cNvPr>
          <p:cNvSpPr>
            <a:spLocks noGrp="1"/>
          </p:cNvSpPr>
          <p:nvPr>
            <p:ph type="body" sz="quarter" idx="25" hasCustomPrompt="1"/>
          </p:nvPr>
        </p:nvSpPr>
        <p:spPr>
          <a:xfrm>
            <a:off x="9524999"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Title 1">
            <a:extLst>
              <a:ext uri="{FF2B5EF4-FFF2-40B4-BE49-F238E27FC236}">
                <a16:creationId xmlns:a16="http://schemas.microsoft.com/office/drawing/2014/main" id="{7FCDC064-1D2A-4028-8BBD-0EB5CA37EF2A}"/>
              </a:ext>
            </a:extLst>
          </p:cNvPr>
          <p:cNvSpPr>
            <a:spLocks noGrp="1"/>
          </p:cNvSpPr>
          <p:nvPr>
            <p:ph type="title" hasCustomPrompt="1"/>
          </p:nvPr>
        </p:nvSpPr>
        <p:spPr>
          <a:xfrm>
            <a:off x="380942" y="380999"/>
            <a:ext cx="5333967" cy="2393952"/>
          </a:xfrm>
          <a:prstGeom prst="rect">
            <a:avLst/>
          </a:prstGeom>
        </p:spPr>
        <p:txBody>
          <a:bodyPr anchor="ctr"/>
          <a:lstStyle>
            <a:lvl1pPr>
              <a:defRPr sz="3600" cap="none" baseline="0">
                <a:solidFill>
                  <a:schemeClr val="tx1"/>
                </a:solidFill>
              </a:defRPr>
            </a:lvl1pPr>
          </a:lstStyle>
          <a:p>
            <a:r>
              <a:rPr lang="en-GB"/>
              <a:t>Place headline here 36pt, min 30pt)</a:t>
            </a:r>
          </a:p>
        </p:txBody>
      </p:sp>
      <p:sp>
        <p:nvSpPr>
          <p:cNvPr id="20" name="Rectangle 19">
            <a:extLst>
              <a:ext uri="{FF2B5EF4-FFF2-40B4-BE49-F238E27FC236}">
                <a16:creationId xmlns:a16="http://schemas.microsoft.com/office/drawing/2014/main" id="{8FDF0B80-2796-4068-8B14-A1D3284EFA33}"/>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5F822E-4B2F-446B-A751-12BDF44E7B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8" name="TextBox 17">
            <a:extLst>
              <a:ext uri="{FF2B5EF4-FFF2-40B4-BE49-F238E27FC236}">
                <a16:creationId xmlns:a16="http://schemas.microsoft.com/office/drawing/2014/main" id="{BDACB202-30B4-46A7-9688-BF1702C9BD54}"/>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CDF985DE-9CB9-4359-99D1-26F39FB360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8758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ltLang="ko-KR"/>
              <a:t>Click icon to add picture</a:t>
            </a:r>
            <a:endParaRPr lang="en-GB"/>
          </a:p>
        </p:txBody>
      </p:sp>
      <p:pic>
        <p:nvPicPr>
          <p:cNvPr id="5" name="Picture 4">
            <a:extLst>
              <a:ext uri="{FF2B5EF4-FFF2-40B4-BE49-F238E27FC236}">
                <a16:creationId xmlns:a16="http://schemas.microsoft.com/office/drawing/2014/main" id="{3EE7A248-A5A5-43BC-8330-07E849AA4E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F787B009-4619-484C-9D61-8482786059D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7" name="Slide Number Placeholder 6">
            <a:extLst>
              <a:ext uri="{FF2B5EF4-FFF2-40B4-BE49-F238E27FC236}">
                <a16:creationId xmlns:a16="http://schemas.microsoft.com/office/drawing/2014/main" id="{07BC747F-048E-49F6-B798-ADB08734A04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839334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pic>
        <p:nvPicPr>
          <p:cNvPr id="24" name="Picture 23">
            <a:extLst>
              <a:ext uri="{FF2B5EF4-FFF2-40B4-BE49-F238E27FC236}">
                <a16:creationId xmlns:a16="http://schemas.microsoft.com/office/drawing/2014/main" id="{E17DA2B9-1000-45D6-90EF-B1002F6F3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8" name="TextBox 17">
            <a:extLst>
              <a:ext uri="{FF2B5EF4-FFF2-40B4-BE49-F238E27FC236}">
                <a16:creationId xmlns:a16="http://schemas.microsoft.com/office/drawing/2014/main" id="{99B135AF-9F12-47AD-B3E1-8BD6A468986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1" name="Slide Number Placeholder 6">
            <a:extLst>
              <a:ext uri="{FF2B5EF4-FFF2-40B4-BE49-F238E27FC236}">
                <a16:creationId xmlns:a16="http://schemas.microsoft.com/office/drawing/2014/main" id="{860B32A6-5DFD-43E2-BF94-DB45716E24B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7807885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pic>
        <p:nvPicPr>
          <p:cNvPr id="26" name="Picture 25">
            <a:extLst>
              <a:ext uri="{FF2B5EF4-FFF2-40B4-BE49-F238E27FC236}">
                <a16:creationId xmlns:a16="http://schemas.microsoft.com/office/drawing/2014/main" id="{F3B4FD7F-C4BE-46BE-9AC1-15A43CA0E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42F917FB-30DE-421E-96DD-4E4E8ABF5CF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7" name="Slide Number Placeholder 6">
            <a:extLst>
              <a:ext uri="{FF2B5EF4-FFF2-40B4-BE49-F238E27FC236}">
                <a16:creationId xmlns:a16="http://schemas.microsoft.com/office/drawing/2014/main" id="{C82C152B-0CD7-4E23-ADED-767E17E363D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94153715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39293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Overview</a:t>
            </a:r>
          </a:p>
        </p:txBody>
      </p:sp>
      <p:pic>
        <p:nvPicPr>
          <p:cNvPr id="9" name="Picture 8">
            <a:extLst>
              <a:ext uri="{FF2B5EF4-FFF2-40B4-BE49-F238E27FC236}">
                <a16:creationId xmlns:a16="http://schemas.microsoft.com/office/drawing/2014/main" id="{5308293C-7055-4344-99D8-1BAD584EFF5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B134DE07-9C6B-4222-945F-FA64C3A1630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BCDDE09B-6CD5-423D-9F78-8E500070B6A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4427136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56551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Topic 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r>
              <a:rPr lang="en-US"/>
              <a:t>Click icon to add table</a:t>
            </a:r>
          </a:p>
        </p:txBody>
      </p:sp>
      <p:pic>
        <p:nvPicPr>
          <p:cNvPr id="9" name="Picture 8">
            <a:extLst>
              <a:ext uri="{FF2B5EF4-FFF2-40B4-BE49-F238E27FC236}">
                <a16:creationId xmlns:a16="http://schemas.microsoft.com/office/drawing/2014/main" id="{ED846905-0AF4-4DF4-9C86-73916CFD50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C3D51444-F51E-4557-8041-BBAF58E03F2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833612F9-3720-4E5E-9DD5-D6E2264F5A8E}"/>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57107717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2575306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743782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9" name="Picture 8">
            <a:extLst>
              <a:ext uri="{FF2B5EF4-FFF2-40B4-BE49-F238E27FC236}">
                <a16:creationId xmlns:a16="http://schemas.microsoft.com/office/drawing/2014/main" id="{E970636A-EA4E-4F53-AF96-CC4B87EAAC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05EAD2B4-24E6-4A74-B3F4-20B42BF2E9D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D9785749-2016-456B-BD0B-A8CF2ABF031A}"/>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3267960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6582297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2" name="Picture 11">
            <a:extLst>
              <a:ext uri="{FF2B5EF4-FFF2-40B4-BE49-F238E27FC236}">
                <a16:creationId xmlns:a16="http://schemas.microsoft.com/office/drawing/2014/main" id="{D514D603-B034-4EE4-BB83-818D307673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34117817-7A59-4065-BD65-BFC65921354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5C6C7856-7CFD-45DF-A096-FC397A1182A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3677780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703637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10969851"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dirty="0">
                <a:solidFill>
                  <a:schemeClr val="tx1"/>
                </a:solidFill>
                <a:latin typeface="+mj-lt"/>
                <a:ea typeface="+mj-ea"/>
                <a:cs typeface="+mj-cs"/>
              </a:rPr>
              <a:t>Course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11" name="TextBox 10">
            <a:extLst>
              <a:ext uri="{FF2B5EF4-FFF2-40B4-BE49-F238E27FC236}">
                <a16:creationId xmlns:a16="http://schemas.microsoft.com/office/drawing/2014/main" id="{D472FA0A-C6A0-4A18-9B6C-B0EA35B3468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Content Placeholder 7">
            <a:extLst>
              <a:ext uri="{FF2B5EF4-FFF2-40B4-BE49-F238E27FC236}">
                <a16:creationId xmlns:a16="http://schemas.microsoft.com/office/drawing/2014/main" id="{2B5E154A-EFBC-4A3E-8B67-09DD64E6F7A5}"/>
              </a:ext>
            </a:extLst>
          </p:cNvPr>
          <p:cNvSpPr>
            <a:spLocks noGrp="1"/>
          </p:cNvSpPr>
          <p:nvPr>
            <p:ph sz="quarter" idx="10" hasCustomPrompt="1"/>
          </p:nvPr>
        </p:nvSpPr>
        <p:spPr>
          <a:xfrm>
            <a:off x="381001" y="1371601"/>
            <a:ext cx="11430000" cy="4940300"/>
          </a:xfrm>
          <a:prstGeom prst="rect">
            <a:avLst/>
          </a:prstGeom>
        </p:spPr>
        <p:txBody>
          <a:bodyPr/>
          <a:lstStyle>
            <a:lvl1pPr>
              <a:defRPr sz="2400" b="0"/>
            </a:lvl1pPr>
            <a:lvl2pPr>
              <a:defRPr sz="2400"/>
            </a:lvl2pPr>
            <a:lvl3pPr>
              <a:defRPr sz="2400"/>
            </a:lvl3pPr>
            <a:lvl4pPr>
              <a:defRPr sz="2000"/>
            </a:lvl4pPr>
            <a:lvl5pPr>
              <a:defRPr sz="2000"/>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AA9FE733-8F9B-4995-9857-B0B5E55E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Slide Number Placeholder 6">
            <a:extLst>
              <a:ext uri="{FF2B5EF4-FFF2-40B4-BE49-F238E27FC236}">
                <a16:creationId xmlns:a16="http://schemas.microsoft.com/office/drawing/2014/main" id="{AF639192-FD61-418C-B3D1-766E5A502324}"/>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817088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11" name="Picture 10">
            <a:extLst>
              <a:ext uri="{FF2B5EF4-FFF2-40B4-BE49-F238E27FC236}">
                <a16:creationId xmlns:a16="http://schemas.microsoft.com/office/drawing/2014/main" id="{FE18663A-DD48-40B5-8B9F-3AEE80EA4C8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4DD3A48D-8C63-4B0A-964A-FAF71708848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716200FF-8A54-4BBB-98C1-5F277F4257E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780560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9" name="Picture 8">
            <a:extLst>
              <a:ext uri="{FF2B5EF4-FFF2-40B4-BE49-F238E27FC236}">
                <a16:creationId xmlns:a16="http://schemas.microsoft.com/office/drawing/2014/main" id="{4AFAC1F3-582B-4630-B43C-E9C763E625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8F947A81-C428-4583-864E-17F21DFD88C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A6C413E1-8694-4D88-9971-D469731276A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8590333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14" name="Picture 13">
            <a:extLst>
              <a:ext uri="{FF2B5EF4-FFF2-40B4-BE49-F238E27FC236}">
                <a16:creationId xmlns:a16="http://schemas.microsoft.com/office/drawing/2014/main" id="{16854EF1-6FE3-4776-A179-83AEB5E1B8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52976822-CC6E-4499-8019-DC542DCE896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CD53139-2D52-4A8A-A8F3-50FFB06FDBC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865527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13" name="Picture 12">
            <a:extLst>
              <a:ext uri="{FF2B5EF4-FFF2-40B4-BE49-F238E27FC236}">
                <a16:creationId xmlns:a16="http://schemas.microsoft.com/office/drawing/2014/main" id="{A58CCC5E-AA24-4E7C-AF4F-11A9700B11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8286C3AE-CA81-4ED3-9B8B-B0C10B50B03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4" name="Slide Number Placeholder 6">
            <a:extLst>
              <a:ext uri="{FF2B5EF4-FFF2-40B4-BE49-F238E27FC236}">
                <a16:creationId xmlns:a16="http://schemas.microsoft.com/office/drawing/2014/main" id="{8C8872D2-1F4B-423D-A36B-07BD152C253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797348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E68F536E-227B-4F04-B66D-F8321E8ABC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85B2EF2B-3312-49D8-9DBC-649F55BB3E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8FBE78A9-5020-4AC2-A708-E4A4EABEA81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1380868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E22CBF64-290E-4263-9768-6B8597D3EF6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995B12-D53C-4554-A5CD-34907029D2A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6D61C044-076F-4FC2-AD3E-DB33F5EC0A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0300193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385FCB-949C-4226-8967-CCCE5622CD60}"/>
              </a:ext>
            </a:extLst>
          </p:cNvPr>
          <p:cNvSpPr>
            <a:spLocks noGrp="1"/>
          </p:cNvSpPr>
          <p:nvPr>
            <p:ph type="title"/>
          </p:nvPr>
        </p:nvSpPr>
        <p:spPr>
          <a:xfrm>
            <a:off x="381000" y="381000"/>
            <a:ext cx="11430000" cy="990600"/>
          </a:xfrm>
          <a:prstGeom prst="rect">
            <a:avLst/>
          </a:prstGeom>
        </p:spPr>
        <p:txBody>
          <a:bodyPr/>
          <a:lstStyle/>
          <a:p>
            <a:r>
              <a:rPr lang="en-US"/>
              <a:t>Click to edit Master title style</a:t>
            </a:r>
          </a:p>
        </p:txBody>
      </p:sp>
      <p:sp>
        <p:nvSpPr>
          <p:cNvPr id="5" name="TextBox 4">
            <a:extLst>
              <a:ext uri="{FF2B5EF4-FFF2-40B4-BE49-F238E27FC236}">
                <a16:creationId xmlns:a16="http://schemas.microsoft.com/office/drawing/2014/main" id="{8841EB65-B6B2-4862-A8BE-1A4881F558C2}"/>
              </a:ext>
            </a:extLst>
          </p:cNvPr>
          <p:cNvSpPr txBox="1"/>
          <p:nvPr userDrawn="1"/>
        </p:nvSpPr>
        <p:spPr>
          <a:xfrm>
            <a:off x="381000" y="1371601"/>
            <a:ext cx="5524500" cy="1909534"/>
          </a:xfrm>
          <a:prstGeom prst="rect">
            <a:avLst/>
          </a:prstGeom>
          <a:noFill/>
        </p:spPr>
        <p:txBody>
          <a:bodyPr wrap="square" lIns="0" tIns="0" rIns="0" bIns="0" rtlCol="0">
            <a:noAutofit/>
          </a:bodyPr>
          <a:lstStyle/>
          <a:p>
            <a:pPr defTabSz="228600">
              <a:spcAft>
                <a:spcPts val="1200"/>
              </a:spcAft>
            </a:pPr>
            <a:r>
              <a:rPr lang="en-US" noProof="0"/>
              <a:t>This is the brand’s primary color palette with respective RGB and HEX values. The text colors (black/white) show legibility pairings when these colors are set as backgrounds.</a:t>
            </a:r>
          </a:p>
          <a:p>
            <a:pPr defTabSz="228600">
              <a:spcAft>
                <a:spcPts val="1200"/>
              </a:spcAft>
            </a:pPr>
            <a:r>
              <a:rPr lang="en-US" noProof="0"/>
              <a:t>To streamline this palette for PowerPoint, crossed out colors are not set as Theme Colors.</a:t>
            </a:r>
          </a:p>
        </p:txBody>
      </p:sp>
      <p:pic>
        <p:nvPicPr>
          <p:cNvPr id="6" name="Picture 5">
            <a:extLst>
              <a:ext uri="{FF2B5EF4-FFF2-40B4-BE49-F238E27FC236}">
                <a16:creationId xmlns:a16="http://schemas.microsoft.com/office/drawing/2014/main" id="{2DFF6C19-2F08-4784-90B5-C5574D359C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1000" y="3395083"/>
            <a:ext cx="1358348" cy="1056493"/>
          </a:xfrm>
          <a:prstGeom prst="rect">
            <a:avLst/>
          </a:prstGeom>
        </p:spPr>
      </p:pic>
      <p:grpSp>
        <p:nvGrpSpPr>
          <p:cNvPr id="7" name="Group 6">
            <a:extLst>
              <a:ext uri="{FF2B5EF4-FFF2-40B4-BE49-F238E27FC236}">
                <a16:creationId xmlns:a16="http://schemas.microsoft.com/office/drawing/2014/main" id="{CAF244A9-D86E-4BD4-8DB9-836D11FD8FC7}"/>
              </a:ext>
            </a:extLst>
          </p:cNvPr>
          <p:cNvGrpSpPr/>
          <p:nvPr userDrawn="1"/>
        </p:nvGrpSpPr>
        <p:grpSpPr>
          <a:xfrm>
            <a:off x="6286499" y="1690914"/>
            <a:ext cx="5067300" cy="2782887"/>
            <a:chOff x="6286500" y="1560513"/>
            <a:chExt cx="5524500" cy="2782887"/>
          </a:xfrm>
        </p:grpSpPr>
        <p:sp>
          <p:nvSpPr>
            <p:cNvPr id="8" name="Rectangle 7">
              <a:extLst>
                <a:ext uri="{FF2B5EF4-FFF2-40B4-BE49-F238E27FC236}">
                  <a16:creationId xmlns:a16="http://schemas.microsoft.com/office/drawing/2014/main" id="{C64D4AE0-16DD-48C8-A534-CEA6E8A962CD}"/>
                </a:ext>
              </a:extLst>
            </p:cNvPr>
            <p:cNvSpPr/>
            <p:nvPr userDrawn="1"/>
          </p:nvSpPr>
          <p:spPr>
            <a:xfrm>
              <a:off x="9969500" y="1560513"/>
              <a:ext cx="1841500" cy="1590221"/>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B664A1-6DA4-4D4F-9D21-580132DE2F5E}"/>
                </a:ext>
              </a:extLst>
            </p:cNvPr>
            <p:cNvSpPr/>
            <p:nvPr userDrawn="1"/>
          </p:nvSpPr>
          <p:spPr>
            <a:xfrm>
              <a:off x="10706100" y="3150734"/>
              <a:ext cx="1104900" cy="79511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CF6EB6A6-1B58-4217-8510-50D1237AEAC8}"/>
                </a:ext>
              </a:extLst>
            </p:cNvPr>
            <p:cNvSpPr/>
            <p:nvPr userDrawn="1"/>
          </p:nvSpPr>
          <p:spPr>
            <a:xfrm>
              <a:off x="10429875" y="3945844"/>
              <a:ext cx="1381125" cy="39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p>
          </p:txBody>
        </p:sp>
        <p:sp>
          <p:nvSpPr>
            <p:cNvPr id="11" name="TextBox 10">
              <a:extLst>
                <a:ext uri="{FF2B5EF4-FFF2-40B4-BE49-F238E27FC236}">
                  <a16:creationId xmlns:a16="http://schemas.microsoft.com/office/drawing/2014/main" id="{90E90493-EF55-41FE-AD21-F0AC78BEFE47}"/>
                </a:ext>
              </a:extLst>
            </p:cNvPr>
            <p:cNvSpPr txBox="1"/>
            <p:nvPr userDrawn="1"/>
          </p:nvSpPr>
          <p:spPr>
            <a:xfrm>
              <a:off x="107061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220 / 255</a:t>
              </a:r>
            </a:p>
            <a:p>
              <a:pPr algn="ctr" defTabSz="228600">
                <a:spcAft>
                  <a:spcPts val="0"/>
                </a:spcAft>
              </a:pPr>
              <a:r>
                <a:rPr lang="en-US" sz="900" b="1" noProof="0">
                  <a:solidFill>
                    <a:schemeClr val="tx1"/>
                  </a:solidFill>
                </a:rPr>
                <a:t>#e6dcff</a:t>
              </a:r>
            </a:p>
          </p:txBody>
        </p:sp>
        <p:sp>
          <p:nvSpPr>
            <p:cNvPr id="12" name="Rectangle 11">
              <a:extLst>
                <a:ext uri="{FF2B5EF4-FFF2-40B4-BE49-F238E27FC236}">
                  <a16:creationId xmlns:a16="http://schemas.microsoft.com/office/drawing/2014/main" id="{59443B80-6CFF-4DDC-B779-CFC53F43F3F6}"/>
                </a:ext>
              </a:extLst>
            </p:cNvPr>
            <p:cNvSpPr/>
            <p:nvPr userDrawn="1"/>
          </p:nvSpPr>
          <p:spPr>
            <a:xfrm>
              <a:off x="6286501" y="1560513"/>
              <a:ext cx="1841500" cy="1590221"/>
            </a:xfrm>
            <a:prstGeom prst="rect">
              <a:avLst/>
            </a:prstGeom>
            <a:solidFill>
              <a:srgbClr val="460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376BA3-944E-4E32-AC29-4EEEE0D77C5F}"/>
                </a:ext>
              </a:extLst>
            </p:cNvPr>
            <p:cNvSpPr/>
            <p:nvPr userDrawn="1"/>
          </p:nvSpPr>
          <p:spPr>
            <a:xfrm>
              <a:off x="8128000" y="1560513"/>
              <a:ext cx="1841500" cy="159022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7DC70-0BDB-4046-A2B6-7A53FCF30ACB}"/>
                </a:ext>
              </a:extLst>
            </p:cNvPr>
            <p:cNvSpPr/>
            <p:nvPr userDrawn="1"/>
          </p:nvSpPr>
          <p:spPr>
            <a:xfrm>
              <a:off x="6286501" y="3150734"/>
              <a:ext cx="1104900" cy="795111"/>
            </a:xfrm>
            <a:prstGeom prst="rect">
              <a:avLst/>
            </a:prstGeom>
            <a:solidFill>
              <a:srgbClr val="B45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9AA63-464E-4C3D-87FF-0213D649BC8D}"/>
                </a:ext>
              </a:extLst>
            </p:cNvPr>
            <p:cNvSpPr/>
            <p:nvPr userDrawn="1"/>
          </p:nvSpPr>
          <p:spPr>
            <a:xfrm>
              <a:off x="7391400" y="3150734"/>
              <a:ext cx="1104900" cy="795111"/>
            </a:xfrm>
            <a:prstGeom prst="rect">
              <a:avLst/>
            </a:prstGeom>
            <a:solidFill>
              <a:srgbClr val="A05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55A93-6321-4925-98AC-6E7317C0C7C2}"/>
                </a:ext>
              </a:extLst>
            </p:cNvPr>
            <p:cNvSpPr/>
            <p:nvPr userDrawn="1"/>
          </p:nvSpPr>
          <p:spPr>
            <a:xfrm>
              <a:off x="8496300" y="3150734"/>
              <a:ext cx="1104900" cy="795111"/>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AFA130-C218-409A-AE1A-ACA2E5AFDC50}"/>
                </a:ext>
              </a:extLst>
            </p:cNvPr>
            <p:cNvSpPr/>
            <p:nvPr userDrawn="1"/>
          </p:nvSpPr>
          <p:spPr>
            <a:xfrm>
              <a:off x="9601200" y="3150734"/>
              <a:ext cx="1104900" cy="795111"/>
            </a:xfrm>
            <a:prstGeom prst="rect">
              <a:avLst/>
            </a:prstGeom>
            <a:solidFill>
              <a:srgbClr val="DC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BB67A68A-6DD8-4BB5-9A32-DFC50EB7F81C}"/>
                </a:ext>
              </a:extLst>
            </p:cNvPr>
            <p:cNvSpPr/>
            <p:nvPr userDrawn="1"/>
          </p:nvSpPr>
          <p:spPr>
            <a:xfrm>
              <a:off x="6286501" y="3945844"/>
              <a:ext cx="1381125" cy="397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4F27364F-F909-4AEE-A9BA-0BC913FA3313}"/>
                </a:ext>
              </a:extLst>
            </p:cNvPr>
            <p:cNvSpPr/>
            <p:nvPr userDrawn="1"/>
          </p:nvSpPr>
          <p:spPr>
            <a:xfrm>
              <a:off x="7667625" y="3945844"/>
              <a:ext cx="1381125" cy="397556"/>
            </a:xfrm>
            <a:prstGeom prst="rect">
              <a:avLst/>
            </a:prstGeom>
            <a:solidFill>
              <a:srgbClr val="969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3323FCE1-0E90-4F11-BC4E-4C4043F9010A}"/>
                </a:ext>
              </a:extLst>
            </p:cNvPr>
            <p:cNvSpPr/>
            <p:nvPr userDrawn="1"/>
          </p:nvSpPr>
          <p:spPr>
            <a:xfrm>
              <a:off x="9048751" y="3945844"/>
              <a:ext cx="1381125" cy="397556"/>
            </a:xfrm>
            <a:prstGeom prst="rect">
              <a:avLst/>
            </a:prstGeom>
            <a:solidFill>
              <a:srgbClr val="E6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20">
              <a:extLst>
                <a:ext uri="{FF2B5EF4-FFF2-40B4-BE49-F238E27FC236}">
                  <a16:creationId xmlns:a16="http://schemas.microsoft.com/office/drawing/2014/main" id="{704F1E45-3660-493C-839C-4D9517D64B70}"/>
                </a:ext>
              </a:extLst>
            </p:cNvPr>
            <p:cNvSpPr txBox="1"/>
            <p:nvPr userDrawn="1"/>
          </p:nvSpPr>
          <p:spPr>
            <a:xfrm>
              <a:off x="6654801"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70 / 0 / 115</a:t>
              </a:r>
            </a:p>
            <a:p>
              <a:pPr algn="ctr" defTabSz="228600">
                <a:spcAft>
                  <a:spcPts val="0"/>
                </a:spcAft>
              </a:pPr>
              <a:r>
                <a:rPr lang="en-US" sz="1200" b="1" noProof="0">
                  <a:solidFill>
                    <a:schemeClr val="bg1"/>
                  </a:solidFill>
                </a:rPr>
                <a:t>#460073</a:t>
              </a:r>
            </a:p>
          </p:txBody>
        </p:sp>
        <p:sp>
          <p:nvSpPr>
            <p:cNvPr id="22" name="TextBox 21">
              <a:extLst>
                <a:ext uri="{FF2B5EF4-FFF2-40B4-BE49-F238E27FC236}">
                  <a16:creationId xmlns:a16="http://schemas.microsoft.com/office/drawing/2014/main" id="{9924B399-D191-40F1-9DD5-3947297168E9}"/>
                </a:ext>
              </a:extLst>
            </p:cNvPr>
            <p:cNvSpPr txBox="1"/>
            <p:nvPr userDrawn="1"/>
          </p:nvSpPr>
          <p:spPr>
            <a:xfrm>
              <a:off x="84963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117 / 0 / 192</a:t>
              </a:r>
            </a:p>
            <a:p>
              <a:pPr algn="ctr" defTabSz="228600">
                <a:spcAft>
                  <a:spcPts val="0"/>
                </a:spcAft>
              </a:pPr>
              <a:r>
                <a:rPr lang="en-US" sz="1200" b="1" noProof="0">
                  <a:solidFill>
                    <a:schemeClr val="bg1"/>
                  </a:solidFill>
                </a:rPr>
                <a:t>#7500c0</a:t>
              </a:r>
            </a:p>
          </p:txBody>
        </p:sp>
        <p:sp>
          <p:nvSpPr>
            <p:cNvPr id="23" name="TextBox 22">
              <a:extLst>
                <a:ext uri="{FF2B5EF4-FFF2-40B4-BE49-F238E27FC236}">
                  <a16:creationId xmlns:a16="http://schemas.microsoft.com/office/drawing/2014/main" id="{76812DB1-3AB2-4DF5-B1C9-DE37D40A0882}"/>
                </a:ext>
              </a:extLst>
            </p:cNvPr>
            <p:cNvSpPr txBox="1"/>
            <p:nvPr userDrawn="1"/>
          </p:nvSpPr>
          <p:spPr>
            <a:xfrm>
              <a:off x="103378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161 / 0 / 255</a:t>
              </a:r>
            </a:p>
            <a:p>
              <a:pPr algn="ctr" defTabSz="228600">
                <a:spcAft>
                  <a:spcPts val="0"/>
                </a:spcAft>
              </a:pPr>
              <a:r>
                <a:rPr lang="en-US" sz="1200" b="1" noProof="0">
                  <a:solidFill>
                    <a:schemeClr val="bg1"/>
                  </a:solidFill>
                </a:rPr>
                <a:t>#a100ff</a:t>
              </a:r>
            </a:p>
          </p:txBody>
        </p:sp>
        <p:sp>
          <p:nvSpPr>
            <p:cNvPr id="24" name="TextBox 23">
              <a:extLst>
                <a:ext uri="{FF2B5EF4-FFF2-40B4-BE49-F238E27FC236}">
                  <a16:creationId xmlns:a16="http://schemas.microsoft.com/office/drawing/2014/main" id="{723FFB1E-2005-4085-AC56-74536421AD1F}"/>
                </a:ext>
              </a:extLst>
            </p:cNvPr>
            <p:cNvSpPr txBox="1"/>
            <p:nvPr userDrawn="1"/>
          </p:nvSpPr>
          <p:spPr>
            <a:xfrm>
              <a:off x="62865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180 / 85 / 170</a:t>
              </a:r>
            </a:p>
            <a:p>
              <a:pPr algn="ctr" defTabSz="228600">
                <a:spcAft>
                  <a:spcPts val="0"/>
                </a:spcAft>
              </a:pPr>
              <a:r>
                <a:rPr lang="en-US" sz="900" b="1" noProof="0">
                  <a:solidFill>
                    <a:schemeClr val="bg1"/>
                  </a:solidFill>
                </a:rPr>
                <a:t>#b455aa</a:t>
              </a:r>
            </a:p>
          </p:txBody>
        </p:sp>
        <p:sp>
          <p:nvSpPr>
            <p:cNvPr id="25" name="TextBox 24">
              <a:extLst>
                <a:ext uri="{FF2B5EF4-FFF2-40B4-BE49-F238E27FC236}">
                  <a16:creationId xmlns:a16="http://schemas.microsoft.com/office/drawing/2014/main" id="{5096A80E-375E-488D-98B2-12B553E42E9F}"/>
                </a:ext>
              </a:extLst>
            </p:cNvPr>
            <p:cNvSpPr txBox="1"/>
            <p:nvPr userDrawn="1"/>
          </p:nvSpPr>
          <p:spPr>
            <a:xfrm>
              <a:off x="7391399"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160 / 85 / 245</a:t>
              </a:r>
            </a:p>
            <a:p>
              <a:pPr algn="ctr" defTabSz="228600">
                <a:spcAft>
                  <a:spcPts val="0"/>
                </a:spcAft>
              </a:pPr>
              <a:r>
                <a:rPr lang="en-US" sz="900" b="1" noProof="0">
                  <a:solidFill>
                    <a:schemeClr val="bg1"/>
                  </a:solidFill>
                </a:rPr>
                <a:t>#a055f5</a:t>
              </a:r>
            </a:p>
          </p:txBody>
        </p:sp>
        <p:sp>
          <p:nvSpPr>
            <p:cNvPr id="26" name="TextBox 25">
              <a:extLst>
                <a:ext uri="{FF2B5EF4-FFF2-40B4-BE49-F238E27FC236}">
                  <a16:creationId xmlns:a16="http://schemas.microsoft.com/office/drawing/2014/main" id="{3C5678E9-AEBF-43B2-AF66-DCF817390E8F}"/>
                </a:ext>
              </a:extLst>
            </p:cNvPr>
            <p:cNvSpPr txBox="1"/>
            <p:nvPr userDrawn="1"/>
          </p:nvSpPr>
          <p:spPr>
            <a:xfrm>
              <a:off x="8496294"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190 / 130 / 255</a:t>
              </a:r>
            </a:p>
            <a:p>
              <a:pPr algn="ctr" defTabSz="228600">
                <a:spcAft>
                  <a:spcPts val="0"/>
                </a:spcAft>
              </a:pPr>
              <a:r>
                <a:rPr lang="en-US" sz="900" b="1" noProof="0">
                  <a:solidFill>
                    <a:schemeClr val="tx1"/>
                  </a:solidFill>
                </a:rPr>
                <a:t>#be82ff</a:t>
              </a:r>
            </a:p>
          </p:txBody>
        </p:sp>
        <p:sp>
          <p:nvSpPr>
            <p:cNvPr id="27" name="TextBox 26">
              <a:extLst>
                <a:ext uri="{FF2B5EF4-FFF2-40B4-BE49-F238E27FC236}">
                  <a16:creationId xmlns:a16="http://schemas.microsoft.com/office/drawing/2014/main" id="{FF6EC281-C0C0-45E3-A698-97B41AB0A30A}"/>
                </a:ext>
              </a:extLst>
            </p:cNvPr>
            <p:cNvSpPr txBox="1"/>
            <p:nvPr userDrawn="1"/>
          </p:nvSpPr>
          <p:spPr>
            <a:xfrm>
              <a:off x="9601193"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220 / 175 / 255</a:t>
              </a:r>
            </a:p>
            <a:p>
              <a:pPr algn="ctr" defTabSz="228600">
                <a:spcAft>
                  <a:spcPts val="0"/>
                </a:spcAft>
              </a:pPr>
              <a:r>
                <a:rPr lang="en-US" sz="900" b="1" noProof="0">
                  <a:solidFill>
                    <a:schemeClr val="tx1"/>
                  </a:solidFill>
                </a:rPr>
                <a:t>#dcafff</a:t>
              </a:r>
            </a:p>
          </p:txBody>
        </p:sp>
        <p:sp>
          <p:nvSpPr>
            <p:cNvPr id="28" name="TextBox 27">
              <a:extLst>
                <a:ext uri="{FF2B5EF4-FFF2-40B4-BE49-F238E27FC236}">
                  <a16:creationId xmlns:a16="http://schemas.microsoft.com/office/drawing/2014/main" id="{BB918B2A-B70F-456F-9DF3-48A2A4FD7638}"/>
                </a:ext>
              </a:extLst>
            </p:cNvPr>
            <p:cNvSpPr txBox="1"/>
            <p:nvPr userDrawn="1"/>
          </p:nvSpPr>
          <p:spPr>
            <a:xfrm>
              <a:off x="6424613"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0 / 0 / 0</a:t>
              </a:r>
            </a:p>
            <a:p>
              <a:pPr algn="ctr" defTabSz="228600">
                <a:spcAft>
                  <a:spcPts val="0"/>
                </a:spcAft>
              </a:pPr>
              <a:r>
                <a:rPr lang="en-US" sz="900" b="1" noProof="0">
                  <a:solidFill>
                    <a:schemeClr val="bg1"/>
                  </a:solidFill>
                </a:rPr>
                <a:t>#000000</a:t>
              </a:r>
            </a:p>
          </p:txBody>
        </p:sp>
        <p:sp>
          <p:nvSpPr>
            <p:cNvPr id="29" name="TextBox 28">
              <a:extLst>
                <a:ext uri="{FF2B5EF4-FFF2-40B4-BE49-F238E27FC236}">
                  <a16:creationId xmlns:a16="http://schemas.microsoft.com/office/drawing/2014/main" id="{79D53728-7F44-48DB-A905-D84DA9B8C3C7}"/>
                </a:ext>
              </a:extLst>
            </p:cNvPr>
            <p:cNvSpPr txBox="1"/>
            <p:nvPr userDrawn="1"/>
          </p:nvSpPr>
          <p:spPr>
            <a:xfrm>
              <a:off x="7805737"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150 / 150/ 140</a:t>
              </a:r>
            </a:p>
            <a:p>
              <a:pPr algn="ctr" defTabSz="228600">
                <a:spcAft>
                  <a:spcPts val="0"/>
                </a:spcAft>
              </a:pPr>
              <a:r>
                <a:rPr lang="en-US" sz="900" b="1" noProof="0">
                  <a:solidFill>
                    <a:schemeClr val="tx1"/>
                  </a:solidFill>
                </a:rPr>
                <a:t># 96968c</a:t>
              </a:r>
            </a:p>
          </p:txBody>
        </p:sp>
        <p:sp>
          <p:nvSpPr>
            <p:cNvPr id="30" name="TextBox 29">
              <a:extLst>
                <a:ext uri="{FF2B5EF4-FFF2-40B4-BE49-F238E27FC236}">
                  <a16:creationId xmlns:a16="http://schemas.microsoft.com/office/drawing/2014/main" id="{EBCEEA7A-4F22-4900-A175-161C457366F5}"/>
                </a:ext>
              </a:extLst>
            </p:cNvPr>
            <p:cNvSpPr txBox="1"/>
            <p:nvPr userDrawn="1"/>
          </p:nvSpPr>
          <p:spPr>
            <a:xfrm>
              <a:off x="9186861"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230 / 220</a:t>
              </a:r>
            </a:p>
            <a:p>
              <a:pPr algn="ctr" defTabSz="228600">
                <a:spcAft>
                  <a:spcPts val="0"/>
                </a:spcAft>
              </a:pPr>
              <a:r>
                <a:rPr lang="en-US" sz="900" b="1" noProof="0">
                  <a:solidFill>
                    <a:schemeClr val="tx1"/>
                  </a:solidFill>
                </a:rPr>
                <a:t>#e6e6dc</a:t>
              </a:r>
            </a:p>
          </p:txBody>
        </p:sp>
        <p:sp>
          <p:nvSpPr>
            <p:cNvPr id="31" name="TextBox 30">
              <a:extLst>
                <a:ext uri="{FF2B5EF4-FFF2-40B4-BE49-F238E27FC236}">
                  <a16:creationId xmlns:a16="http://schemas.microsoft.com/office/drawing/2014/main" id="{09B892E6-E34F-4AE4-BE8C-FBE2762F02D7}"/>
                </a:ext>
              </a:extLst>
            </p:cNvPr>
            <p:cNvSpPr txBox="1"/>
            <p:nvPr userDrawn="1"/>
          </p:nvSpPr>
          <p:spPr>
            <a:xfrm>
              <a:off x="10567985"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255 / 255 / 255</a:t>
              </a:r>
            </a:p>
            <a:p>
              <a:pPr algn="ctr" defTabSz="228600">
                <a:spcAft>
                  <a:spcPts val="0"/>
                </a:spcAft>
              </a:pPr>
              <a:r>
                <a:rPr lang="en-US" sz="900" b="1" noProof="0">
                  <a:solidFill>
                    <a:schemeClr val="tx1"/>
                  </a:solidFill>
                </a:rPr>
                <a:t>#ffffff</a:t>
              </a:r>
            </a:p>
          </p:txBody>
        </p:sp>
        <p:cxnSp>
          <p:nvCxnSpPr>
            <p:cNvPr id="32" name="Straight Connector 31">
              <a:extLst>
                <a:ext uri="{FF2B5EF4-FFF2-40B4-BE49-F238E27FC236}">
                  <a16:creationId xmlns:a16="http://schemas.microsoft.com/office/drawing/2014/main" id="{DACB7D3E-1749-475E-ABA8-CE7397933F78}"/>
                </a:ext>
              </a:extLst>
            </p:cNvPr>
            <p:cNvCxnSpPr>
              <a:cxnSpLocks/>
            </p:cNvCxnSpPr>
            <p:nvPr userDrawn="1"/>
          </p:nvCxnSpPr>
          <p:spPr>
            <a:xfrm flipV="1">
              <a:off x="7391392" y="3150735"/>
              <a:ext cx="1104902" cy="79510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436AA6-D9D7-435D-A409-B38538D3159B}"/>
                </a:ext>
              </a:extLst>
            </p:cNvPr>
            <p:cNvCxnSpPr>
              <a:cxnSpLocks/>
            </p:cNvCxnSpPr>
            <p:nvPr userDrawn="1"/>
          </p:nvCxnSpPr>
          <p:spPr>
            <a:xfrm flipV="1">
              <a:off x="10706087" y="3150733"/>
              <a:ext cx="1104906" cy="79511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0129D1F9-03CA-49CF-A187-8854AEA4BC93}"/>
              </a:ext>
            </a:extLst>
          </p:cNvPr>
          <p:cNvSpPr txBox="1"/>
          <p:nvPr userDrawn="1"/>
        </p:nvSpPr>
        <p:spPr>
          <a:xfrm>
            <a:off x="6286499" y="1371601"/>
            <a:ext cx="5067300" cy="319313"/>
          </a:xfrm>
          <a:prstGeom prst="rect">
            <a:avLst/>
          </a:prstGeom>
          <a:noFill/>
        </p:spPr>
        <p:txBody>
          <a:bodyPr wrap="square" lIns="0" tIns="0" rIns="0" bIns="0" rtlCol="0">
            <a:noAutofit/>
          </a:bodyPr>
          <a:lstStyle/>
          <a:p>
            <a:pPr defTabSz="228600">
              <a:spcAft>
                <a:spcPts val="1200"/>
              </a:spcAft>
            </a:pPr>
            <a:r>
              <a:rPr lang="en-US" sz="1400" b="1" noProof="0"/>
              <a:t>Primary color palette </a:t>
            </a:r>
          </a:p>
        </p:txBody>
      </p:sp>
      <p:grpSp>
        <p:nvGrpSpPr>
          <p:cNvPr id="35" name="Group 34">
            <a:extLst>
              <a:ext uri="{FF2B5EF4-FFF2-40B4-BE49-F238E27FC236}">
                <a16:creationId xmlns:a16="http://schemas.microsoft.com/office/drawing/2014/main" id="{4E5B72F6-73EB-4CE0-9FA2-B961987BEE98}"/>
              </a:ext>
            </a:extLst>
          </p:cNvPr>
          <p:cNvGrpSpPr/>
          <p:nvPr userDrawn="1"/>
        </p:nvGrpSpPr>
        <p:grpSpPr>
          <a:xfrm>
            <a:off x="11353780" y="1690914"/>
            <a:ext cx="460825" cy="2385333"/>
            <a:chOff x="11495284" y="1879826"/>
            <a:chExt cx="319322" cy="2385333"/>
          </a:xfrm>
        </p:grpSpPr>
        <p:sp>
          <p:nvSpPr>
            <p:cNvPr id="36" name="TextBox 35">
              <a:extLst>
                <a:ext uri="{FF2B5EF4-FFF2-40B4-BE49-F238E27FC236}">
                  <a16:creationId xmlns:a16="http://schemas.microsoft.com/office/drawing/2014/main" id="{4153FBF4-34B3-484E-9E8C-AFA947E15DE8}"/>
                </a:ext>
              </a:extLst>
            </p:cNvPr>
            <p:cNvSpPr txBox="1"/>
            <p:nvPr userDrawn="1"/>
          </p:nvSpPr>
          <p:spPr>
            <a:xfrm rot="5400000">
              <a:off x="10859840" y="2515282"/>
              <a:ext cx="1590219"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Core</a:t>
              </a:r>
            </a:p>
          </p:txBody>
        </p:sp>
        <p:sp>
          <p:nvSpPr>
            <p:cNvPr id="37" name="TextBox 36">
              <a:extLst>
                <a:ext uri="{FF2B5EF4-FFF2-40B4-BE49-F238E27FC236}">
                  <a16:creationId xmlns:a16="http://schemas.microsoft.com/office/drawing/2014/main" id="{DB68C69E-8CCF-4E1C-92D1-B396EDF050A5}"/>
                </a:ext>
              </a:extLst>
            </p:cNvPr>
            <p:cNvSpPr txBox="1"/>
            <p:nvPr userDrawn="1"/>
          </p:nvSpPr>
          <p:spPr>
            <a:xfrm rot="5400000">
              <a:off x="11257393" y="3707946"/>
              <a:ext cx="795112"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Accent</a:t>
              </a:r>
            </a:p>
          </p:txBody>
        </p:sp>
        <p:cxnSp>
          <p:nvCxnSpPr>
            <p:cNvPr id="38" name="Straight Connector 37">
              <a:extLst>
                <a:ext uri="{FF2B5EF4-FFF2-40B4-BE49-F238E27FC236}">
                  <a16:creationId xmlns:a16="http://schemas.microsoft.com/office/drawing/2014/main" id="{49FA00A0-74FC-4568-8275-E1EAF540A68A}"/>
                </a:ext>
              </a:extLst>
            </p:cNvPr>
            <p:cNvCxnSpPr/>
            <p:nvPr userDrawn="1"/>
          </p:nvCxnSpPr>
          <p:spPr>
            <a:xfrm>
              <a:off x="11495284" y="187982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630D-FF5C-46EA-94E1-E68FDB251C22}"/>
                </a:ext>
              </a:extLst>
            </p:cNvPr>
            <p:cNvCxnSpPr/>
            <p:nvPr userDrawn="1"/>
          </p:nvCxnSpPr>
          <p:spPr>
            <a:xfrm>
              <a:off x="11495284" y="347004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0ED890-BB11-4E34-88D4-9E93358BC1E1}"/>
                </a:ext>
              </a:extLst>
            </p:cNvPr>
            <p:cNvCxnSpPr>
              <a:cxnSpLocks/>
            </p:cNvCxnSpPr>
            <p:nvPr userDrawn="1"/>
          </p:nvCxnSpPr>
          <p:spPr>
            <a:xfrm>
              <a:off x="11495284" y="4265159"/>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2" name="Picture 41" descr="A picture containing light&#10;&#10;Description automatically generated">
            <a:extLst>
              <a:ext uri="{FF2B5EF4-FFF2-40B4-BE49-F238E27FC236}">
                <a16:creationId xmlns:a16="http://schemas.microsoft.com/office/drawing/2014/main" id="{4068EA73-81B1-4C57-A708-F8C1832CFE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99" y="5030964"/>
            <a:ext cx="1549033" cy="871331"/>
          </a:xfrm>
          <a:prstGeom prst="rect">
            <a:avLst/>
          </a:prstGeom>
        </p:spPr>
      </p:pic>
      <p:pic>
        <p:nvPicPr>
          <p:cNvPr id="43" name="Picture 42">
            <a:extLst>
              <a:ext uri="{FF2B5EF4-FFF2-40B4-BE49-F238E27FC236}">
                <a16:creationId xmlns:a16="http://schemas.microsoft.com/office/drawing/2014/main" id="{A0AF10B1-CD61-4ADB-A15A-B61DA7272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045623" y="5030964"/>
            <a:ext cx="1549032" cy="871331"/>
          </a:xfrm>
          <a:prstGeom prst="rect">
            <a:avLst/>
          </a:prstGeom>
        </p:spPr>
      </p:pic>
      <p:sp>
        <p:nvSpPr>
          <p:cNvPr id="44" name="TextBox 43">
            <a:extLst>
              <a:ext uri="{FF2B5EF4-FFF2-40B4-BE49-F238E27FC236}">
                <a16:creationId xmlns:a16="http://schemas.microsoft.com/office/drawing/2014/main" id="{F2AE44A6-744A-418B-AADE-66A83B29105B}"/>
              </a:ext>
            </a:extLst>
          </p:cNvPr>
          <p:cNvSpPr txBox="1"/>
          <p:nvPr userDrawn="1"/>
        </p:nvSpPr>
        <p:spPr>
          <a:xfrm>
            <a:off x="6286499" y="4711650"/>
            <a:ext cx="5067300" cy="319313"/>
          </a:xfrm>
          <a:prstGeom prst="rect">
            <a:avLst/>
          </a:prstGeom>
          <a:noFill/>
        </p:spPr>
        <p:txBody>
          <a:bodyPr wrap="square" lIns="0" tIns="0" rIns="0" bIns="0" rtlCol="0">
            <a:noAutofit/>
          </a:bodyPr>
          <a:lstStyle/>
          <a:p>
            <a:pPr defTabSz="228600">
              <a:spcAft>
                <a:spcPts val="1200"/>
              </a:spcAft>
            </a:pPr>
            <a:r>
              <a:rPr lang="en-US" sz="1400" b="1" noProof="0"/>
              <a:t>Sample gradients</a:t>
            </a:r>
          </a:p>
        </p:txBody>
      </p:sp>
      <p:sp>
        <p:nvSpPr>
          <p:cNvPr id="45" name="TextBox 44">
            <a:extLst>
              <a:ext uri="{FF2B5EF4-FFF2-40B4-BE49-F238E27FC236}">
                <a16:creationId xmlns:a16="http://schemas.microsoft.com/office/drawing/2014/main" id="{170ECCE7-1CC4-4293-ACBE-C95F1C3D87EB}"/>
              </a:ext>
            </a:extLst>
          </p:cNvPr>
          <p:cNvSpPr txBox="1"/>
          <p:nvPr userDrawn="1"/>
        </p:nvSpPr>
        <p:spPr>
          <a:xfrm>
            <a:off x="6554285"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Dark</a:t>
            </a:r>
          </a:p>
        </p:txBody>
      </p:sp>
      <p:sp>
        <p:nvSpPr>
          <p:cNvPr id="46" name="TextBox 45">
            <a:extLst>
              <a:ext uri="{FF2B5EF4-FFF2-40B4-BE49-F238E27FC236}">
                <a16:creationId xmlns:a16="http://schemas.microsoft.com/office/drawing/2014/main" id="{B252E242-C6DF-4C71-B2BB-10A81A7B2E20}"/>
              </a:ext>
            </a:extLst>
          </p:cNvPr>
          <p:cNvSpPr txBox="1"/>
          <p:nvPr userDrawn="1"/>
        </p:nvSpPr>
        <p:spPr>
          <a:xfrm>
            <a:off x="8313409"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Mid</a:t>
            </a:r>
          </a:p>
        </p:txBody>
      </p:sp>
      <p:pic>
        <p:nvPicPr>
          <p:cNvPr id="47" name="Picture 46">
            <a:extLst>
              <a:ext uri="{FF2B5EF4-FFF2-40B4-BE49-F238E27FC236}">
                <a16:creationId xmlns:a16="http://schemas.microsoft.com/office/drawing/2014/main" id="{19B4B63E-94DD-4E79-8B7D-F63374BA756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8" name="TextBox 47">
            <a:extLst>
              <a:ext uri="{FF2B5EF4-FFF2-40B4-BE49-F238E27FC236}">
                <a16:creationId xmlns:a16="http://schemas.microsoft.com/office/drawing/2014/main" id="{D6E789BB-0A8B-40A8-B78B-673CFE44BEB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8349024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C11468-41E4-4563-99AD-9AEFBFCD9BCD}"/>
              </a:ext>
            </a:extLst>
          </p:cNvPr>
          <p:cNvSpPr>
            <a:spLocks noGrp="1"/>
          </p:cNvSpPr>
          <p:nvPr>
            <p:ph type="title"/>
          </p:nvPr>
        </p:nvSpPr>
        <p:spPr>
          <a:xfrm>
            <a:off x="381000" y="381000"/>
            <a:ext cx="11430000" cy="990600"/>
          </a:xfrm>
          <a:prstGeom prst="rect">
            <a:avLst/>
          </a:prstGeom>
        </p:spPr>
        <p:txBody>
          <a:bodyPr/>
          <a:lstStyle/>
          <a:p>
            <a:r>
              <a:rPr lang="en-US"/>
              <a:t>Click to edit Master title style</a:t>
            </a:r>
          </a:p>
        </p:txBody>
      </p:sp>
      <p:sp>
        <p:nvSpPr>
          <p:cNvPr id="5" name="TextBox 4">
            <a:extLst>
              <a:ext uri="{FF2B5EF4-FFF2-40B4-BE49-F238E27FC236}">
                <a16:creationId xmlns:a16="http://schemas.microsoft.com/office/drawing/2014/main" id="{F397866E-EECB-4DC2-BE13-5FE28425E324}"/>
              </a:ext>
            </a:extLst>
          </p:cNvPr>
          <p:cNvSpPr txBox="1"/>
          <p:nvPr userDrawn="1"/>
        </p:nvSpPr>
        <p:spPr>
          <a:xfrm>
            <a:off x="384460" y="1349376"/>
            <a:ext cx="5902041" cy="4525962"/>
          </a:xfrm>
          <a:prstGeom prst="rect">
            <a:avLst/>
          </a:prstGeom>
          <a:noFill/>
        </p:spPr>
        <p:txBody>
          <a:bodyPr wrap="square" lIns="0" tIns="0" rIns="0" bIns="0" rtlCol="0">
            <a:noAutofit/>
          </a:bodyPr>
          <a:lstStyle/>
          <a:p>
            <a:pPr algn="l">
              <a:lnSpc>
                <a:spcPct val="90000"/>
              </a:lnSpc>
            </a:pPr>
            <a:r>
              <a:rPr lang="en-US" sz="4000" b="1" i="0" u="none" strike="noStrike" baseline="0" noProof="0">
                <a:solidFill>
                  <a:schemeClr val="bg1"/>
                </a:solidFill>
                <a:latin typeface="+mj-lt"/>
              </a:rPr>
              <a:t>This is a headline </a:t>
            </a:r>
            <a:br>
              <a:rPr lang="en-US" sz="4000" b="1" i="0" u="none" strike="noStrike" baseline="0" noProof="0">
                <a:solidFill>
                  <a:schemeClr val="bg1"/>
                </a:solidFill>
                <a:latin typeface="+mj-lt"/>
              </a:rPr>
            </a:br>
            <a:r>
              <a:rPr lang="en-US" sz="4000" b="1" i="0" u="none" strike="noStrike" baseline="0" noProof="0">
                <a:solidFill>
                  <a:schemeClr val="bg1"/>
                </a:solidFill>
                <a:latin typeface="+mj-lt"/>
              </a:rPr>
              <a:t>set in Graphik with Bold formatting.</a:t>
            </a:r>
          </a:p>
          <a:p>
            <a:pPr algn="l">
              <a:lnSpc>
                <a:spcPct val="90000"/>
              </a:lnSpc>
            </a:pPr>
            <a:endParaRPr lang="en-US" sz="4000" b="1" i="0" u="none" strike="noStrike" baseline="0" noProof="0">
              <a:solidFill>
                <a:schemeClr val="bg1"/>
              </a:solidFill>
              <a:latin typeface="+mj-lt"/>
            </a:endParaRPr>
          </a:p>
          <a:p>
            <a:pPr algn="l">
              <a:lnSpc>
                <a:spcPct val="90000"/>
              </a:lnSpc>
            </a:pPr>
            <a:r>
              <a:rPr lang="en-US" sz="3200" b="1" i="0" u="none" strike="noStrike" baseline="0" noProof="0">
                <a:solidFill>
                  <a:schemeClr val="bg1"/>
                </a:solidFill>
                <a:latin typeface="Palatino Linotype" panose="02040502050505030304" pitchFamily="18" charset="0"/>
              </a:rPr>
              <a:t>This is a sub-headline </a:t>
            </a:r>
            <a:br>
              <a:rPr lang="en-US" sz="3200" b="1" i="0" u="none" strike="noStrike" baseline="0" noProof="0">
                <a:solidFill>
                  <a:schemeClr val="bg1"/>
                </a:solidFill>
                <a:latin typeface="Palatino Linotype" panose="02040502050505030304" pitchFamily="18" charset="0"/>
              </a:rPr>
            </a:br>
            <a:r>
              <a:rPr lang="en-US" sz="3200" b="1" i="0" u="none" strike="noStrike" baseline="0" noProof="0">
                <a:solidFill>
                  <a:schemeClr val="bg1"/>
                </a:solidFill>
                <a:latin typeface="Palatino Linotype" panose="02040502050505030304" pitchFamily="18" charset="0"/>
              </a:rPr>
              <a:t>set in Palatino Linotype.</a:t>
            </a:r>
          </a:p>
          <a:p>
            <a:pPr algn="l">
              <a:lnSpc>
                <a:spcPct val="90000"/>
              </a:lnSpc>
            </a:pPr>
            <a:endParaRPr lang="en-US" sz="4000" b="1" i="0" u="none" strike="noStrike" baseline="0" noProof="0">
              <a:solidFill>
                <a:schemeClr val="bg1"/>
              </a:solidFill>
              <a:latin typeface="+mj-l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US" sz="2000" b="0" i="0" u="none" strike="noStrike" baseline="0" noProof="0">
                <a:solidFill>
                  <a:schemeClr val="bg1"/>
                </a:solidFill>
                <a:latin typeface="+mj-lt"/>
              </a:rPr>
              <a:t>This is your body copy text in Graphik.</a:t>
            </a:r>
          </a:p>
          <a:p>
            <a:pPr algn="l">
              <a:lnSpc>
                <a:spcPct val="90000"/>
              </a:lnSpc>
            </a:pPr>
            <a:endParaRPr lang="en-US" sz="4000" b="1" i="0" u="none" strike="noStrike" baseline="0" noProof="0">
              <a:solidFill>
                <a:schemeClr val="bg1"/>
              </a:solidFill>
              <a:latin typeface="+mj-lt"/>
            </a:endParaRPr>
          </a:p>
        </p:txBody>
      </p:sp>
      <p:pic>
        <p:nvPicPr>
          <p:cNvPr id="6" name="Picture 5">
            <a:extLst>
              <a:ext uri="{FF2B5EF4-FFF2-40B4-BE49-F238E27FC236}">
                <a16:creationId xmlns:a16="http://schemas.microsoft.com/office/drawing/2014/main" id="{9C9DBA8B-4393-4F33-B622-D7DD4A81B7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838" y="1132240"/>
            <a:ext cx="5746351" cy="4676424"/>
          </a:xfrm>
          <a:prstGeom prst="rect">
            <a:avLst/>
          </a:prstGeom>
        </p:spPr>
      </p:pic>
      <p:sp>
        <p:nvSpPr>
          <p:cNvPr id="7" name="TextBox 6">
            <a:extLst>
              <a:ext uri="{FF2B5EF4-FFF2-40B4-BE49-F238E27FC236}">
                <a16:creationId xmlns:a16="http://schemas.microsoft.com/office/drawing/2014/main" id="{8A6247D6-5B93-4C14-82F1-562B8C488A81}"/>
              </a:ext>
            </a:extLst>
          </p:cNvPr>
          <p:cNvSpPr txBox="1"/>
          <p:nvPr userDrawn="1"/>
        </p:nvSpPr>
        <p:spPr>
          <a:xfrm>
            <a:off x="6286502" y="1371600"/>
            <a:ext cx="5524500" cy="4503737"/>
          </a:xfrm>
          <a:prstGeom prst="rect">
            <a:avLst/>
          </a:prstGeom>
          <a:noFill/>
        </p:spPr>
        <p:txBody>
          <a:bodyPr wrap="square" lIns="0" tIns="0" rIns="0" bIns="0" rtlCol="0">
            <a:noAutofit/>
          </a:bodyPr>
          <a:lstStyle/>
          <a:p>
            <a:r>
              <a:rPr lang="en-US" dirty="0">
                <a:latin typeface="Arial" panose="020B0604020202020204" pitchFamily="34" charset="0"/>
              </a:rPr>
              <a:t>This version of our template was created with </a:t>
            </a:r>
            <a:r>
              <a:rPr lang="en-US" b="1" dirty="0">
                <a:latin typeface="Arial" panose="020B0604020202020204" pitchFamily="34" charset="0"/>
              </a:rPr>
              <a:t>Arial</a:t>
            </a:r>
            <a:r>
              <a:rPr lang="en-US" dirty="0">
                <a:latin typeface="Arial" panose="020B0604020202020204" pitchFamily="34" charset="0"/>
              </a:rPr>
              <a:t> and </a:t>
            </a:r>
            <a:r>
              <a:rPr lang="en-US" b="1" dirty="0">
                <a:latin typeface="Arial" panose="020B0604020202020204" pitchFamily="34" charset="0"/>
              </a:rPr>
              <a:t>Palatino Linotype </a:t>
            </a:r>
            <a:r>
              <a:rPr lang="en-US" dirty="0">
                <a:latin typeface="Arial" panose="020B0604020202020204" pitchFamily="34" charset="0"/>
              </a:rPr>
              <a:t>system fonts for use when our brand fonts, </a:t>
            </a:r>
            <a:r>
              <a:rPr lang="en-US" dirty="0" err="1">
                <a:latin typeface="Arial" panose="020B0604020202020204" pitchFamily="34" charset="0"/>
              </a:rPr>
              <a:t>Graphik</a:t>
            </a:r>
            <a:r>
              <a:rPr lang="en-US" dirty="0">
                <a:latin typeface="Arial" panose="020B0604020202020204" pitchFamily="34" charset="0"/>
              </a:rPr>
              <a:t> and GT Sectra Fine are not available, or when you can only use system fonts.</a:t>
            </a:r>
          </a:p>
          <a:p>
            <a:endParaRPr lang="en-US" dirty="0">
              <a:latin typeface="Arial" panose="020B0604020202020204" pitchFamily="34" charset="0"/>
            </a:endParaRPr>
          </a:p>
          <a:p>
            <a:pPr algn="l"/>
            <a:r>
              <a:rPr lang="en-US" sz="1800" b="0" i="0" u="none" strike="noStrike" baseline="0" noProof="0" dirty="0">
                <a:latin typeface="Arial" panose="020B0604020202020204" pitchFamily="34" charset="0"/>
              </a:rPr>
              <a:t>Whenever possible, we use </a:t>
            </a:r>
            <a:r>
              <a:rPr lang="en-US" sz="1800" b="1"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as our core brand typography. For optimum text accessibility on PowerPoint, we use </a:t>
            </a:r>
            <a:r>
              <a:rPr lang="en-US" sz="1800" b="0"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Regular.</a:t>
            </a:r>
          </a:p>
          <a:p>
            <a:pPr algn="l"/>
            <a:endParaRPr lang="en-US" sz="1800" b="0" i="0" u="none" strike="noStrike" baseline="0" noProof="0" dirty="0">
              <a:latin typeface="Arial" panose="020B0604020202020204" pitchFamily="34" charset="0"/>
            </a:endParaRPr>
          </a:p>
          <a:p>
            <a:pPr algn="l"/>
            <a:r>
              <a:rPr lang="en-US" sz="1800" b="0" i="0" u="none" strike="noStrike" baseline="0" noProof="0" dirty="0">
                <a:latin typeface="Arial" panose="020B0604020202020204" pitchFamily="34" charset="0"/>
              </a:rPr>
              <a:t>On some slide layouts (Covers and Dividers), we have added </a:t>
            </a:r>
            <a:r>
              <a:rPr lang="en-US" b="1" dirty="0">
                <a:latin typeface="Arial" panose="020B0604020202020204" pitchFamily="34" charset="0"/>
              </a:rPr>
              <a:t>GT Sectra Fine </a:t>
            </a:r>
            <a:r>
              <a:rPr lang="en-US" sz="1800" b="0" i="0" u="none" strike="noStrike" baseline="0" noProof="0" dirty="0">
                <a:latin typeface="Arial" panose="020B0604020202020204" pitchFamily="34" charset="0"/>
              </a:rPr>
              <a:t>to add a bit of humanity and visual interest. </a:t>
            </a:r>
          </a:p>
          <a:p>
            <a:pPr algn="l"/>
            <a:endParaRPr lang="en-US" sz="1800" b="0" i="0" u="none" strike="noStrike" baseline="0" noProof="0" dirty="0">
              <a:latin typeface="Arial" panose="020B0604020202020204" pitchFamily="34" charset="0"/>
            </a:endParaRPr>
          </a:p>
          <a:p>
            <a:r>
              <a:rPr lang="en-US" sz="1800" b="0" i="0" u="none" strike="noStrike" baseline="0" noProof="0" dirty="0">
                <a:latin typeface="Arial" panose="020B0604020202020204" pitchFamily="34" charset="0"/>
              </a:rPr>
              <a:t>Download and install </a:t>
            </a:r>
            <a:r>
              <a:rPr lang="en-US" sz="1800" b="1" i="0" u="none" strike="noStrike" baseline="0" noProof="0" dirty="0" err="1">
                <a:latin typeface="Arial" panose="020B0604020202020204" pitchFamily="34" charset="0"/>
              </a:rPr>
              <a:t>Graphik</a:t>
            </a:r>
            <a:r>
              <a:rPr lang="en-US" sz="1800" b="0" i="0" u="none" strike="noStrike" baseline="0" noProof="0" dirty="0">
                <a:latin typeface="Arial" panose="020B0604020202020204" pitchFamily="34" charset="0"/>
              </a:rPr>
              <a:t> and </a:t>
            </a:r>
            <a:r>
              <a:rPr lang="en-US" sz="1800" b="1" i="0" u="none" strike="noStrike" baseline="0" noProof="0" dirty="0">
                <a:latin typeface="Arial" panose="020B0604020202020204" pitchFamily="34" charset="0"/>
              </a:rPr>
              <a:t>GT Sectra Fine </a:t>
            </a:r>
            <a:r>
              <a:rPr lang="en-US" sz="1800" b="0" i="0" u="none" strike="noStrike" baseline="0" noProof="0" dirty="0">
                <a:latin typeface="Arial" panose="020B0604020202020204" pitchFamily="34" charset="0"/>
              </a:rPr>
              <a:t>fonts </a:t>
            </a:r>
            <a:r>
              <a:rPr lang="en-US" dirty="0">
                <a:solidFill>
                  <a:schemeClr val="accent1"/>
                </a:solidFill>
                <a:latin typeface="Arial" panose="020B0604020202020204" pitchFamily="34" charset="0"/>
                <a:hlinkClick r:id="rId3"/>
              </a:rPr>
              <a:t>here</a:t>
            </a:r>
            <a:r>
              <a:rPr lang="en-US" dirty="0">
                <a:latin typeface="Arial" panose="020B0604020202020204" pitchFamily="34" charset="0"/>
              </a:rPr>
              <a:t>.</a:t>
            </a:r>
            <a:endParaRPr lang="en-US" sz="1800" b="0" i="0" u="none" strike="noStrike" baseline="0" noProof="0" dirty="0">
              <a:latin typeface="Arial" panose="020B0604020202020204" pitchFamily="34" charset="0"/>
            </a:endParaRPr>
          </a:p>
        </p:txBody>
      </p:sp>
      <p:pic>
        <p:nvPicPr>
          <p:cNvPr id="8" name="Picture 7">
            <a:extLst>
              <a:ext uri="{FF2B5EF4-FFF2-40B4-BE49-F238E27FC236}">
                <a16:creationId xmlns:a16="http://schemas.microsoft.com/office/drawing/2014/main" id="{8589CE7B-F389-48EB-97E8-0AE9CB63DB1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A810BC6A-4BDC-491C-A2E4-14E7B576486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22467370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1F0406-6021-4318-BE74-6D19E6F0BF8E}"/>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Slide layouts </a:t>
            </a:r>
          </a:p>
        </p:txBody>
      </p:sp>
      <p:sp>
        <p:nvSpPr>
          <p:cNvPr id="5" name="TextBox 4">
            <a:extLst>
              <a:ext uri="{FF2B5EF4-FFF2-40B4-BE49-F238E27FC236}">
                <a16:creationId xmlns:a16="http://schemas.microsoft.com/office/drawing/2014/main" id="{3CC5FB9A-95BE-4AED-8C73-20C560499422}"/>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The following snapshots show some of the slide layouts included within this template. </a:t>
            </a:r>
            <a:br>
              <a:rPr lang="en-GB" sz="1600"/>
            </a:br>
            <a:r>
              <a:rPr lang="en-GB" sz="1600"/>
              <a:t>Access them through </a:t>
            </a:r>
            <a:r>
              <a:rPr lang="en-GB" sz="1600" b="1">
                <a:solidFill>
                  <a:schemeClr val="accent1"/>
                </a:solidFill>
              </a:rPr>
              <a:t>Home (Ribbon) &gt; Slides &gt; Layout</a:t>
            </a:r>
            <a:r>
              <a:rPr lang="en-GB" sz="1600">
                <a:solidFill>
                  <a:schemeClr val="accent1"/>
                </a:solidFill>
              </a:rPr>
              <a:t> OR </a:t>
            </a:r>
            <a:r>
              <a:rPr lang="en-GB" sz="1600" b="1">
                <a:solidFill>
                  <a:schemeClr val="accent1"/>
                </a:solidFill>
              </a:rPr>
              <a:t>View (Ribbon) &gt; Slide Master</a:t>
            </a:r>
            <a:r>
              <a:rPr lang="en-GB" sz="1600" b="0">
                <a:solidFill>
                  <a:schemeClr val="tx1"/>
                </a:solidFill>
              </a:rPr>
              <a:t>.</a:t>
            </a:r>
          </a:p>
        </p:txBody>
      </p:sp>
      <p:sp>
        <p:nvSpPr>
          <p:cNvPr id="6" name="TextBox 5">
            <a:extLst>
              <a:ext uri="{FF2B5EF4-FFF2-40B4-BE49-F238E27FC236}">
                <a16:creationId xmlns:a16="http://schemas.microsoft.com/office/drawing/2014/main" id="{712AE936-832F-4F4C-BB92-3183028645D8}"/>
              </a:ext>
            </a:extLst>
          </p:cNvPr>
          <p:cNvSpPr txBox="1"/>
          <p:nvPr userDrawn="1"/>
        </p:nvSpPr>
        <p:spPr>
          <a:xfrm rot="16200000">
            <a:off x="142495" y="1844963"/>
            <a:ext cx="713231" cy="236223"/>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Intro &amp;</a:t>
            </a:r>
            <a:br>
              <a:rPr lang="en-US" sz="1000" b="1" noProof="0">
                <a:solidFill>
                  <a:schemeClr val="tx1"/>
                </a:solidFill>
              </a:rPr>
            </a:br>
            <a:r>
              <a:rPr lang="en-US" sz="1000" b="1" noProof="0">
                <a:solidFill>
                  <a:schemeClr val="tx1"/>
                </a:solidFill>
              </a:rPr>
              <a:t>Covers</a:t>
            </a:r>
          </a:p>
        </p:txBody>
      </p:sp>
      <p:sp>
        <p:nvSpPr>
          <p:cNvPr id="7" name="TextBox 6">
            <a:extLst>
              <a:ext uri="{FF2B5EF4-FFF2-40B4-BE49-F238E27FC236}">
                <a16:creationId xmlns:a16="http://schemas.microsoft.com/office/drawing/2014/main" id="{2DFD1AD7-8D88-436D-95ED-823BE335DD7B}"/>
              </a:ext>
            </a:extLst>
          </p:cNvPr>
          <p:cNvSpPr txBox="1"/>
          <p:nvPr userDrawn="1"/>
        </p:nvSpPr>
        <p:spPr>
          <a:xfrm rot="16200000">
            <a:off x="141088" y="2630026"/>
            <a:ext cx="716046"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Section Dividers</a:t>
            </a:r>
          </a:p>
        </p:txBody>
      </p:sp>
      <p:sp>
        <p:nvSpPr>
          <p:cNvPr id="8" name="TextBox 7">
            <a:extLst>
              <a:ext uri="{FF2B5EF4-FFF2-40B4-BE49-F238E27FC236}">
                <a16:creationId xmlns:a16="http://schemas.microsoft.com/office/drawing/2014/main" id="{4327F26B-582B-4079-9482-2795939B5BD8}"/>
              </a:ext>
            </a:extLst>
          </p:cNvPr>
          <p:cNvSpPr txBox="1"/>
          <p:nvPr userDrawn="1"/>
        </p:nvSpPr>
        <p:spPr>
          <a:xfrm rot="16200000">
            <a:off x="-642485" y="4197258"/>
            <a:ext cx="2283191"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Content Layouts</a:t>
            </a:r>
          </a:p>
        </p:txBody>
      </p:sp>
      <p:pic>
        <p:nvPicPr>
          <p:cNvPr id="9" name="Picture 8">
            <a:extLst>
              <a:ext uri="{FF2B5EF4-FFF2-40B4-BE49-F238E27FC236}">
                <a16:creationId xmlns:a16="http://schemas.microsoft.com/office/drawing/2014/main" id="{4886F825-3316-48AE-800F-B6267A1B661A}"/>
              </a:ext>
            </a:extLst>
          </p:cNvPr>
          <p:cNvPicPr>
            <a:picLocks noChangeAspect="1"/>
          </p:cNvPicPr>
          <p:nvPr userDrawn="1"/>
        </p:nvPicPr>
        <p:blipFill>
          <a:blip r:embed="rId2"/>
          <a:stretch>
            <a:fillRect/>
          </a:stretch>
        </p:blipFill>
        <p:spPr>
          <a:xfrm>
            <a:off x="708660" y="1610931"/>
            <a:ext cx="10717697" cy="3871296"/>
          </a:xfrm>
          <a:prstGeom prst="rect">
            <a:avLst/>
          </a:prstGeom>
        </p:spPr>
      </p:pic>
      <p:pic>
        <p:nvPicPr>
          <p:cNvPr id="10" name="Picture 9">
            <a:extLst>
              <a:ext uri="{FF2B5EF4-FFF2-40B4-BE49-F238E27FC236}">
                <a16:creationId xmlns:a16="http://schemas.microsoft.com/office/drawing/2014/main" id="{EBDD8A20-2FE4-48E9-879A-EC96DA2F135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F80B683A-DC77-40D5-B81C-B717C1C6927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5563144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21" name="Picture 320">
            <a:extLst>
              <a:ext uri="{FF2B5EF4-FFF2-40B4-BE49-F238E27FC236}">
                <a16:creationId xmlns:a16="http://schemas.microsoft.com/office/drawing/2014/main" id="{DFBDA9E2-67F9-4565-A69B-99F84736217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22" name="TextBox 321">
            <a:extLst>
              <a:ext uri="{FF2B5EF4-FFF2-40B4-BE49-F238E27FC236}">
                <a16:creationId xmlns:a16="http://schemas.microsoft.com/office/drawing/2014/main" id="{C77FB25B-CEF5-424C-8080-481E032F369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107087087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377508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5206726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48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378079767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8" name="Text Placeholder 7"/>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rgbClr val="A700E6"/>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pic>
        <p:nvPicPr>
          <p:cNvPr id="10" name="Picture 9">
            <a:extLst>
              <a:ext uri="{FF2B5EF4-FFF2-40B4-BE49-F238E27FC236}">
                <a16:creationId xmlns:a16="http://schemas.microsoft.com/office/drawing/2014/main" id="{D7D17D7A-C995-422C-9722-6975B3D6A6A0}"/>
              </a:ext>
            </a:extLst>
          </p:cNvPr>
          <p:cNvPicPr>
            <a:picLocks noChangeAspect="1"/>
          </p:cNvPicPr>
          <p:nvPr userDrawn="1"/>
        </p:nvPicPr>
        <p:blipFill>
          <a:blip r:embed="rId2"/>
          <a:stretch>
            <a:fillRect/>
          </a:stretch>
        </p:blipFill>
        <p:spPr>
          <a:xfrm>
            <a:off x="7447741" y="937439"/>
            <a:ext cx="4309200" cy="4524660"/>
          </a:xfrm>
          <a:prstGeom prst="rect">
            <a:avLst/>
          </a:prstGeom>
        </p:spPr>
      </p:pic>
      <p:grpSp>
        <p:nvGrpSpPr>
          <p:cNvPr id="13" name="Group 12">
            <a:extLst>
              <a:ext uri="{FF2B5EF4-FFF2-40B4-BE49-F238E27FC236}">
                <a16:creationId xmlns:a16="http://schemas.microsoft.com/office/drawing/2014/main" id="{E1518E18-655B-4050-AB2D-98EDCCD947C1}"/>
              </a:ext>
            </a:extLst>
          </p:cNvPr>
          <p:cNvGrpSpPr>
            <a:grpSpLocks noChangeAspect="1"/>
          </p:cNvGrpSpPr>
          <p:nvPr userDrawn="1"/>
        </p:nvGrpSpPr>
        <p:grpSpPr>
          <a:xfrm>
            <a:off x="9559232" y="5846780"/>
            <a:ext cx="2250858" cy="604157"/>
            <a:chOff x="9563100" y="1673029"/>
            <a:chExt cx="1389888" cy="373063"/>
          </a:xfrm>
        </p:grpSpPr>
        <p:pic>
          <p:nvPicPr>
            <p:cNvPr id="14" name="Picture 13">
              <a:extLst>
                <a:ext uri="{FF2B5EF4-FFF2-40B4-BE49-F238E27FC236}">
                  <a16:creationId xmlns:a16="http://schemas.microsoft.com/office/drawing/2014/main" id="{963B2B80-8459-422C-B07E-774B0B101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5" name="Freeform 5">
              <a:extLst>
                <a:ext uri="{FF2B5EF4-FFF2-40B4-BE49-F238E27FC236}">
                  <a16:creationId xmlns:a16="http://schemas.microsoft.com/office/drawing/2014/main" id="{4DFD4DD6-8884-4A87-BF32-3D684759E4F3}"/>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27760717-9806-4AA1-9546-B783DB962C1C}"/>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0474154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46007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BFE467-960F-4BDC-9CE3-F34B31FB0933}"/>
              </a:ext>
            </a:extLst>
          </p:cNvPr>
          <p:cNvPicPr>
            <a:picLocks noChangeAspect="1"/>
          </p:cNvPicPr>
          <p:nvPr userDrawn="1"/>
        </p:nvPicPr>
        <p:blipFill>
          <a:blip r:embed="rId2"/>
          <a:stretch>
            <a:fillRect/>
          </a:stretch>
        </p:blipFill>
        <p:spPr>
          <a:xfrm>
            <a:off x="7459722" y="937418"/>
            <a:ext cx="4309200" cy="4524660"/>
          </a:xfrm>
          <a:prstGeom prst="rect">
            <a:avLst/>
          </a:prstGeom>
        </p:spPr>
      </p:pic>
      <p:grpSp>
        <p:nvGrpSpPr>
          <p:cNvPr id="15" name="Group 14">
            <a:extLst>
              <a:ext uri="{FF2B5EF4-FFF2-40B4-BE49-F238E27FC236}">
                <a16:creationId xmlns:a16="http://schemas.microsoft.com/office/drawing/2014/main" id="{9135A376-69E5-460B-9086-BE79884E71C6}"/>
              </a:ext>
            </a:extLst>
          </p:cNvPr>
          <p:cNvGrpSpPr>
            <a:grpSpLocks noChangeAspect="1"/>
          </p:cNvGrpSpPr>
          <p:nvPr userDrawn="1"/>
        </p:nvGrpSpPr>
        <p:grpSpPr>
          <a:xfrm>
            <a:off x="9554578" y="5833249"/>
            <a:ext cx="2256422" cy="605651"/>
            <a:chOff x="9638475" y="1219200"/>
            <a:chExt cx="1389888" cy="373063"/>
          </a:xfrm>
        </p:grpSpPr>
        <p:pic>
          <p:nvPicPr>
            <p:cNvPr id="16" name="Picture 15">
              <a:extLst>
                <a:ext uri="{FF2B5EF4-FFF2-40B4-BE49-F238E27FC236}">
                  <a16:creationId xmlns:a16="http://schemas.microsoft.com/office/drawing/2014/main" id="{CD7AE8EE-F65A-45EF-9FD0-6C5431C1E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D5E0475E-91D3-4EE9-A5F3-1B737F5E597A}"/>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F294F89-9A42-4DEF-B3DD-823E9A1CD6F5}"/>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9" name="Title 1">
            <a:extLst>
              <a:ext uri="{FF2B5EF4-FFF2-40B4-BE49-F238E27FC236}">
                <a16:creationId xmlns:a16="http://schemas.microsoft.com/office/drawing/2014/main" id="{DEED4950-8142-456B-BAF6-DF98D8FB6E4F}"/>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20" name="Text Placeholder 7">
            <a:extLst>
              <a:ext uri="{FF2B5EF4-FFF2-40B4-BE49-F238E27FC236}">
                <a16:creationId xmlns:a16="http://schemas.microsoft.com/office/drawing/2014/main" id="{15A61E07-8F52-4DDB-95AC-E1899293514F}"/>
              </a:ext>
            </a:extLst>
          </p:cNvPr>
          <p:cNvSpPr>
            <a:spLocks noGrp="1"/>
          </p:cNvSpPr>
          <p:nvPr>
            <p:ph type="body" sz="quarter" idx="13" hasCustomPrompt="1"/>
          </p:nvPr>
        </p:nvSpPr>
        <p:spPr>
          <a:xfrm>
            <a:off x="435059" y="3543303"/>
            <a:ext cx="5950190" cy="2910930"/>
          </a:xfrm>
          <a:prstGeom prst="rect">
            <a:avLst/>
          </a:prstGeom>
        </p:spPr>
        <p:txBody>
          <a:bodyPr>
            <a:noAutofit/>
          </a:bodyPr>
          <a:lstStyle>
            <a:lvl1pPr marL="0" indent="0">
              <a:lnSpc>
                <a:spcPct val="70000"/>
              </a:lnSpc>
              <a:defRPr sz="36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97D27E5B-DAD9-4B7E-93F1-E0058A106936}"/>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50849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3">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E049B9-5165-4301-9498-5DF0A980A524}"/>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1" name="Text Placeholder 7">
            <a:extLst>
              <a:ext uri="{FF2B5EF4-FFF2-40B4-BE49-F238E27FC236}">
                <a16:creationId xmlns:a16="http://schemas.microsoft.com/office/drawing/2014/main" id="{A02CD016-B833-4D36-A543-5968C05174B0}"/>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56BC192A-2684-4550-BAC0-0A3EA6BE135F}"/>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5" name="Rectangle 14">
            <a:extLst>
              <a:ext uri="{FF2B5EF4-FFF2-40B4-BE49-F238E27FC236}">
                <a16:creationId xmlns:a16="http://schemas.microsoft.com/office/drawing/2014/main" id="{6DB1F6BB-B266-4053-BB43-522174CCB9FA}"/>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7471896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4">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FF60AA-98EB-4628-8B04-E0C666DAD087}"/>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2" name="Group 11">
            <a:extLst>
              <a:ext uri="{FF2B5EF4-FFF2-40B4-BE49-F238E27FC236}">
                <a16:creationId xmlns:a16="http://schemas.microsoft.com/office/drawing/2014/main" id="{6764C110-129C-47A9-A5B4-FE8461998B7B}"/>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A7242883-7ED8-4C1B-931A-47FD3A091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ED2D8753-F5B7-415E-94C8-12C5A7A87CE9}"/>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8" name="Text Placeholder 7">
            <a:extLst>
              <a:ext uri="{FF2B5EF4-FFF2-40B4-BE49-F238E27FC236}">
                <a16:creationId xmlns:a16="http://schemas.microsoft.com/office/drawing/2014/main" id="{E616C387-6715-47CE-8D3F-A1CCDADF724C}"/>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a:extLst>
              <a:ext uri="{FF2B5EF4-FFF2-40B4-BE49-F238E27FC236}">
                <a16:creationId xmlns:a16="http://schemas.microsoft.com/office/drawing/2014/main" id="{94A43E03-A4E3-4574-A432-E155E49FE709}"/>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2BEA169-0D2D-4657-811D-69BBCE222CF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690534325"/>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5">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C2B7F6C-64D5-4E8E-8338-957891460A87}"/>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1" name="Group 10">
            <a:extLst>
              <a:ext uri="{FF2B5EF4-FFF2-40B4-BE49-F238E27FC236}">
                <a16:creationId xmlns:a16="http://schemas.microsoft.com/office/drawing/2014/main" id="{C8B49144-8DDB-4350-BBB6-4182E3EF713E}"/>
              </a:ext>
            </a:extLst>
          </p:cNvPr>
          <p:cNvGrpSpPr>
            <a:grpSpLocks noChangeAspect="1"/>
          </p:cNvGrpSpPr>
          <p:nvPr userDrawn="1"/>
        </p:nvGrpSpPr>
        <p:grpSpPr>
          <a:xfrm>
            <a:off x="9559232" y="5846780"/>
            <a:ext cx="2250858" cy="604157"/>
            <a:chOff x="9563100" y="1673029"/>
            <a:chExt cx="1389888" cy="373063"/>
          </a:xfrm>
        </p:grpSpPr>
        <p:pic>
          <p:nvPicPr>
            <p:cNvPr id="12" name="Picture 11">
              <a:extLst>
                <a:ext uri="{FF2B5EF4-FFF2-40B4-BE49-F238E27FC236}">
                  <a16:creationId xmlns:a16="http://schemas.microsoft.com/office/drawing/2014/main" id="{E81BC244-8BAD-4410-B17C-2A545DB54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3" name="Freeform 5">
              <a:extLst>
                <a:ext uri="{FF2B5EF4-FFF2-40B4-BE49-F238E27FC236}">
                  <a16:creationId xmlns:a16="http://schemas.microsoft.com/office/drawing/2014/main" id="{3DD0744C-866A-465B-A9A8-8CDB1CDFACA4}"/>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2E150A08-AEB5-491F-9AA1-BE9B264B13B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20" name="Text Placeholder 7">
            <a:extLst>
              <a:ext uri="{FF2B5EF4-FFF2-40B4-BE49-F238E27FC236}">
                <a16:creationId xmlns:a16="http://schemas.microsoft.com/office/drawing/2014/main" id="{3D44E12A-AF3A-431F-8CD1-F295AE7CE97F}"/>
              </a:ext>
            </a:extLst>
          </p:cNvPr>
          <p:cNvSpPr>
            <a:spLocks noGrp="1"/>
          </p:cNvSpPr>
          <p:nvPr>
            <p:ph type="body" sz="quarter" idx="13" hasCustomPrompt="1"/>
          </p:nvPr>
        </p:nvSpPr>
        <p:spPr>
          <a:xfrm>
            <a:off x="435060" y="4218766"/>
            <a:ext cx="6777975"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5C0F8248-C274-4474-9E8D-0C522C53A5BB}"/>
              </a:ext>
            </a:extLst>
          </p:cNvPr>
          <p:cNvSpPr>
            <a:spLocks noGrp="1"/>
          </p:cNvSpPr>
          <p:nvPr>
            <p:ph type="ctrTitle" hasCustomPrompt="1"/>
          </p:nvPr>
        </p:nvSpPr>
        <p:spPr>
          <a:xfrm>
            <a:off x="435060" y="2204368"/>
            <a:ext cx="6777503"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5" name="Rectangle 14">
            <a:extLst>
              <a:ext uri="{FF2B5EF4-FFF2-40B4-BE49-F238E27FC236}">
                <a16:creationId xmlns:a16="http://schemas.microsoft.com/office/drawing/2014/main" id="{F928F0F5-52CA-4EA4-BACA-C4E68355A9FB}"/>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28375957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6">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8" name="Text Placeholder 7"/>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DAB9C300-F20C-4C0F-BBC5-FF0B9B81D918}"/>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0" name="TextBox 9">
            <a:extLst>
              <a:ext uri="{FF2B5EF4-FFF2-40B4-BE49-F238E27FC236}">
                <a16:creationId xmlns:a16="http://schemas.microsoft.com/office/drawing/2014/main" id="{9F0EE471-4212-42F4-924F-E0F65CCD73C7}"/>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1" name="Rectangle 10">
            <a:extLst>
              <a:ext uri="{FF2B5EF4-FFF2-40B4-BE49-F238E27FC236}">
                <a16:creationId xmlns:a16="http://schemas.microsoft.com/office/drawing/2014/main" id="{43AFE67B-3601-4142-B610-E31A55AAA46D}"/>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grpSp>
        <p:nvGrpSpPr>
          <p:cNvPr id="12" name="Group 11">
            <a:extLst>
              <a:ext uri="{FF2B5EF4-FFF2-40B4-BE49-F238E27FC236}">
                <a16:creationId xmlns:a16="http://schemas.microsoft.com/office/drawing/2014/main" id="{738C61CA-A27A-4061-8E7E-75862281E893}"/>
              </a:ext>
            </a:extLst>
          </p:cNvPr>
          <p:cNvGrpSpPr>
            <a:grpSpLocks noChangeAspect="1"/>
          </p:cNvGrpSpPr>
          <p:nvPr userDrawn="1"/>
        </p:nvGrpSpPr>
        <p:grpSpPr>
          <a:xfrm>
            <a:off x="9559232" y="5846780"/>
            <a:ext cx="2250858" cy="604157"/>
            <a:chOff x="9563100" y="1673029"/>
            <a:chExt cx="1389888" cy="373063"/>
          </a:xfrm>
        </p:grpSpPr>
        <p:pic>
          <p:nvPicPr>
            <p:cNvPr id="13" name="Picture 12">
              <a:extLst>
                <a:ext uri="{FF2B5EF4-FFF2-40B4-BE49-F238E27FC236}">
                  <a16:creationId xmlns:a16="http://schemas.microsoft.com/office/drawing/2014/main" id="{5964F940-A101-4E56-8544-D36089224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4" name="Freeform 5">
              <a:extLst>
                <a:ext uri="{FF2B5EF4-FFF2-40B4-BE49-F238E27FC236}">
                  <a16:creationId xmlns:a16="http://schemas.microsoft.com/office/drawing/2014/main" id="{774B84FE-E87B-419D-A29D-5289CCC698B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12899589"/>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7">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Box 10">
            <a:extLst>
              <a:ext uri="{FF2B5EF4-FFF2-40B4-BE49-F238E27FC236}">
                <a16:creationId xmlns:a16="http://schemas.microsoft.com/office/drawing/2014/main" id="{A65DE97F-2CB6-4560-80CA-C9D0438A4E2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4C43721-444D-46FA-B837-E1AC35B9884B}"/>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3A54E503-83B9-438F-B77A-B6B9A0F222A9}"/>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2" name="Rectangle 11">
            <a:extLst>
              <a:ext uri="{FF2B5EF4-FFF2-40B4-BE49-F238E27FC236}">
                <a16:creationId xmlns:a16="http://schemas.microsoft.com/office/drawing/2014/main" id="{32A93704-2BC4-41A3-AFF4-7500CE2D4852}"/>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36145047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8">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 name="TextBox 8">
            <a:extLst>
              <a:ext uri="{FF2B5EF4-FFF2-40B4-BE49-F238E27FC236}">
                <a16:creationId xmlns:a16="http://schemas.microsoft.com/office/drawing/2014/main" id="{CB15EDC7-B485-4A65-9C1A-320CFCB309A4}"/>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dirty="0"/>
              <a:t>Learning and Knowledge Management</a:t>
            </a:r>
          </a:p>
        </p:txBody>
      </p:sp>
      <p:sp>
        <p:nvSpPr>
          <p:cNvPr id="17" name="Text Placeholder 7">
            <a:extLst>
              <a:ext uri="{FF2B5EF4-FFF2-40B4-BE49-F238E27FC236}">
                <a16:creationId xmlns:a16="http://schemas.microsoft.com/office/drawing/2014/main" id="{5D41110C-4032-43AF-950E-5542F9B7A58E}"/>
              </a:ext>
            </a:extLst>
          </p:cNvPr>
          <p:cNvSpPr>
            <a:spLocks noGrp="1"/>
          </p:cNvSpPr>
          <p:nvPr>
            <p:ph type="body" sz="quarter" idx="13" hasCustomPrompt="1"/>
          </p:nvPr>
        </p:nvSpPr>
        <p:spPr>
          <a:xfrm>
            <a:off x="8378891" y="2129720"/>
            <a:ext cx="3431200" cy="3512127"/>
          </a:xfrm>
          <a:prstGeom prst="rect">
            <a:avLst/>
          </a:prstGeom>
        </p:spPr>
        <p:txBody>
          <a:bodyPr>
            <a:noAutofit/>
          </a:bodyPr>
          <a:lstStyle>
            <a:lvl1pPr marL="0" indent="0">
              <a:lnSpc>
                <a:spcPct val="70000"/>
              </a:lnSpc>
              <a:defRPr lang="en-US" sz="3600" b="0" kern="1200" cap="all" baseline="0" dirty="0">
                <a:solidFill>
                  <a:srgbClr val="A700E6"/>
                </a:solidFill>
                <a:latin typeface="+mj-lt"/>
                <a:ea typeface="+mn-ea"/>
                <a:cs typeface="+mn-cs"/>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73B1C33E-C0E3-41FA-ADB4-C45098302073}"/>
              </a:ext>
            </a:extLst>
          </p:cNvPr>
          <p:cNvSpPr>
            <a:spLocks noGrp="1"/>
          </p:cNvSpPr>
          <p:nvPr>
            <p:ph type="ctrTitle" hasCustomPrompt="1"/>
          </p:nvPr>
        </p:nvSpPr>
        <p:spPr>
          <a:xfrm>
            <a:off x="435060" y="2204368"/>
            <a:ext cx="673084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1" name="Rectangle 10">
            <a:extLst>
              <a:ext uri="{FF2B5EF4-FFF2-40B4-BE49-F238E27FC236}">
                <a16:creationId xmlns:a16="http://schemas.microsoft.com/office/drawing/2014/main" id="{72C5D46C-A356-4F60-9AFF-FF5051F543D4}"/>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979116676"/>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4467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16" name="Picture 15">
            <a:extLst>
              <a:ext uri="{FF2B5EF4-FFF2-40B4-BE49-F238E27FC236}">
                <a16:creationId xmlns:a16="http://schemas.microsoft.com/office/drawing/2014/main" id="{956C2A30-43CF-46A3-B5B9-9A2538244F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FE05A60E-3098-48D7-8297-9DE7594CFCC3}"/>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8ECA0EAF-F59B-462E-BB44-FA8EFC44F9F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3350565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rgbClr val="46007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1BCFFE-218A-4A7E-ADA8-69A252D2EBD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9527" y="1"/>
            <a:ext cx="12178884" cy="6858000"/>
          </a:xfrm>
          <a:prstGeom prst="rect">
            <a:avLst/>
          </a:prstGeom>
        </p:spPr>
      </p:pic>
      <p:sp>
        <p:nvSpPr>
          <p:cNvPr id="11" name="Rectangle 10">
            <a:extLst>
              <a:ext uri="{FF2B5EF4-FFF2-40B4-BE49-F238E27FC236}">
                <a16:creationId xmlns:a16="http://schemas.microsoft.com/office/drawing/2014/main" id="{DEB647BC-27F3-4CF2-AF9D-D015AF290B09}"/>
              </a:ext>
            </a:extLst>
          </p:cNvPr>
          <p:cNvSpPr/>
          <p:nvPr userDrawn="1"/>
        </p:nvSpPr>
        <p:spPr>
          <a:xfrm>
            <a:off x="9527" y="0"/>
            <a:ext cx="12172946" cy="6857999"/>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F004793B-B8BA-4274-AF8C-3E6C19C879A1}"/>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8" name="Text Placeholder 7">
            <a:extLst>
              <a:ext uri="{FF2B5EF4-FFF2-40B4-BE49-F238E27FC236}">
                <a16:creationId xmlns:a16="http://schemas.microsoft.com/office/drawing/2014/main" id="{83706D36-9FA8-49D3-BB5B-1BC37E5631EF}"/>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2" name="Rectangle 11">
            <a:extLst>
              <a:ext uri="{FF2B5EF4-FFF2-40B4-BE49-F238E27FC236}">
                <a16:creationId xmlns:a16="http://schemas.microsoft.com/office/drawing/2014/main" id="{D37BA114-F0EE-4F6D-B82D-9D08A54AB39F}"/>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538547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rgbClr val="46007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7D870A-5430-4CCA-8D8B-28E5D5EC1FE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051" y="0"/>
            <a:ext cx="12172950" cy="6854657"/>
          </a:xfrm>
          <a:prstGeom prst="rect">
            <a:avLst/>
          </a:prstGeom>
        </p:spPr>
      </p:pic>
      <p:sp>
        <p:nvSpPr>
          <p:cNvPr id="12" name="Rectangle 11">
            <a:extLst>
              <a:ext uri="{FF2B5EF4-FFF2-40B4-BE49-F238E27FC236}">
                <a16:creationId xmlns:a16="http://schemas.microsoft.com/office/drawing/2014/main" id="{6449782B-3EFC-4469-9567-266069384B50}"/>
              </a:ext>
            </a:extLst>
          </p:cNvPr>
          <p:cNvSpPr/>
          <p:nvPr userDrawn="1"/>
        </p:nvSpPr>
        <p:spPr>
          <a:xfrm>
            <a:off x="0" y="0"/>
            <a:ext cx="12192000" cy="6854657"/>
          </a:xfrm>
          <a:prstGeom prst="rect">
            <a:avLst/>
          </a:prstGeom>
          <a:solidFill>
            <a:srgbClr val="000C1D">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9F54181F-6B29-4D14-B1ED-9BF2EC4A177F}"/>
              </a:ext>
            </a:extLst>
          </p:cNvPr>
          <p:cNvGrpSpPr>
            <a:grpSpLocks noChangeAspect="1"/>
          </p:cNvGrpSpPr>
          <p:nvPr userDrawn="1"/>
        </p:nvGrpSpPr>
        <p:grpSpPr>
          <a:xfrm>
            <a:off x="9554578" y="5833249"/>
            <a:ext cx="2256422" cy="605651"/>
            <a:chOff x="9638475" y="1219200"/>
            <a:chExt cx="1389888" cy="373063"/>
          </a:xfrm>
        </p:grpSpPr>
        <p:pic>
          <p:nvPicPr>
            <p:cNvPr id="21" name="Picture 20">
              <a:extLst>
                <a:ext uri="{FF2B5EF4-FFF2-40B4-BE49-F238E27FC236}">
                  <a16:creationId xmlns:a16="http://schemas.microsoft.com/office/drawing/2014/main" id="{7D6EADDE-99FF-4BC8-87DA-6261696FD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22" name="Freeform 5">
              <a:extLst>
                <a:ext uri="{FF2B5EF4-FFF2-40B4-BE49-F238E27FC236}">
                  <a16:creationId xmlns:a16="http://schemas.microsoft.com/office/drawing/2014/main" id="{DCE031E4-01BF-45B8-B115-CA636DF3544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a:extLst>
              <a:ext uri="{FF2B5EF4-FFF2-40B4-BE49-F238E27FC236}">
                <a16:creationId xmlns:a16="http://schemas.microsoft.com/office/drawing/2014/main" id="{F43B3D2E-A3BA-4C92-8BB6-D76F9ECBD66C}"/>
              </a:ext>
            </a:extLst>
          </p:cNvPr>
          <p:cNvPicPr>
            <a:picLocks noChangeAspect="1"/>
          </p:cNvPicPr>
          <p:nvPr userDrawn="1"/>
        </p:nvPicPr>
        <p:blipFill>
          <a:blip r:embed="rId4"/>
          <a:stretch>
            <a:fillRect/>
          </a:stretch>
        </p:blipFill>
        <p:spPr>
          <a:xfrm>
            <a:off x="7447741" y="937439"/>
            <a:ext cx="4309200" cy="4524660"/>
          </a:xfrm>
          <a:prstGeom prst="rect">
            <a:avLst/>
          </a:prstGeom>
        </p:spPr>
      </p:pic>
      <p:sp>
        <p:nvSpPr>
          <p:cNvPr id="16" name="Title 1">
            <a:extLst>
              <a:ext uri="{FF2B5EF4-FFF2-40B4-BE49-F238E27FC236}">
                <a16:creationId xmlns:a16="http://schemas.microsoft.com/office/drawing/2014/main" id="{8EB4C82F-C87C-4AB4-BAE0-8E077BEA3BB8}"/>
              </a:ext>
            </a:extLst>
          </p:cNvPr>
          <p:cNvSpPr>
            <a:spLocks noGrp="1"/>
          </p:cNvSpPr>
          <p:nvPr>
            <p:ph type="ctrTitle" hasCustomPrompt="1"/>
          </p:nvPr>
        </p:nvSpPr>
        <p:spPr>
          <a:xfrm>
            <a:off x="435060" y="457200"/>
            <a:ext cx="5950190" cy="3086100"/>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dirty="0"/>
              <a:t>Click to edit title</a:t>
            </a:r>
          </a:p>
        </p:txBody>
      </p:sp>
      <p:sp>
        <p:nvSpPr>
          <p:cNvPr id="17" name="Text Placeholder 7">
            <a:extLst>
              <a:ext uri="{FF2B5EF4-FFF2-40B4-BE49-F238E27FC236}">
                <a16:creationId xmlns:a16="http://schemas.microsoft.com/office/drawing/2014/main" id="{3D7FAF18-E079-4E88-983B-849F6256B713}"/>
              </a:ext>
            </a:extLst>
          </p:cNvPr>
          <p:cNvSpPr>
            <a:spLocks noGrp="1"/>
          </p:cNvSpPr>
          <p:nvPr>
            <p:ph type="body" sz="quarter" idx="13" hasCustomPrompt="1"/>
          </p:nvPr>
        </p:nvSpPr>
        <p:spPr>
          <a:xfrm>
            <a:off x="429122" y="3543303"/>
            <a:ext cx="5956127" cy="2910930"/>
          </a:xfrm>
          <a:prstGeom prst="rect">
            <a:avLst/>
          </a:prstGeo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dirty="0"/>
              <a:t>subtitle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63F33E-C21A-4D9D-8332-BACB4CD68ACE}"/>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18179297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11 - Abstract Image">
    <p:spTree>
      <p:nvGrpSpPr>
        <p:cNvPr id="1" name=""/>
        <p:cNvGrpSpPr/>
        <p:nvPr/>
      </p:nvGrpSpPr>
      <p:grpSpPr>
        <a:xfrm>
          <a:off x="0" y="0"/>
          <a:ext cx="0" cy="0"/>
          <a:chOff x="0" y="0"/>
          <a:chExt cx="0" cy="0"/>
        </a:xfrm>
      </p:grpSpPr>
      <p:pic>
        <p:nvPicPr>
          <p:cNvPr id="3" name="Picture Placeholder 2" descr="A picture containing clothing, underwear, umbrella&#10;&#10;Description automatically generated">
            <a:extLst>
              <a:ext uri="{FF2B5EF4-FFF2-40B4-BE49-F238E27FC236}">
                <a16:creationId xmlns:a16="http://schemas.microsoft.com/office/drawing/2014/main" id="{9636B599-D20F-4063-ACB8-A8C9ECD9CF8F}"/>
              </a:ext>
            </a:extLst>
          </p:cNvPr>
          <p:cNvPicPr>
            <a:picLocks noChangeAspect="1"/>
          </p:cNvPicPr>
          <p:nvPr userDrawn="1"/>
        </p:nvPicPr>
        <p:blipFill>
          <a:blip r:embed="rId2"/>
          <a:srcRect l="2240" r="2240"/>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99A7C1A0-D105-4FA6-A386-D6526EA0A15C}"/>
              </a:ext>
            </a:extLst>
          </p:cNvPr>
          <p:cNvPicPr>
            <a:picLocks noChangeAspect="1"/>
          </p:cNvPicPr>
          <p:nvPr userDrawn="1"/>
        </p:nvPicPr>
        <p:blipFill>
          <a:blip r:embed="rId3"/>
          <a:stretch>
            <a:fillRect/>
          </a:stretch>
        </p:blipFill>
        <p:spPr>
          <a:xfrm>
            <a:off x="9673818" y="309378"/>
            <a:ext cx="2249619" cy="603556"/>
          </a:xfrm>
          <a:prstGeom prst="rect">
            <a:avLst/>
          </a:prstGeom>
        </p:spPr>
      </p:pic>
      <p:sp>
        <p:nvSpPr>
          <p:cNvPr id="8" name="Text Placeholder 7">
            <a:extLst>
              <a:ext uri="{FF2B5EF4-FFF2-40B4-BE49-F238E27FC236}">
                <a16:creationId xmlns:a16="http://schemas.microsoft.com/office/drawing/2014/main" id="{24D91DD3-C3BD-4DC9-8189-A69F4699B796}"/>
              </a:ext>
            </a:extLst>
          </p:cNvPr>
          <p:cNvSpPr>
            <a:spLocks noGrp="1"/>
          </p:cNvSpPr>
          <p:nvPr>
            <p:ph type="body" sz="quarter" idx="13"/>
          </p:nvPr>
        </p:nvSpPr>
        <p:spPr>
          <a:xfrm>
            <a:off x="1702774" y="3099092"/>
            <a:ext cx="6378008" cy="2082495"/>
          </a:xfrm>
          <a:prstGeom prst="rect">
            <a:avLst/>
          </a:prstGeo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AA4562A6-2583-4AB0-955F-D54480F959B7}"/>
              </a:ext>
            </a:extLst>
          </p:cNvPr>
          <p:cNvSpPr>
            <a:spLocks noGrp="1"/>
          </p:cNvSpPr>
          <p:nvPr>
            <p:ph type="ctrTitle"/>
          </p:nvPr>
        </p:nvSpPr>
        <p:spPr>
          <a:xfrm>
            <a:off x="1707502" y="1084694"/>
            <a:ext cx="6372808" cy="1902426"/>
          </a:xfrm>
          <a:prstGeom prst="rect">
            <a:avLst/>
          </a:prstGeom>
        </p:spPr>
        <p:txBody>
          <a:bodyPr tIns="0" anchor="t" anchorCtr="0">
            <a:noAutofit/>
          </a:bodyPr>
          <a:lstStyle>
            <a:lvl1pPr algn="l">
              <a:lnSpc>
                <a:spcPct val="70000"/>
              </a:lnSpc>
              <a:defRPr sz="6000">
                <a:solidFill>
                  <a:schemeClr val="tx1"/>
                </a:solidFill>
                <a:latin typeface="+mj-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335A68AA-2D80-4E43-9479-C7DE6B584C0C}"/>
              </a:ext>
            </a:extLst>
          </p:cNvPr>
          <p:cNvSpPr txBox="1">
            <a:spLocks noChangeArrowheads="1"/>
          </p:cNvSpPr>
          <p:nvPr userDrawn="1"/>
        </p:nvSpPr>
        <p:spPr bwMode="auto">
          <a:xfrm>
            <a:off x="8803595" y="6286684"/>
            <a:ext cx="3267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t>Learning and Knowledge Management</a:t>
            </a:r>
          </a:p>
        </p:txBody>
      </p:sp>
      <p:sp>
        <p:nvSpPr>
          <p:cNvPr id="11" name="Rectangle 10">
            <a:extLst>
              <a:ext uri="{FF2B5EF4-FFF2-40B4-BE49-F238E27FC236}">
                <a16:creationId xmlns:a16="http://schemas.microsoft.com/office/drawing/2014/main" id="{17D719E6-9E00-41F6-9EEA-2E915CB9ABBC}"/>
              </a:ext>
            </a:extLst>
          </p:cNvPr>
          <p:cNvSpPr>
            <a:spLocks noChangeArrowheads="1"/>
          </p:cNvSpPr>
          <p:nvPr userDrawn="1"/>
        </p:nvSpPr>
        <p:spPr bwMode="auto">
          <a:xfrm>
            <a:off x="598488" y="6454775"/>
            <a:ext cx="3214687" cy="25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dirty="0">
                <a:latin typeface="Arial" pitchFamily="34" charset="0"/>
                <a:cs typeface="Arial" panose="020B0604020202020204" pitchFamily="34" charset="0"/>
              </a:rPr>
              <a:t>Copyright © 2020 Accenture. All Rights Reserved. </a:t>
            </a:r>
          </a:p>
        </p:txBody>
      </p:sp>
    </p:spTree>
    <p:extLst>
      <p:ext uri="{BB962C8B-B14F-4D97-AF65-F5344CB8AC3E}">
        <p14:creationId xmlns:p14="http://schemas.microsoft.com/office/powerpoint/2010/main" val="34960624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hi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0091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ark Blank">
    <p:bg>
      <p:bgPr>
        <a:solidFill>
          <a:srgbClr val="4600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012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132A72A4-6061-492B-9BF1-BE02B584BE7B}"/>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dirty="0"/>
          </a:p>
        </p:txBody>
      </p:sp>
    </p:spTree>
    <p:extLst>
      <p:ext uri="{BB962C8B-B14F-4D97-AF65-F5344CB8AC3E}">
        <p14:creationId xmlns:p14="http://schemas.microsoft.com/office/powerpoint/2010/main" val="32550025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0719646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66166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7383910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725926"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sp>
        <p:nvSpPr>
          <p:cNvPr id="12" name="Rectangle 11">
            <a:extLst>
              <a:ext uri="{FF2B5EF4-FFF2-40B4-BE49-F238E27FC236}">
                <a16:creationId xmlns:a16="http://schemas.microsoft.com/office/drawing/2014/main" id="{382474FE-D537-4323-AE99-752281986EA8}"/>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2003640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0486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pic>
        <p:nvPicPr>
          <p:cNvPr id="11" name="Picture 10">
            <a:extLst>
              <a:ext uri="{FF2B5EF4-FFF2-40B4-BE49-F238E27FC236}">
                <a16:creationId xmlns:a16="http://schemas.microsoft.com/office/drawing/2014/main" id="{07D36E82-2DEB-47FE-B439-594F5B54C0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FFC3E0A1-6234-4C14-B278-732D6764BC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77BE6E59-812C-4A8B-8918-5DBD22C497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5595959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1800" b="0"/>
            </a:lvl1pPr>
            <a:lvl2pPr marL="0">
              <a:defRPr sz="1800"/>
            </a:lvl2pPr>
            <a:lvl3pPr>
              <a:defRPr sz="1600"/>
            </a:lvl3pPr>
            <a:lvl4pPr>
              <a:spcAft>
                <a:spcPts val="600"/>
              </a:spcAft>
              <a:defRPr sz="1400"/>
            </a:lvl4pPr>
            <a:lvl5pPr>
              <a:spcAft>
                <a:spcPts val="600"/>
              </a:spcAft>
              <a:defRPr/>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509056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all" baseline="0">
                <a:solidFill>
                  <a:schemeClr val="tx1"/>
                </a:solidFill>
                <a:latin typeface="+mj-lt"/>
                <a:ea typeface="+mj-ea"/>
                <a:cs typeface="+mj-cs"/>
              </a:rPr>
              <a:t>Module </a:t>
            </a:r>
            <a:r>
              <a:rPr lang="en-US" sz="3600" b="0" kern="1200" cap="all" baseline="0">
                <a:solidFill>
                  <a:srgbClr val="A700E6"/>
                </a:solidFill>
                <a:latin typeface="+mj-lt"/>
                <a:ea typeface="+mj-ea"/>
                <a:cs typeface="+mj-cs"/>
              </a:rPr>
              <a:t>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sp>
        <p:nvSpPr>
          <p:cNvPr id="15" name="Rectangle 14">
            <a:extLst>
              <a:ext uri="{FF2B5EF4-FFF2-40B4-BE49-F238E27FC236}">
                <a16:creationId xmlns:a16="http://schemas.microsoft.com/office/drawing/2014/main" id="{00761A54-E216-401E-AC66-9FF0A823E320}"/>
              </a:ext>
            </a:extLst>
          </p:cNvPr>
          <p:cNvSpPr>
            <a:spLocks noChangeArrowheads="1"/>
          </p:cNvSpPr>
          <p:nvPr userDrawn="1"/>
        </p:nvSpPr>
        <p:spPr bwMode="auto">
          <a:xfrm>
            <a:off x="380117" y="6454232"/>
            <a:ext cx="3071355" cy="25135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eaLnBrk="1" fontAlgn="auto" hangingPunct="1">
              <a:spcBef>
                <a:spcPct val="20000"/>
              </a:spcBef>
              <a:spcAft>
                <a:spcPts val="0"/>
              </a:spcAft>
              <a:defRPr/>
            </a:pPr>
            <a:r>
              <a:rPr lang="en-US" altLang="en-US" sz="1050">
                <a:latin typeface="Arial" pitchFamily="34" charset="0"/>
                <a:cs typeface="Arial" panose="020B0604020202020204" pitchFamily="34" charset="0"/>
              </a:rPr>
              <a:t>Copyright © 2020 Accenture. All rights reserved.</a:t>
            </a:r>
          </a:p>
        </p:txBody>
      </p:sp>
    </p:spTree>
    <p:extLst>
      <p:ext uri="{BB962C8B-B14F-4D97-AF65-F5344CB8AC3E}">
        <p14:creationId xmlns:p14="http://schemas.microsoft.com/office/powerpoint/2010/main" val="3634692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1"/>
            <a:endParaRPr lang="en-US"/>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346845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Ground 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a:solidFill>
                  <a:schemeClr val="tx1"/>
                </a:solidFill>
              </a:rPr>
              <a:t>For a successful class, please:</a:t>
            </a:r>
          </a:p>
        </p:txBody>
      </p:sp>
      <p:pic>
        <p:nvPicPr>
          <p:cNvPr id="11" name="Picture 10">
            <a:extLst>
              <a:ext uri="{FF2B5EF4-FFF2-40B4-BE49-F238E27FC236}">
                <a16:creationId xmlns:a16="http://schemas.microsoft.com/office/drawing/2014/main" id="{60445F22-38EA-4CBF-8678-DBE10F28FC4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787F70-D16E-4FE7-864C-EB4CE63A04C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37AD9597-4AF5-4B01-A525-B94B91AE2C6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1531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1">
    <p:bg>
      <p:bgPr>
        <a:solidFill>
          <a:srgbClr val="460073"/>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FD4AAC0-F751-46EB-8079-A450A25A1BB8}"/>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pic>
        <p:nvPicPr>
          <p:cNvPr id="9" name="Graphic 5">
            <a:extLst>
              <a:ext uri="{FF2B5EF4-FFF2-40B4-BE49-F238E27FC236}">
                <a16:creationId xmlns:a16="http://schemas.microsoft.com/office/drawing/2014/main" id="{F41CAB4C-D5DF-4654-AACC-E67A6941176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0" name="Title 1">
            <a:extLst>
              <a:ext uri="{FF2B5EF4-FFF2-40B4-BE49-F238E27FC236}">
                <a16:creationId xmlns:a16="http://schemas.microsoft.com/office/drawing/2014/main" id="{F8854AAF-E8D1-4A70-8B1D-AA83E95FF41F}"/>
              </a:ext>
            </a:extLst>
          </p:cNvPr>
          <p:cNvSpPr>
            <a:spLocks noGrp="1"/>
          </p:cNvSpPr>
          <p:nvPr>
            <p:ph type="ctrTitle" hasCustomPrompt="1"/>
          </p:nvPr>
        </p:nvSpPr>
        <p:spPr>
          <a:xfrm>
            <a:off x="2121878" y="1336294"/>
            <a:ext cx="7948244" cy="2255710"/>
          </a:xfrm>
          <a:prstGeom prst="rect">
            <a:avLst/>
          </a:prstGeom>
        </p:spPr>
        <p:txBody>
          <a:bodyPr anchor="b"/>
          <a:lstStyle>
            <a:lvl1pPr algn="ctr">
              <a:lnSpc>
                <a:spcPct val="90000"/>
              </a:lnSpc>
              <a:defRPr sz="4800" cap="none" baseline="0">
                <a:solidFill>
                  <a:schemeClr val="bg1"/>
                </a:solidFill>
              </a:defRPr>
            </a:lvl1pPr>
          </a:lstStyle>
          <a:p>
            <a:r>
              <a:rPr lang="en-US"/>
              <a:t>Place presentation title here 48pt</a:t>
            </a:r>
          </a:p>
        </p:txBody>
      </p:sp>
      <p:sp>
        <p:nvSpPr>
          <p:cNvPr id="11" name="Text Placeholder 15">
            <a:extLst>
              <a:ext uri="{FF2B5EF4-FFF2-40B4-BE49-F238E27FC236}">
                <a16:creationId xmlns:a16="http://schemas.microsoft.com/office/drawing/2014/main" id="{1E1FBF5D-2A56-4304-B506-6F10112A675F}"/>
              </a:ext>
            </a:extLst>
          </p:cNvPr>
          <p:cNvSpPr>
            <a:spLocks noGrp="1"/>
          </p:cNvSpPr>
          <p:nvPr>
            <p:ph type="body" sz="quarter" idx="13" hasCustomPrompt="1"/>
          </p:nvPr>
        </p:nvSpPr>
        <p:spPr>
          <a:xfrm>
            <a:off x="2121879" y="3866920"/>
            <a:ext cx="7948244" cy="633734"/>
          </a:xfrm>
          <a:prstGeom prst="rect">
            <a:avLst/>
          </a:prstGeom>
        </p:spPr>
        <p:txBody>
          <a:bodyPr vert="horz" lIns="0" tIns="0" rIns="0" bIns="0" rtlCol="0">
            <a:noAutofit/>
          </a:bodyPr>
          <a:lstStyle>
            <a:lvl1pPr marL="0" indent="0" algn="ctr">
              <a:lnSpc>
                <a:spcPct val="90000"/>
              </a:lnSpc>
              <a:buNone/>
              <a:defRPr lang="en-US" sz="2400" i="0" cap="none" spc="0" baseline="0" dirty="0" smtClean="0">
                <a:solidFill>
                  <a:schemeClr val="bg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Palatino Linotype 24pt</a:t>
            </a:r>
          </a:p>
        </p:txBody>
      </p:sp>
      <p:sp>
        <p:nvSpPr>
          <p:cNvPr id="7" name="TextBox 6">
            <a:extLst>
              <a:ext uri="{FF2B5EF4-FFF2-40B4-BE49-F238E27FC236}">
                <a16:creationId xmlns:a16="http://schemas.microsoft.com/office/drawing/2014/main" id="{E06016B1-D2EE-4217-AEA7-B42329515F4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17429494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794727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C3ED1C80-FDBA-4CCF-B521-E2553BC15871}"/>
              </a:ext>
            </a:extLst>
          </p:cNvPr>
          <p:cNvSpPr>
            <a:spLocks noGrp="1"/>
          </p:cNvSpPr>
          <p:nvPr>
            <p:ph type="body" sz="quarter" idx="14" hasCustomPrompt="1"/>
          </p:nvPr>
        </p:nvSpPr>
        <p:spPr>
          <a:xfrm>
            <a:off x="381000" y="3004457"/>
            <a:ext cx="5524500"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Content Placeholder 7">
            <a:extLst>
              <a:ext uri="{FF2B5EF4-FFF2-40B4-BE49-F238E27FC236}">
                <a16:creationId xmlns:a16="http://schemas.microsoft.com/office/drawing/2014/main" id="{4A062A76-9C7B-457D-9ECE-C554636434D3}"/>
              </a:ext>
            </a:extLst>
          </p:cNvPr>
          <p:cNvSpPr>
            <a:spLocks noGrp="1"/>
          </p:cNvSpPr>
          <p:nvPr>
            <p:ph sz="quarter" idx="10" hasCustomPrompt="1"/>
          </p:nvPr>
        </p:nvSpPr>
        <p:spPr>
          <a:xfrm>
            <a:off x="6286499" y="1371601"/>
            <a:ext cx="5524500" cy="4502426"/>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31299D3-6E5B-4F8C-B1F8-6815D3DF8309}"/>
              </a:ext>
            </a:extLst>
          </p:cNvPr>
          <p:cNvSpPr>
            <a:spLocks noGrp="1"/>
          </p:cNvSpPr>
          <p:nvPr>
            <p:ph type="title" hasCustomPrompt="1"/>
          </p:nvPr>
        </p:nvSpPr>
        <p:spPr>
          <a:xfrm>
            <a:off x="381001" y="1371601"/>
            <a:ext cx="5524499" cy="1632856"/>
          </a:xfrm>
          <a:prstGeom prst="rect">
            <a:avLst/>
          </a:prstGeom>
        </p:spPr>
        <p:txBody>
          <a:bodyPr/>
          <a:lstStyle>
            <a:lvl1pPr>
              <a:defRPr sz="3600" cap="none" baseline="0"/>
            </a:lvl1pPr>
          </a:lstStyle>
          <a:p>
            <a:r>
              <a:rPr lang="en-GB"/>
              <a:t>Place headline here (36pt, min 30pt)</a:t>
            </a:r>
            <a:endParaRPr lang="en-US"/>
          </a:p>
        </p:txBody>
      </p:sp>
      <p:pic>
        <p:nvPicPr>
          <p:cNvPr id="8" name="Picture 7">
            <a:extLst>
              <a:ext uri="{FF2B5EF4-FFF2-40B4-BE49-F238E27FC236}">
                <a16:creationId xmlns:a16="http://schemas.microsoft.com/office/drawing/2014/main" id="{50A97AA3-32AD-46A4-9E3A-7F988B85C4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F08380EA-65FC-40E8-9676-DF0A99E46CE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5A7289F5-A3DB-493D-A1C4-A9000973C3D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58566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398896-DB20-4C5A-BDAF-8155653A8044}"/>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10" name="Text Placeholder 2">
            <a:extLst>
              <a:ext uri="{FF2B5EF4-FFF2-40B4-BE49-F238E27FC236}">
                <a16:creationId xmlns:a16="http://schemas.microsoft.com/office/drawing/2014/main" id="{7B989CD5-1890-4D2B-AFAB-63C76E2DBDDB}"/>
              </a:ext>
            </a:extLst>
          </p:cNvPr>
          <p:cNvSpPr>
            <a:spLocks noGrp="1"/>
          </p:cNvSpPr>
          <p:nvPr>
            <p:ph type="body" idx="1" hasCustomPrompt="1"/>
          </p:nvPr>
        </p:nvSpPr>
        <p:spPr>
          <a:xfrm>
            <a:off x="381000"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1" name="Text Placeholder 2">
            <a:extLst>
              <a:ext uri="{FF2B5EF4-FFF2-40B4-BE49-F238E27FC236}">
                <a16:creationId xmlns:a16="http://schemas.microsoft.com/office/drawing/2014/main" id="{D405FE44-21CD-4F13-A1ED-9757C488CE91}"/>
              </a:ext>
            </a:extLst>
          </p:cNvPr>
          <p:cNvSpPr>
            <a:spLocks noGrp="1"/>
          </p:cNvSpPr>
          <p:nvPr>
            <p:ph type="body" idx="14" hasCustomPrompt="1"/>
          </p:nvPr>
        </p:nvSpPr>
        <p:spPr>
          <a:xfrm>
            <a:off x="6286499"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2" name="Text Placeholder 2">
            <a:extLst>
              <a:ext uri="{FF2B5EF4-FFF2-40B4-BE49-F238E27FC236}">
                <a16:creationId xmlns:a16="http://schemas.microsoft.com/office/drawing/2014/main" id="{506900A4-4021-4F9D-8ABD-B61BA5F182AB}"/>
              </a:ext>
            </a:extLst>
          </p:cNvPr>
          <p:cNvSpPr>
            <a:spLocks noGrp="1"/>
          </p:cNvSpPr>
          <p:nvPr>
            <p:ph type="body" idx="16" hasCustomPrompt="1"/>
          </p:nvPr>
        </p:nvSpPr>
        <p:spPr>
          <a:xfrm>
            <a:off x="381000" y="5874026"/>
            <a:ext cx="5524500" cy="437873"/>
          </a:xfrm>
          <a:prstGeom prst="rect">
            <a:avLst/>
          </a:prstGeo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13" name="Text Placeholder 2">
            <a:extLst>
              <a:ext uri="{FF2B5EF4-FFF2-40B4-BE49-F238E27FC236}">
                <a16:creationId xmlns:a16="http://schemas.microsoft.com/office/drawing/2014/main" id="{6DBBBC05-F32F-4434-B8D1-121A69FE0274}"/>
              </a:ext>
            </a:extLst>
          </p:cNvPr>
          <p:cNvSpPr>
            <a:spLocks noGrp="1"/>
          </p:cNvSpPr>
          <p:nvPr>
            <p:ph type="body" idx="17" hasCustomPrompt="1"/>
          </p:nvPr>
        </p:nvSpPr>
        <p:spPr>
          <a:xfrm>
            <a:off x="6286499" y="5874026"/>
            <a:ext cx="5524500" cy="437873"/>
          </a:xfrm>
          <a:prstGeom prst="rect">
            <a:avLst/>
          </a:prstGeom>
        </p:spPr>
        <p:txBody>
          <a:bodyPr vert="horz" lIns="0" tIns="0" rIns="0" bIns="0" rtlCol="0" anchor="t">
            <a:noAutofit/>
          </a:bodyPr>
          <a:lstStyle>
            <a:lvl1pPr marL="0" indent="0" defTabSz="228600">
              <a:buNone/>
              <a:defRPr lang="en-US" sz="1200" b="0" dirty="0"/>
            </a:lvl1pPr>
          </a:lstStyle>
          <a:p>
            <a:pPr lvl="0"/>
            <a:r>
              <a:rPr lang="en-US"/>
              <a:t>Place more info here 12pt</a:t>
            </a:r>
          </a:p>
        </p:txBody>
      </p:sp>
      <p:sp>
        <p:nvSpPr>
          <p:cNvPr id="20" name="Content Placeholder 3">
            <a:extLst>
              <a:ext uri="{FF2B5EF4-FFF2-40B4-BE49-F238E27FC236}">
                <a16:creationId xmlns:a16="http://schemas.microsoft.com/office/drawing/2014/main" id="{D046688C-B94E-422D-ABD5-3D0662AE5102}"/>
              </a:ext>
            </a:extLst>
          </p:cNvPr>
          <p:cNvSpPr>
            <a:spLocks noGrp="1"/>
          </p:cNvSpPr>
          <p:nvPr>
            <p:ph sz="half" idx="2" hasCustomPrompt="1"/>
          </p:nvPr>
        </p:nvSpPr>
        <p:spPr>
          <a:xfrm>
            <a:off x="380999"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3">
            <a:extLst>
              <a:ext uri="{FF2B5EF4-FFF2-40B4-BE49-F238E27FC236}">
                <a16:creationId xmlns:a16="http://schemas.microsoft.com/office/drawing/2014/main" id="{9421E2ED-2AEC-49C0-9779-1FF2BD9C2524}"/>
              </a:ext>
            </a:extLst>
          </p:cNvPr>
          <p:cNvSpPr>
            <a:spLocks noGrp="1"/>
          </p:cNvSpPr>
          <p:nvPr>
            <p:ph sz="half" idx="18" hasCustomPrompt="1"/>
          </p:nvPr>
        </p:nvSpPr>
        <p:spPr>
          <a:xfrm>
            <a:off x="6286500"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23" name="Picture 22">
            <a:extLst>
              <a:ext uri="{FF2B5EF4-FFF2-40B4-BE49-F238E27FC236}">
                <a16:creationId xmlns:a16="http://schemas.microsoft.com/office/drawing/2014/main" id="{4AC00382-C4B8-4A29-B5F5-381E6923F10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4" name="TextBox 13">
            <a:extLst>
              <a:ext uri="{FF2B5EF4-FFF2-40B4-BE49-F238E27FC236}">
                <a16:creationId xmlns:a16="http://schemas.microsoft.com/office/drawing/2014/main" id="{A9E539C5-ED12-4FB8-BB2F-838CE040D46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07715B16-D23C-402C-972B-D6C153E5E67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37538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91C237-03D6-4F11-9B55-70AD1386425B}"/>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BEFD7D59-B270-4DF7-9C05-65C68DECF184}"/>
              </a:ext>
            </a:extLst>
          </p:cNvPr>
          <p:cNvSpPr>
            <a:spLocks noGrp="1"/>
          </p:cNvSpPr>
          <p:nvPr>
            <p:ph type="body" idx="1" hasCustomPrompt="1"/>
          </p:nvPr>
        </p:nvSpPr>
        <p:spPr>
          <a:xfrm>
            <a:off x="381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Content Placeholder 3">
            <a:extLst>
              <a:ext uri="{FF2B5EF4-FFF2-40B4-BE49-F238E27FC236}">
                <a16:creationId xmlns:a16="http://schemas.microsoft.com/office/drawing/2014/main" id="{F66E2DE9-1077-4128-AAD3-078AB1DA4961}"/>
              </a:ext>
            </a:extLst>
          </p:cNvPr>
          <p:cNvSpPr>
            <a:spLocks noGrp="1"/>
          </p:cNvSpPr>
          <p:nvPr>
            <p:ph sz="half" idx="2" hasCustomPrompt="1"/>
          </p:nvPr>
        </p:nvSpPr>
        <p:spPr>
          <a:xfrm>
            <a:off x="381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Text Placeholder 2">
            <a:extLst>
              <a:ext uri="{FF2B5EF4-FFF2-40B4-BE49-F238E27FC236}">
                <a16:creationId xmlns:a16="http://schemas.microsoft.com/office/drawing/2014/main" id="{347D8991-5048-493C-A74C-79BEDFEAB7DC}"/>
              </a:ext>
            </a:extLst>
          </p:cNvPr>
          <p:cNvSpPr>
            <a:spLocks noGrp="1"/>
          </p:cNvSpPr>
          <p:nvPr>
            <p:ph type="body" idx="18" hasCustomPrompt="1"/>
          </p:nvPr>
        </p:nvSpPr>
        <p:spPr>
          <a:xfrm>
            <a:off x="381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7" name="Text Placeholder 2">
            <a:extLst>
              <a:ext uri="{FF2B5EF4-FFF2-40B4-BE49-F238E27FC236}">
                <a16:creationId xmlns:a16="http://schemas.microsoft.com/office/drawing/2014/main" id="{DDDF4933-EEDD-4342-B628-A95C8D62167A}"/>
              </a:ext>
            </a:extLst>
          </p:cNvPr>
          <p:cNvSpPr>
            <a:spLocks noGrp="1"/>
          </p:cNvSpPr>
          <p:nvPr>
            <p:ph type="body" idx="19" hasCustomPrompt="1"/>
          </p:nvPr>
        </p:nvSpPr>
        <p:spPr>
          <a:xfrm>
            <a:off x="4318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8" name="Content Placeholder 3">
            <a:extLst>
              <a:ext uri="{FF2B5EF4-FFF2-40B4-BE49-F238E27FC236}">
                <a16:creationId xmlns:a16="http://schemas.microsoft.com/office/drawing/2014/main" id="{A19C7A9B-F889-4E38-B655-309DDEFCFE24}"/>
              </a:ext>
            </a:extLst>
          </p:cNvPr>
          <p:cNvSpPr>
            <a:spLocks noGrp="1"/>
          </p:cNvSpPr>
          <p:nvPr>
            <p:ph sz="half" idx="20" hasCustomPrompt="1"/>
          </p:nvPr>
        </p:nvSpPr>
        <p:spPr>
          <a:xfrm>
            <a:off x="4318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9" name="Text Placeholder 2">
            <a:extLst>
              <a:ext uri="{FF2B5EF4-FFF2-40B4-BE49-F238E27FC236}">
                <a16:creationId xmlns:a16="http://schemas.microsoft.com/office/drawing/2014/main" id="{47221D12-E96A-4C7D-AE4A-D3A004219B13}"/>
              </a:ext>
            </a:extLst>
          </p:cNvPr>
          <p:cNvSpPr>
            <a:spLocks noGrp="1"/>
          </p:cNvSpPr>
          <p:nvPr>
            <p:ph type="body" idx="21" hasCustomPrompt="1"/>
          </p:nvPr>
        </p:nvSpPr>
        <p:spPr>
          <a:xfrm>
            <a:off x="4318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BB98ED73-28D6-457E-B9E8-18A1FBCC0860}"/>
              </a:ext>
            </a:extLst>
          </p:cNvPr>
          <p:cNvSpPr>
            <a:spLocks noGrp="1"/>
          </p:cNvSpPr>
          <p:nvPr>
            <p:ph type="body" idx="22" hasCustomPrompt="1"/>
          </p:nvPr>
        </p:nvSpPr>
        <p:spPr>
          <a:xfrm>
            <a:off x="8255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Content Placeholder 3">
            <a:extLst>
              <a:ext uri="{FF2B5EF4-FFF2-40B4-BE49-F238E27FC236}">
                <a16:creationId xmlns:a16="http://schemas.microsoft.com/office/drawing/2014/main" id="{22BC0606-2A9A-40D8-80E2-8C67EC6DD106}"/>
              </a:ext>
            </a:extLst>
          </p:cNvPr>
          <p:cNvSpPr>
            <a:spLocks noGrp="1"/>
          </p:cNvSpPr>
          <p:nvPr>
            <p:ph sz="half" idx="23" hasCustomPrompt="1"/>
          </p:nvPr>
        </p:nvSpPr>
        <p:spPr>
          <a:xfrm>
            <a:off x="8255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12" name="Text Placeholder 2">
            <a:extLst>
              <a:ext uri="{FF2B5EF4-FFF2-40B4-BE49-F238E27FC236}">
                <a16:creationId xmlns:a16="http://schemas.microsoft.com/office/drawing/2014/main" id="{D180F18B-1A15-45B2-8214-E50E558CD084}"/>
              </a:ext>
            </a:extLst>
          </p:cNvPr>
          <p:cNvSpPr>
            <a:spLocks noGrp="1"/>
          </p:cNvSpPr>
          <p:nvPr>
            <p:ph type="body" idx="24" hasCustomPrompt="1"/>
          </p:nvPr>
        </p:nvSpPr>
        <p:spPr>
          <a:xfrm>
            <a:off x="8255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pic>
        <p:nvPicPr>
          <p:cNvPr id="15" name="Picture 14">
            <a:extLst>
              <a:ext uri="{FF2B5EF4-FFF2-40B4-BE49-F238E27FC236}">
                <a16:creationId xmlns:a16="http://schemas.microsoft.com/office/drawing/2014/main" id="{C2C4B028-BA3F-47F2-A6E5-33E50D6272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6" name="TextBox 15">
            <a:extLst>
              <a:ext uri="{FF2B5EF4-FFF2-40B4-BE49-F238E27FC236}">
                <a16:creationId xmlns:a16="http://schemas.microsoft.com/office/drawing/2014/main" id="{44DB872A-8676-48A7-8A21-D04991A3AF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7" name="Slide Number Placeholder 6">
            <a:extLst>
              <a:ext uri="{FF2B5EF4-FFF2-40B4-BE49-F238E27FC236}">
                <a16:creationId xmlns:a16="http://schemas.microsoft.com/office/drawing/2014/main" id="{F5F639BF-25A7-4D48-9BBB-16F0DDE0D3E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84971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422137-8F40-4BA3-A7F4-DBB1A97D7206}"/>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56BB5621-6F14-4BF4-B9A4-335EF6BD3183}"/>
              </a:ext>
            </a:extLst>
          </p:cNvPr>
          <p:cNvSpPr>
            <a:spLocks noGrp="1"/>
          </p:cNvSpPr>
          <p:nvPr>
            <p:ph type="body" idx="1" hasCustomPrompt="1"/>
          </p:nvPr>
        </p:nvSpPr>
        <p:spPr>
          <a:xfrm>
            <a:off x="381000" y="2286000"/>
            <a:ext cx="2571749"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Text Placeholder 2">
            <a:extLst>
              <a:ext uri="{FF2B5EF4-FFF2-40B4-BE49-F238E27FC236}">
                <a16:creationId xmlns:a16="http://schemas.microsoft.com/office/drawing/2014/main" id="{71E77A5C-5D64-40E0-B8F3-5110205CE90D}"/>
              </a:ext>
            </a:extLst>
          </p:cNvPr>
          <p:cNvSpPr>
            <a:spLocks noGrp="1"/>
          </p:cNvSpPr>
          <p:nvPr>
            <p:ph type="body" idx="18" hasCustomPrompt="1"/>
          </p:nvPr>
        </p:nvSpPr>
        <p:spPr>
          <a:xfrm>
            <a:off x="381000" y="1828800"/>
            <a:ext cx="2571749"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6" name="Text Placeholder 2">
            <a:extLst>
              <a:ext uri="{FF2B5EF4-FFF2-40B4-BE49-F238E27FC236}">
                <a16:creationId xmlns:a16="http://schemas.microsoft.com/office/drawing/2014/main" id="{E7C3B0EE-FC45-46B2-BFFA-F616FF36EF7F}"/>
              </a:ext>
            </a:extLst>
          </p:cNvPr>
          <p:cNvSpPr>
            <a:spLocks noGrp="1"/>
          </p:cNvSpPr>
          <p:nvPr>
            <p:ph type="body" idx="19" hasCustomPrompt="1"/>
          </p:nvPr>
        </p:nvSpPr>
        <p:spPr>
          <a:xfrm>
            <a:off x="33337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7" name="Text Placeholder 2">
            <a:extLst>
              <a:ext uri="{FF2B5EF4-FFF2-40B4-BE49-F238E27FC236}">
                <a16:creationId xmlns:a16="http://schemas.microsoft.com/office/drawing/2014/main" id="{7AAC3065-65E5-404C-8DA5-0DD4DC6D12AD}"/>
              </a:ext>
            </a:extLst>
          </p:cNvPr>
          <p:cNvSpPr>
            <a:spLocks noGrp="1"/>
          </p:cNvSpPr>
          <p:nvPr>
            <p:ph type="body" idx="21" hasCustomPrompt="1"/>
          </p:nvPr>
        </p:nvSpPr>
        <p:spPr>
          <a:xfrm>
            <a:off x="33337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8" name="Text Placeholder 2">
            <a:extLst>
              <a:ext uri="{FF2B5EF4-FFF2-40B4-BE49-F238E27FC236}">
                <a16:creationId xmlns:a16="http://schemas.microsoft.com/office/drawing/2014/main" id="{212ABEB9-A096-4841-AB3F-A54472E60C5B}"/>
              </a:ext>
            </a:extLst>
          </p:cNvPr>
          <p:cNvSpPr>
            <a:spLocks noGrp="1"/>
          </p:cNvSpPr>
          <p:nvPr>
            <p:ph type="body" idx="22" hasCustomPrompt="1"/>
          </p:nvPr>
        </p:nvSpPr>
        <p:spPr>
          <a:xfrm>
            <a:off x="628650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Text Placeholder 2">
            <a:extLst>
              <a:ext uri="{FF2B5EF4-FFF2-40B4-BE49-F238E27FC236}">
                <a16:creationId xmlns:a16="http://schemas.microsoft.com/office/drawing/2014/main" id="{60222A41-E8A7-4432-BB61-66A7682AFB94}"/>
              </a:ext>
            </a:extLst>
          </p:cNvPr>
          <p:cNvSpPr>
            <a:spLocks noGrp="1"/>
          </p:cNvSpPr>
          <p:nvPr>
            <p:ph type="body" idx="24" hasCustomPrompt="1"/>
          </p:nvPr>
        </p:nvSpPr>
        <p:spPr>
          <a:xfrm>
            <a:off x="628650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8C60DD6E-E393-4B52-984F-9228A08B46E1}"/>
              </a:ext>
            </a:extLst>
          </p:cNvPr>
          <p:cNvSpPr>
            <a:spLocks noGrp="1"/>
          </p:cNvSpPr>
          <p:nvPr>
            <p:ph type="body" idx="25" hasCustomPrompt="1"/>
          </p:nvPr>
        </p:nvSpPr>
        <p:spPr>
          <a:xfrm>
            <a:off x="92392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Text Placeholder 2">
            <a:extLst>
              <a:ext uri="{FF2B5EF4-FFF2-40B4-BE49-F238E27FC236}">
                <a16:creationId xmlns:a16="http://schemas.microsoft.com/office/drawing/2014/main" id="{CE685D21-E7A0-445D-A604-B930D35BADBF}"/>
              </a:ext>
            </a:extLst>
          </p:cNvPr>
          <p:cNvSpPr>
            <a:spLocks noGrp="1"/>
          </p:cNvSpPr>
          <p:nvPr>
            <p:ph type="body" idx="27" hasCustomPrompt="1"/>
          </p:nvPr>
        </p:nvSpPr>
        <p:spPr>
          <a:xfrm>
            <a:off x="92392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2" name="Content Placeholder 3">
            <a:extLst>
              <a:ext uri="{FF2B5EF4-FFF2-40B4-BE49-F238E27FC236}">
                <a16:creationId xmlns:a16="http://schemas.microsoft.com/office/drawing/2014/main" id="{D2DE9E0F-518F-4435-BF87-AC7CBF9E585A}"/>
              </a:ext>
            </a:extLst>
          </p:cNvPr>
          <p:cNvSpPr>
            <a:spLocks noGrp="1"/>
          </p:cNvSpPr>
          <p:nvPr>
            <p:ph sz="half" idx="28" hasCustomPrompt="1"/>
          </p:nvPr>
        </p:nvSpPr>
        <p:spPr>
          <a:xfrm>
            <a:off x="381000"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Content Placeholder 3">
            <a:extLst>
              <a:ext uri="{FF2B5EF4-FFF2-40B4-BE49-F238E27FC236}">
                <a16:creationId xmlns:a16="http://schemas.microsoft.com/office/drawing/2014/main" id="{290D1A74-7FD0-4986-9D53-56F22ACF0E51}"/>
              </a:ext>
            </a:extLst>
          </p:cNvPr>
          <p:cNvSpPr>
            <a:spLocks noGrp="1"/>
          </p:cNvSpPr>
          <p:nvPr>
            <p:ph sz="half" idx="29" hasCustomPrompt="1"/>
          </p:nvPr>
        </p:nvSpPr>
        <p:spPr>
          <a:xfrm>
            <a:off x="33337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Content Placeholder 3">
            <a:extLst>
              <a:ext uri="{FF2B5EF4-FFF2-40B4-BE49-F238E27FC236}">
                <a16:creationId xmlns:a16="http://schemas.microsoft.com/office/drawing/2014/main" id="{B0D54E51-BAEB-4795-BBE6-BDDC1034F2CC}"/>
              </a:ext>
            </a:extLst>
          </p:cNvPr>
          <p:cNvSpPr>
            <a:spLocks noGrp="1"/>
          </p:cNvSpPr>
          <p:nvPr>
            <p:ph sz="half" idx="30" hasCustomPrompt="1"/>
          </p:nvPr>
        </p:nvSpPr>
        <p:spPr>
          <a:xfrm>
            <a:off x="628650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3">
            <a:extLst>
              <a:ext uri="{FF2B5EF4-FFF2-40B4-BE49-F238E27FC236}">
                <a16:creationId xmlns:a16="http://schemas.microsoft.com/office/drawing/2014/main" id="{B4317A66-756B-45DC-933E-48A978913F65}"/>
              </a:ext>
            </a:extLst>
          </p:cNvPr>
          <p:cNvSpPr>
            <a:spLocks noGrp="1"/>
          </p:cNvSpPr>
          <p:nvPr>
            <p:ph sz="half" idx="31" hasCustomPrompt="1"/>
          </p:nvPr>
        </p:nvSpPr>
        <p:spPr>
          <a:xfrm>
            <a:off x="92392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8" name="Picture 17">
            <a:extLst>
              <a:ext uri="{FF2B5EF4-FFF2-40B4-BE49-F238E27FC236}">
                <a16:creationId xmlns:a16="http://schemas.microsoft.com/office/drawing/2014/main" id="{011A43C8-C15D-4D8E-81DE-F86B92DF51A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9" name="TextBox 18">
            <a:extLst>
              <a:ext uri="{FF2B5EF4-FFF2-40B4-BE49-F238E27FC236}">
                <a16:creationId xmlns:a16="http://schemas.microsoft.com/office/drawing/2014/main" id="{8027CB5A-49A7-4E32-B29B-21613BE2FFA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0" name="Slide Number Placeholder 6">
            <a:extLst>
              <a:ext uri="{FF2B5EF4-FFF2-40B4-BE49-F238E27FC236}">
                <a16:creationId xmlns:a16="http://schemas.microsoft.com/office/drawing/2014/main" id="{1B8A9BA4-ABB3-4F0F-9362-AEEFB6DF529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940742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96C4B-BCF2-42E6-A778-8D6CBAFA5DC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4EA145E8-6C7E-4B23-A659-DD3D241E3D25}"/>
              </a:ext>
            </a:extLst>
          </p:cNvPr>
          <p:cNvSpPr>
            <a:spLocks noGrp="1"/>
          </p:cNvSpPr>
          <p:nvPr>
            <p:ph type="pic" sz="quarter" idx="14" hasCustomPrompt="1"/>
          </p:nvPr>
        </p:nvSpPr>
        <p:spPr>
          <a:xfrm>
            <a:off x="71377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5" name="Text Placeholder 21">
            <a:extLst>
              <a:ext uri="{FF2B5EF4-FFF2-40B4-BE49-F238E27FC236}">
                <a16:creationId xmlns:a16="http://schemas.microsoft.com/office/drawing/2014/main" id="{C9B4EEAB-9C79-4518-A2DE-C924ADB6AA20}"/>
              </a:ext>
            </a:extLst>
          </p:cNvPr>
          <p:cNvSpPr>
            <a:spLocks noGrp="1"/>
          </p:cNvSpPr>
          <p:nvPr>
            <p:ph type="body" sz="quarter" idx="19" hasCustomPrompt="1"/>
          </p:nvPr>
        </p:nvSpPr>
        <p:spPr>
          <a:xfrm>
            <a:off x="37741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6" name="Text Placeholder 21">
            <a:extLst>
              <a:ext uri="{FF2B5EF4-FFF2-40B4-BE49-F238E27FC236}">
                <a16:creationId xmlns:a16="http://schemas.microsoft.com/office/drawing/2014/main" id="{FAE4CA2E-7E07-4513-8EAA-93795B6DA727}"/>
              </a:ext>
            </a:extLst>
          </p:cNvPr>
          <p:cNvSpPr>
            <a:spLocks noGrp="1"/>
          </p:cNvSpPr>
          <p:nvPr>
            <p:ph type="body" sz="quarter" idx="20" hasCustomPrompt="1"/>
          </p:nvPr>
        </p:nvSpPr>
        <p:spPr>
          <a:xfrm>
            <a:off x="273943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7" name="Text Placeholder 21">
            <a:extLst>
              <a:ext uri="{FF2B5EF4-FFF2-40B4-BE49-F238E27FC236}">
                <a16:creationId xmlns:a16="http://schemas.microsoft.com/office/drawing/2014/main" id="{9A9A9A10-BC07-4A41-B845-55626D633157}"/>
              </a:ext>
            </a:extLst>
          </p:cNvPr>
          <p:cNvSpPr>
            <a:spLocks noGrp="1"/>
          </p:cNvSpPr>
          <p:nvPr>
            <p:ph type="body" sz="quarter" idx="21" hasCustomPrompt="1"/>
          </p:nvPr>
        </p:nvSpPr>
        <p:spPr>
          <a:xfrm>
            <a:off x="510145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8" name="Text Placeholder 21">
            <a:extLst>
              <a:ext uri="{FF2B5EF4-FFF2-40B4-BE49-F238E27FC236}">
                <a16:creationId xmlns:a16="http://schemas.microsoft.com/office/drawing/2014/main" id="{E4D872AC-1F12-455E-9BED-988EA58559F1}"/>
              </a:ext>
            </a:extLst>
          </p:cNvPr>
          <p:cNvSpPr>
            <a:spLocks noGrp="1"/>
          </p:cNvSpPr>
          <p:nvPr>
            <p:ph type="body" sz="quarter" idx="22" hasCustomPrompt="1"/>
          </p:nvPr>
        </p:nvSpPr>
        <p:spPr>
          <a:xfrm>
            <a:off x="746347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9" name="Text Placeholder 21">
            <a:extLst>
              <a:ext uri="{FF2B5EF4-FFF2-40B4-BE49-F238E27FC236}">
                <a16:creationId xmlns:a16="http://schemas.microsoft.com/office/drawing/2014/main" id="{0009504E-1EC5-479E-A5A0-281625E444F4}"/>
              </a:ext>
            </a:extLst>
          </p:cNvPr>
          <p:cNvSpPr>
            <a:spLocks noGrp="1"/>
          </p:cNvSpPr>
          <p:nvPr>
            <p:ph type="body" sz="quarter" idx="23" hasCustomPrompt="1"/>
          </p:nvPr>
        </p:nvSpPr>
        <p:spPr>
          <a:xfrm>
            <a:off x="9825496"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10" name="Straight Connector 9">
            <a:extLst>
              <a:ext uri="{FF2B5EF4-FFF2-40B4-BE49-F238E27FC236}">
                <a16:creationId xmlns:a16="http://schemas.microsoft.com/office/drawing/2014/main" id="{E11E7E4F-6F05-48BB-8FC4-4FDF811E932C}"/>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1CFD55-9E13-4087-BD65-A487654D3BF7}"/>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123CBC-B6F2-4ECD-8639-D1910F2A9056}"/>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689D0C-AF03-4219-B60E-5C961D3307C8}"/>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ABC00-7576-4139-AFC1-F4D76927093A}"/>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Picture Placeholder 13">
            <a:extLst>
              <a:ext uri="{FF2B5EF4-FFF2-40B4-BE49-F238E27FC236}">
                <a16:creationId xmlns:a16="http://schemas.microsoft.com/office/drawing/2014/main" id="{4EC64249-9F82-4BA2-A859-6093403C55AD}"/>
              </a:ext>
            </a:extLst>
          </p:cNvPr>
          <p:cNvSpPr>
            <a:spLocks noGrp="1"/>
          </p:cNvSpPr>
          <p:nvPr>
            <p:ph type="pic" sz="quarter" idx="24" hasCustomPrompt="1"/>
          </p:nvPr>
        </p:nvSpPr>
        <p:spPr>
          <a:xfrm>
            <a:off x="307579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6" name="Picture Placeholder 13">
            <a:extLst>
              <a:ext uri="{FF2B5EF4-FFF2-40B4-BE49-F238E27FC236}">
                <a16:creationId xmlns:a16="http://schemas.microsoft.com/office/drawing/2014/main" id="{39E9D669-07AA-4B3E-AE57-77CD924C42CE}"/>
              </a:ext>
            </a:extLst>
          </p:cNvPr>
          <p:cNvSpPr>
            <a:spLocks noGrp="1"/>
          </p:cNvSpPr>
          <p:nvPr>
            <p:ph type="pic" sz="quarter" idx="25" hasCustomPrompt="1"/>
          </p:nvPr>
        </p:nvSpPr>
        <p:spPr>
          <a:xfrm>
            <a:off x="543781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7" name="Picture Placeholder 13">
            <a:extLst>
              <a:ext uri="{FF2B5EF4-FFF2-40B4-BE49-F238E27FC236}">
                <a16:creationId xmlns:a16="http://schemas.microsoft.com/office/drawing/2014/main" id="{B90C13E3-5FF2-40E0-B736-326B7D84B6CB}"/>
              </a:ext>
            </a:extLst>
          </p:cNvPr>
          <p:cNvSpPr>
            <a:spLocks noGrp="1"/>
          </p:cNvSpPr>
          <p:nvPr>
            <p:ph type="pic" sz="quarter" idx="26" hasCustomPrompt="1"/>
          </p:nvPr>
        </p:nvSpPr>
        <p:spPr>
          <a:xfrm>
            <a:off x="779983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Picture Placeholder 13">
            <a:extLst>
              <a:ext uri="{FF2B5EF4-FFF2-40B4-BE49-F238E27FC236}">
                <a16:creationId xmlns:a16="http://schemas.microsoft.com/office/drawing/2014/main" id="{6797697D-B72C-4930-B744-9DA49FE0E7FC}"/>
              </a:ext>
            </a:extLst>
          </p:cNvPr>
          <p:cNvSpPr>
            <a:spLocks noGrp="1"/>
          </p:cNvSpPr>
          <p:nvPr>
            <p:ph type="pic" sz="quarter" idx="27" hasCustomPrompt="1"/>
          </p:nvPr>
        </p:nvSpPr>
        <p:spPr>
          <a:xfrm>
            <a:off x="10161852"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pic>
        <p:nvPicPr>
          <p:cNvPr id="21" name="Picture 20">
            <a:extLst>
              <a:ext uri="{FF2B5EF4-FFF2-40B4-BE49-F238E27FC236}">
                <a16:creationId xmlns:a16="http://schemas.microsoft.com/office/drawing/2014/main" id="{82591DEE-4E80-4E77-BE94-CE59457DC0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2" name="TextBox 21">
            <a:extLst>
              <a:ext uri="{FF2B5EF4-FFF2-40B4-BE49-F238E27FC236}">
                <a16:creationId xmlns:a16="http://schemas.microsoft.com/office/drawing/2014/main" id="{6A15504C-6DE3-40BB-9489-ACF877927AF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3" name="Slide Number Placeholder 6">
            <a:extLst>
              <a:ext uri="{FF2B5EF4-FFF2-40B4-BE49-F238E27FC236}">
                <a16:creationId xmlns:a16="http://schemas.microsoft.com/office/drawing/2014/main" id="{C3E2DEB9-A362-4258-A630-72131F4ADC4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46626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EEC928D6-9E7D-4DDE-A962-CC528721BC0B}"/>
              </a:ext>
            </a:extLst>
          </p:cNvPr>
          <p:cNvSpPr>
            <a:spLocks noGrp="1"/>
          </p:cNvSpPr>
          <p:nvPr>
            <p:ph type="pic" sz="quarter" idx="15" hasCustomPrompt="1"/>
          </p:nvPr>
        </p:nvSpPr>
        <p:spPr>
          <a:xfrm>
            <a:off x="1154655"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 name="Picture Placeholder 13">
            <a:extLst>
              <a:ext uri="{FF2B5EF4-FFF2-40B4-BE49-F238E27FC236}">
                <a16:creationId xmlns:a16="http://schemas.microsoft.com/office/drawing/2014/main" id="{82C18FA7-0E3A-4047-BA3C-C3143886D1FE}"/>
              </a:ext>
            </a:extLst>
          </p:cNvPr>
          <p:cNvSpPr>
            <a:spLocks noGrp="1"/>
          </p:cNvSpPr>
          <p:nvPr>
            <p:ph type="pic" sz="quarter" idx="27" hasCustomPrompt="1"/>
          </p:nvPr>
        </p:nvSpPr>
        <p:spPr>
          <a:xfrm>
            <a:off x="3817351"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5" name="Picture Placeholder 13">
            <a:extLst>
              <a:ext uri="{FF2B5EF4-FFF2-40B4-BE49-F238E27FC236}">
                <a16:creationId xmlns:a16="http://schemas.microsoft.com/office/drawing/2014/main" id="{DFBDD7A3-ED00-4169-8D09-C3F86B95AD08}"/>
              </a:ext>
            </a:extLst>
          </p:cNvPr>
          <p:cNvSpPr>
            <a:spLocks noGrp="1"/>
          </p:cNvSpPr>
          <p:nvPr>
            <p:ph type="pic" sz="quarter" idx="28" hasCustomPrompt="1"/>
          </p:nvPr>
        </p:nvSpPr>
        <p:spPr>
          <a:xfrm>
            <a:off x="6480047"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6" name="Picture Placeholder 13">
            <a:extLst>
              <a:ext uri="{FF2B5EF4-FFF2-40B4-BE49-F238E27FC236}">
                <a16:creationId xmlns:a16="http://schemas.microsoft.com/office/drawing/2014/main" id="{DD8D5477-5DCB-424B-A858-3467276523BC}"/>
              </a:ext>
            </a:extLst>
          </p:cNvPr>
          <p:cNvSpPr>
            <a:spLocks noGrp="1"/>
          </p:cNvSpPr>
          <p:nvPr>
            <p:ph type="pic" sz="quarter" idx="29" hasCustomPrompt="1"/>
          </p:nvPr>
        </p:nvSpPr>
        <p:spPr>
          <a:xfrm>
            <a:off x="9142743"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7" name="Title 1">
            <a:extLst>
              <a:ext uri="{FF2B5EF4-FFF2-40B4-BE49-F238E27FC236}">
                <a16:creationId xmlns:a16="http://schemas.microsoft.com/office/drawing/2014/main" id="{FDC3F2AB-5E45-4979-8AEF-EB0F6D4BE5C7}"/>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8" name="Text Placeholder 21">
            <a:extLst>
              <a:ext uri="{FF2B5EF4-FFF2-40B4-BE49-F238E27FC236}">
                <a16:creationId xmlns:a16="http://schemas.microsoft.com/office/drawing/2014/main" id="{5C6EA06D-397B-4CD8-8829-E01EE49E80FD}"/>
              </a:ext>
            </a:extLst>
          </p:cNvPr>
          <p:cNvSpPr>
            <a:spLocks noGrp="1"/>
          </p:cNvSpPr>
          <p:nvPr>
            <p:ph type="body" sz="quarter" idx="19" hasCustomPrompt="1"/>
          </p:nvPr>
        </p:nvSpPr>
        <p:spPr>
          <a:xfrm>
            <a:off x="1154653"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sz="2400" b="0" i="0">
                <a:solidFill>
                  <a:srgbClr val="7E00FF"/>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9" name="Text Placeholder 21">
            <a:extLst>
              <a:ext uri="{FF2B5EF4-FFF2-40B4-BE49-F238E27FC236}">
                <a16:creationId xmlns:a16="http://schemas.microsoft.com/office/drawing/2014/main" id="{9D308C1F-6A2C-493C-98F7-9F3E3F22A0FE}"/>
              </a:ext>
            </a:extLst>
          </p:cNvPr>
          <p:cNvSpPr>
            <a:spLocks noGrp="1"/>
          </p:cNvSpPr>
          <p:nvPr>
            <p:ph type="body" sz="quarter" idx="20" hasCustomPrompt="1"/>
          </p:nvPr>
        </p:nvSpPr>
        <p:spPr>
          <a:xfrm>
            <a:off x="3817350"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0" name="Text Placeholder 21">
            <a:extLst>
              <a:ext uri="{FF2B5EF4-FFF2-40B4-BE49-F238E27FC236}">
                <a16:creationId xmlns:a16="http://schemas.microsoft.com/office/drawing/2014/main" id="{82AD2B9F-4EC2-44D0-8B55-E656402B77FC}"/>
              </a:ext>
            </a:extLst>
          </p:cNvPr>
          <p:cNvSpPr>
            <a:spLocks noGrp="1"/>
          </p:cNvSpPr>
          <p:nvPr>
            <p:ph type="body" sz="quarter" idx="25" hasCustomPrompt="1"/>
          </p:nvPr>
        </p:nvSpPr>
        <p:spPr>
          <a:xfrm>
            <a:off x="6480047"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1" name="Text Placeholder 21">
            <a:extLst>
              <a:ext uri="{FF2B5EF4-FFF2-40B4-BE49-F238E27FC236}">
                <a16:creationId xmlns:a16="http://schemas.microsoft.com/office/drawing/2014/main" id="{1E74EAA9-5B82-4101-B020-50CF0766643E}"/>
              </a:ext>
            </a:extLst>
          </p:cNvPr>
          <p:cNvSpPr>
            <a:spLocks noGrp="1"/>
          </p:cNvSpPr>
          <p:nvPr>
            <p:ph type="body" sz="quarter" idx="26" hasCustomPrompt="1"/>
          </p:nvPr>
        </p:nvSpPr>
        <p:spPr>
          <a:xfrm>
            <a:off x="9142742"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pic>
        <p:nvPicPr>
          <p:cNvPr id="14" name="Picture 13">
            <a:extLst>
              <a:ext uri="{FF2B5EF4-FFF2-40B4-BE49-F238E27FC236}">
                <a16:creationId xmlns:a16="http://schemas.microsoft.com/office/drawing/2014/main" id="{5AE23FA7-A75F-4AF9-B043-021AFE75A1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13844F35-3CBA-474C-9E20-6DF18E2F5BD9}"/>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8D4D197-6972-4F41-BE86-B29CDE8ECAE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82964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4" name="Picture 23">
            <a:extLst>
              <a:ext uri="{FF2B5EF4-FFF2-40B4-BE49-F238E27FC236}">
                <a16:creationId xmlns:a16="http://schemas.microsoft.com/office/drawing/2014/main" id="{895EBC20-C599-4524-B5CB-C21A44B289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6EC12A61-369B-4021-A88A-48A01BE8740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6" name="Slide Number Placeholder 6">
            <a:extLst>
              <a:ext uri="{FF2B5EF4-FFF2-40B4-BE49-F238E27FC236}">
                <a16:creationId xmlns:a16="http://schemas.microsoft.com/office/drawing/2014/main" id="{3DDD2CF6-158E-4F95-A253-4B03581D870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264417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6007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solidFill>
                  <a:schemeClr val="bg1"/>
                </a:solidFill>
              </a:defRPr>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solidFill>
                  <a:schemeClr val="bg1"/>
                </a:solidFill>
              </a:defRPr>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6" name="Picture 25">
            <a:extLst>
              <a:ext uri="{FF2B5EF4-FFF2-40B4-BE49-F238E27FC236}">
                <a16:creationId xmlns:a16="http://schemas.microsoft.com/office/drawing/2014/main" id="{E6ED3B9D-41A1-4D0C-8F5D-EE0D79764C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 name="Rectangle 1">
            <a:extLst>
              <a:ext uri="{FF2B5EF4-FFF2-40B4-BE49-F238E27FC236}">
                <a16:creationId xmlns:a16="http://schemas.microsoft.com/office/drawing/2014/main" id="{59FB43FA-4061-4514-8C9B-617E21C3A972}"/>
              </a:ext>
            </a:extLst>
          </p:cNvPr>
          <p:cNvSpPr/>
          <p:nvPr userDrawn="1"/>
        </p:nvSpPr>
        <p:spPr>
          <a:xfrm>
            <a:off x="8829675" y="-171450"/>
            <a:ext cx="371475" cy="295273"/>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50818890-0B4F-4066-BDD9-E8ABD18441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5" name="Slide Number Placeholder 6">
            <a:extLst>
              <a:ext uri="{FF2B5EF4-FFF2-40B4-BE49-F238E27FC236}">
                <a16:creationId xmlns:a16="http://schemas.microsoft.com/office/drawing/2014/main" id="{42456F1C-1206-4061-92B3-32FAFBEF5C8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30335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35BC105-624D-4C2C-B3C7-04EFD2605835}"/>
              </a:ext>
            </a:extLst>
          </p:cNvPr>
          <p:cNvSpPr>
            <a:spLocks noGrp="1"/>
          </p:cNvSpPr>
          <p:nvPr>
            <p:ph type="body" sz="quarter" idx="42" hasCustomPrompt="1"/>
          </p:nvPr>
        </p:nvSpPr>
        <p:spPr>
          <a:xfrm>
            <a:off x="381000" y="1295233"/>
            <a:ext cx="3540355" cy="5016665"/>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AD92CFC2-0B9A-42FC-B25F-EE131D3D55FA}"/>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5" name="Picture Placeholder 13">
            <a:extLst>
              <a:ext uri="{FF2B5EF4-FFF2-40B4-BE49-F238E27FC236}">
                <a16:creationId xmlns:a16="http://schemas.microsoft.com/office/drawing/2014/main" id="{A5F0250F-344C-4B8D-9F17-6BE3E9A7441E}"/>
              </a:ext>
            </a:extLst>
          </p:cNvPr>
          <p:cNvSpPr>
            <a:spLocks noGrp="1"/>
          </p:cNvSpPr>
          <p:nvPr>
            <p:ph type="pic" sz="quarter" idx="16" hasCustomPrompt="1"/>
          </p:nvPr>
        </p:nvSpPr>
        <p:spPr>
          <a:xfrm>
            <a:off x="4325822"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A22D3D2A-3512-406C-B48B-F78A90A6F404}"/>
              </a:ext>
            </a:extLst>
          </p:cNvPr>
          <p:cNvSpPr>
            <a:spLocks noGrp="1"/>
          </p:cNvSpPr>
          <p:nvPr>
            <p:ph type="pic" sz="quarter" idx="17" hasCustomPrompt="1"/>
          </p:nvPr>
        </p:nvSpPr>
        <p:spPr>
          <a:xfrm>
            <a:off x="6298233"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F35267D8-941D-4128-A87E-40D7630D3DD0}"/>
              </a:ext>
            </a:extLst>
          </p:cNvPr>
          <p:cNvSpPr>
            <a:spLocks noGrp="1"/>
          </p:cNvSpPr>
          <p:nvPr>
            <p:ph type="pic" sz="quarter" idx="18" hasCustomPrompt="1"/>
          </p:nvPr>
        </p:nvSpPr>
        <p:spPr>
          <a:xfrm>
            <a:off x="10243055"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8B3BDAD4-6A62-43CA-A446-47C2ABDC5FB6}"/>
              </a:ext>
            </a:extLst>
          </p:cNvPr>
          <p:cNvSpPr>
            <a:spLocks noGrp="1"/>
          </p:cNvSpPr>
          <p:nvPr>
            <p:ph type="pic" sz="quarter" idx="24" hasCustomPrompt="1"/>
          </p:nvPr>
        </p:nvSpPr>
        <p:spPr>
          <a:xfrm>
            <a:off x="8270644"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9" name="Straight Connector 8">
            <a:extLst>
              <a:ext uri="{FF2B5EF4-FFF2-40B4-BE49-F238E27FC236}">
                <a16:creationId xmlns:a16="http://schemas.microsoft.com/office/drawing/2014/main" id="{EF69EA3A-08EE-43FC-A0AF-CC1285FF130F}"/>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45E48B-13CB-415C-930D-F982A43AA32A}"/>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1BE724-7F28-47F8-85F3-7B84A9CF1CE1}"/>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14BF5B-69B7-4D8B-8004-BE2FA819DC01}"/>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8F06A0F2-2653-4839-B98B-42C85A90B62F}"/>
              </a:ext>
            </a:extLst>
          </p:cNvPr>
          <p:cNvSpPr>
            <a:spLocks noGrp="1"/>
          </p:cNvSpPr>
          <p:nvPr>
            <p:ph type="body" sz="quarter" idx="25" hasCustomPrompt="1"/>
          </p:nvPr>
        </p:nvSpPr>
        <p:spPr>
          <a:xfrm>
            <a:off x="4325822"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4" name="Text Placeholder 21">
            <a:extLst>
              <a:ext uri="{FF2B5EF4-FFF2-40B4-BE49-F238E27FC236}">
                <a16:creationId xmlns:a16="http://schemas.microsoft.com/office/drawing/2014/main" id="{138C91DF-19B9-4EBD-84C2-0584C871F1B8}"/>
              </a:ext>
            </a:extLst>
          </p:cNvPr>
          <p:cNvSpPr>
            <a:spLocks noGrp="1"/>
          </p:cNvSpPr>
          <p:nvPr>
            <p:ph type="body" sz="quarter" idx="26" hasCustomPrompt="1"/>
          </p:nvPr>
        </p:nvSpPr>
        <p:spPr>
          <a:xfrm>
            <a:off x="6298233"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5" name="Text Placeholder 21">
            <a:extLst>
              <a:ext uri="{FF2B5EF4-FFF2-40B4-BE49-F238E27FC236}">
                <a16:creationId xmlns:a16="http://schemas.microsoft.com/office/drawing/2014/main" id="{6D9918DB-3405-41DB-9161-36344255D478}"/>
              </a:ext>
            </a:extLst>
          </p:cNvPr>
          <p:cNvSpPr>
            <a:spLocks noGrp="1"/>
          </p:cNvSpPr>
          <p:nvPr>
            <p:ph type="body" sz="quarter" idx="27" hasCustomPrompt="1"/>
          </p:nvPr>
        </p:nvSpPr>
        <p:spPr>
          <a:xfrm>
            <a:off x="8270644"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6" name="Text Placeholder 21">
            <a:extLst>
              <a:ext uri="{FF2B5EF4-FFF2-40B4-BE49-F238E27FC236}">
                <a16:creationId xmlns:a16="http://schemas.microsoft.com/office/drawing/2014/main" id="{E11591D7-9320-401D-B9AE-0027DF4C1B21}"/>
              </a:ext>
            </a:extLst>
          </p:cNvPr>
          <p:cNvSpPr>
            <a:spLocks noGrp="1"/>
          </p:cNvSpPr>
          <p:nvPr>
            <p:ph type="body" sz="quarter" idx="28" hasCustomPrompt="1"/>
          </p:nvPr>
        </p:nvSpPr>
        <p:spPr>
          <a:xfrm>
            <a:off x="10243055"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7" name="Picture Placeholder 13">
            <a:extLst>
              <a:ext uri="{FF2B5EF4-FFF2-40B4-BE49-F238E27FC236}">
                <a16:creationId xmlns:a16="http://schemas.microsoft.com/office/drawing/2014/main" id="{B56FAE78-006F-4C66-8D93-B8A267669D54}"/>
              </a:ext>
            </a:extLst>
          </p:cNvPr>
          <p:cNvSpPr>
            <a:spLocks noGrp="1"/>
          </p:cNvSpPr>
          <p:nvPr>
            <p:ph type="pic" sz="quarter" idx="43" hasCustomPrompt="1"/>
          </p:nvPr>
        </p:nvSpPr>
        <p:spPr>
          <a:xfrm>
            <a:off x="4325822"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8" name="Picture Placeholder 13">
            <a:extLst>
              <a:ext uri="{FF2B5EF4-FFF2-40B4-BE49-F238E27FC236}">
                <a16:creationId xmlns:a16="http://schemas.microsoft.com/office/drawing/2014/main" id="{774A1C6B-05A2-4B03-8ACE-FDBCE5FEAFA3}"/>
              </a:ext>
            </a:extLst>
          </p:cNvPr>
          <p:cNvSpPr>
            <a:spLocks noGrp="1"/>
          </p:cNvSpPr>
          <p:nvPr>
            <p:ph type="pic" sz="quarter" idx="44" hasCustomPrompt="1"/>
          </p:nvPr>
        </p:nvSpPr>
        <p:spPr>
          <a:xfrm>
            <a:off x="6298233"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9" name="Picture Placeholder 13">
            <a:extLst>
              <a:ext uri="{FF2B5EF4-FFF2-40B4-BE49-F238E27FC236}">
                <a16:creationId xmlns:a16="http://schemas.microsoft.com/office/drawing/2014/main" id="{811104F0-EAE6-4293-AD73-CC1AA02EEF85}"/>
              </a:ext>
            </a:extLst>
          </p:cNvPr>
          <p:cNvSpPr>
            <a:spLocks noGrp="1"/>
          </p:cNvSpPr>
          <p:nvPr>
            <p:ph type="pic" sz="quarter" idx="45" hasCustomPrompt="1"/>
          </p:nvPr>
        </p:nvSpPr>
        <p:spPr>
          <a:xfrm>
            <a:off x="10243055"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0" name="Picture Placeholder 13">
            <a:extLst>
              <a:ext uri="{FF2B5EF4-FFF2-40B4-BE49-F238E27FC236}">
                <a16:creationId xmlns:a16="http://schemas.microsoft.com/office/drawing/2014/main" id="{71267F2C-C3E7-49AF-9A6B-C70C4067C915}"/>
              </a:ext>
            </a:extLst>
          </p:cNvPr>
          <p:cNvSpPr>
            <a:spLocks noGrp="1"/>
          </p:cNvSpPr>
          <p:nvPr>
            <p:ph type="pic" sz="quarter" idx="46" hasCustomPrompt="1"/>
          </p:nvPr>
        </p:nvSpPr>
        <p:spPr>
          <a:xfrm>
            <a:off x="8270644"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21" name="Straight Connector 20">
            <a:extLst>
              <a:ext uri="{FF2B5EF4-FFF2-40B4-BE49-F238E27FC236}">
                <a16:creationId xmlns:a16="http://schemas.microsoft.com/office/drawing/2014/main" id="{F4707EF0-654C-42A6-91D5-139CDCC4FA3F}"/>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933A7B-9D67-4BF2-ABF9-3A1E5A5604AE}"/>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AC483-8650-42AB-BA62-ABC3014EBC88}"/>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FE3483-4CE7-4AE2-AAB7-DA4723E2E45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1">
            <a:extLst>
              <a:ext uri="{FF2B5EF4-FFF2-40B4-BE49-F238E27FC236}">
                <a16:creationId xmlns:a16="http://schemas.microsoft.com/office/drawing/2014/main" id="{1F54C68B-D890-4A30-9C63-D58B9C4DBEDA}"/>
              </a:ext>
            </a:extLst>
          </p:cNvPr>
          <p:cNvSpPr>
            <a:spLocks noGrp="1"/>
          </p:cNvSpPr>
          <p:nvPr>
            <p:ph type="body" sz="quarter" idx="47" hasCustomPrompt="1"/>
          </p:nvPr>
        </p:nvSpPr>
        <p:spPr>
          <a:xfrm>
            <a:off x="4325822"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6" name="Text Placeholder 21">
            <a:extLst>
              <a:ext uri="{FF2B5EF4-FFF2-40B4-BE49-F238E27FC236}">
                <a16:creationId xmlns:a16="http://schemas.microsoft.com/office/drawing/2014/main" id="{426FA1E2-7EF4-4F3F-96E1-4C1A2C5E838F}"/>
              </a:ext>
            </a:extLst>
          </p:cNvPr>
          <p:cNvSpPr>
            <a:spLocks noGrp="1"/>
          </p:cNvSpPr>
          <p:nvPr>
            <p:ph type="body" sz="quarter" idx="48" hasCustomPrompt="1"/>
          </p:nvPr>
        </p:nvSpPr>
        <p:spPr>
          <a:xfrm>
            <a:off x="6298233"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7" name="Text Placeholder 21">
            <a:extLst>
              <a:ext uri="{FF2B5EF4-FFF2-40B4-BE49-F238E27FC236}">
                <a16:creationId xmlns:a16="http://schemas.microsoft.com/office/drawing/2014/main" id="{74AE9169-5CB6-4A7C-BE6C-33A6C90EC372}"/>
              </a:ext>
            </a:extLst>
          </p:cNvPr>
          <p:cNvSpPr>
            <a:spLocks noGrp="1"/>
          </p:cNvSpPr>
          <p:nvPr>
            <p:ph type="body" sz="quarter" idx="49" hasCustomPrompt="1"/>
          </p:nvPr>
        </p:nvSpPr>
        <p:spPr>
          <a:xfrm>
            <a:off x="8270644"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8" name="Text Placeholder 21">
            <a:extLst>
              <a:ext uri="{FF2B5EF4-FFF2-40B4-BE49-F238E27FC236}">
                <a16:creationId xmlns:a16="http://schemas.microsoft.com/office/drawing/2014/main" id="{4678B2ED-6E44-4C41-967B-0CE8212FAB97}"/>
              </a:ext>
            </a:extLst>
          </p:cNvPr>
          <p:cNvSpPr>
            <a:spLocks noGrp="1"/>
          </p:cNvSpPr>
          <p:nvPr>
            <p:ph type="body" sz="quarter" idx="50" hasCustomPrompt="1"/>
          </p:nvPr>
        </p:nvSpPr>
        <p:spPr>
          <a:xfrm>
            <a:off x="10243055"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9" name="TextBox 28">
            <a:extLst>
              <a:ext uri="{FF2B5EF4-FFF2-40B4-BE49-F238E27FC236}">
                <a16:creationId xmlns:a16="http://schemas.microsoft.com/office/drawing/2014/main" id="{6FBC0BD1-9CB1-4682-A7FE-16CF269DFDDC}"/>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0" name="TextBox 29">
            <a:extLst>
              <a:ext uri="{FF2B5EF4-FFF2-40B4-BE49-F238E27FC236}">
                <a16:creationId xmlns:a16="http://schemas.microsoft.com/office/drawing/2014/main" id="{9BECBA2A-29F1-45DD-B57A-C86D160D54B2}"/>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1" name="TextBox 30">
            <a:extLst>
              <a:ext uri="{FF2B5EF4-FFF2-40B4-BE49-F238E27FC236}">
                <a16:creationId xmlns:a16="http://schemas.microsoft.com/office/drawing/2014/main" id="{69085117-E87A-4662-ADD3-C60E1BC56128}"/>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4" name="Picture 33">
            <a:extLst>
              <a:ext uri="{FF2B5EF4-FFF2-40B4-BE49-F238E27FC236}">
                <a16:creationId xmlns:a16="http://schemas.microsoft.com/office/drawing/2014/main" id="{7E679671-8BBF-4F2A-AF06-391BA6802C5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5" name="TextBox 34">
            <a:extLst>
              <a:ext uri="{FF2B5EF4-FFF2-40B4-BE49-F238E27FC236}">
                <a16:creationId xmlns:a16="http://schemas.microsoft.com/office/drawing/2014/main" id="{379240B7-154D-43AE-BC46-AE9B23C4BAF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36" name="Slide Number Placeholder 6">
            <a:extLst>
              <a:ext uri="{FF2B5EF4-FFF2-40B4-BE49-F238E27FC236}">
                <a16:creationId xmlns:a16="http://schemas.microsoft.com/office/drawing/2014/main" id="{E70540D2-F5C5-4AF4-9E5F-90EF2E8185E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51751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2">
    <p:bg>
      <p:bgPr>
        <a:solidFill>
          <a:srgbClr val="7500C0"/>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FED008A-CBAF-452F-A33C-DEB1219A8637}"/>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68D86E0-9F0E-4638-BF28-A76741A2A03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23" name="TextBox 22">
            <a:extLst>
              <a:ext uri="{FF2B5EF4-FFF2-40B4-BE49-F238E27FC236}">
                <a16:creationId xmlns:a16="http://schemas.microsoft.com/office/drawing/2014/main" id="{21C89A19-F3E6-4879-A21A-E269F7029DD6}"/>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pic>
        <p:nvPicPr>
          <p:cNvPr id="28" name="Graphic 27">
            <a:extLst>
              <a:ext uri="{FF2B5EF4-FFF2-40B4-BE49-F238E27FC236}">
                <a16:creationId xmlns:a16="http://schemas.microsoft.com/office/drawing/2014/main" id="{19739522-B347-4E43-9A62-3B4ACFEE21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31" name="TextBox 30">
            <a:extLst>
              <a:ext uri="{FF2B5EF4-FFF2-40B4-BE49-F238E27FC236}">
                <a16:creationId xmlns:a16="http://schemas.microsoft.com/office/drawing/2014/main" id="{CB00D16C-96AD-4748-BE07-0661DAEA5D3C}"/>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32" name="Title 1">
            <a:extLst>
              <a:ext uri="{FF2B5EF4-FFF2-40B4-BE49-F238E27FC236}">
                <a16:creationId xmlns:a16="http://schemas.microsoft.com/office/drawing/2014/main" id="{B10DB3DA-DF7E-42B3-8839-4E5B724C4865}"/>
              </a:ext>
            </a:extLst>
          </p:cNvPr>
          <p:cNvSpPr>
            <a:spLocks noGrp="1"/>
          </p:cNvSpPr>
          <p:nvPr>
            <p:ph type="ctrTitle" hasCustomPrompt="1"/>
          </p:nvPr>
        </p:nvSpPr>
        <p:spPr>
          <a:xfrm>
            <a:off x="381000" y="1429154"/>
            <a:ext cx="5352287" cy="2255710"/>
          </a:xfrm>
          <a:prstGeom prst="rect">
            <a:avLst/>
          </a:prstGeom>
        </p:spPr>
        <p:txBody>
          <a:bodyPr anchor="b"/>
          <a:lstStyle>
            <a:lvl1pPr algn="l">
              <a:lnSpc>
                <a:spcPct val="90000"/>
              </a:lnSpc>
              <a:defRPr sz="4800" cap="none" baseline="0">
                <a:solidFill>
                  <a:schemeClr val="tx1"/>
                </a:solidFill>
              </a:defRPr>
            </a:lvl1pPr>
          </a:lstStyle>
          <a:p>
            <a:r>
              <a:rPr lang="en-US"/>
              <a:t>Place title here 48pt</a:t>
            </a:r>
          </a:p>
        </p:txBody>
      </p:sp>
      <p:sp>
        <p:nvSpPr>
          <p:cNvPr id="33" name="Text Placeholder 15">
            <a:extLst>
              <a:ext uri="{FF2B5EF4-FFF2-40B4-BE49-F238E27FC236}">
                <a16:creationId xmlns:a16="http://schemas.microsoft.com/office/drawing/2014/main" id="{1DC1CBE7-D1AA-4325-A15B-93499DB02FE2}"/>
              </a:ext>
            </a:extLst>
          </p:cNvPr>
          <p:cNvSpPr>
            <a:spLocks noGrp="1"/>
          </p:cNvSpPr>
          <p:nvPr>
            <p:ph type="body" sz="quarter" idx="13" hasCustomPrompt="1"/>
          </p:nvPr>
        </p:nvSpPr>
        <p:spPr>
          <a:xfrm>
            <a:off x="381001" y="3871190"/>
            <a:ext cx="5152292" cy="1092846"/>
          </a:xfrm>
          <a:prstGeom prst="rect">
            <a:avLst/>
          </a:prstGeom>
        </p:spPr>
        <p:txBody>
          <a:bodyPr vert="horz" lIns="0" tIns="0" rIns="0" bIns="0" rtlCol="0">
            <a:noAutofit/>
          </a:bodyPr>
          <a:lstStyle>
            <a:lvl1pPr marL="0" indent="0" algn="l">
              <a:lnSpc>
                <a:spcPct val="90000"/>
              </a:lnSpc>
              <a:buNone/>
              <a:defRPr lang="en-US" sz="2400" i="0" cap="none" spc="0" baseline="0" dirty="0" smtClean="0">
                <a:solidFill>
                  <a:schemeClr val="tx1"/>
                </a:solidFill>
                <a:latin typeface="Palatino Linotype" panose="02040502050505030304" pitchFamily="18" charset="0"/>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Tree>
    <p:extLst>
      <p:ext uri="{BB962C8B-B14F-4D97-AF65-F5344CB8AC3E}">
        <p14:creationId xmlns:p14="http://schemas.microsoft.com/office/powerpoint/2010/main" val="17197797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32FB094-E190-411D-8D4A-1FBB9EBE5AAF}"/>
              </a:ext>
            </a:extLst>
          </p:cNvPr>
          <p:cNvSpPr>
            <a:spLocks noGrp="1"/>
          </p:cNvSpPr>
          <p:nvPr>
            <p:ph type="body" sz="quarter" idx="14" hasCustomPrompt="1"/>
          </p:nvPr>
        </p:nvSpPr>
        <p:spPr>
          <a:xfrm>
            <a:off x="381001" y="3267635"/>
            <a:ext cx="5334000" cy="2667000"/>
          </a:xfrm>
          <a:prstGeom prst="rect">
            <a:avLst/>
          </a:prstGeom>
        </p:spPr>
        <p:txBody>
          <a:bodyPr/>
          <a:lstStyle>
            <a:lvl1pPr marL="0" indent="0">
              <a:buNone/>
              <a:defRPr sz="2400" b="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Picture Placeholder 2">
            <a:extLst>
              <a:ext uri="{FF2B5EF4-FFF2-40B4-BE49-F238E27FC236}">
                <a16:creationId xmlns:a16="http://schemas.microsoft.com/office/drawing/2014/main" id="{EE67C623-F1C7-466A-A7B6-323E5511A670}"/>
              </a:ext>
            </a:extLst>
          </p:cNvPr>
          <p:cNvSpPr>
            <a:spLocks noGrp="1"/>
          </p:cNvSpPr>
          <p:nvPr>
            <p:ph type="pic" idx="1" hasCustomPrompt="1"/>
          </p:nvPr>
        </p:nvSpPr>
        <p:spPr>
          <a:xfrm>
            <a:off x="6096000" y="196770"/>
            <a:ext cx="6096000" cy="6042106"/>
          </a:xfrm>
          <a:prstGeom prst="rect">
            <a:avLst/>
          </a:prstGeo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780EE1F7-4A1D-4A4F-935D-C0FDAF795ECA}"/>
              </a:ext>
            </a:extLst>
          </p:cNvPr>
          <p:cNvSpPr>
            <a:spLocks noGrp="1"/>
          </p:cNvSpPr>
          <p:nvPr>
            <p:ph type="title" hasCustomPrompt="1"/>
          </p:nvPr>
        </p:nvSpPr>
        <p:spPr>
          <a:xfrm>
            <a:off x="381000" y="381000"/>
            <a:ext cx="5334000" cy="2667000"/>
          </a:xfrm>
          <a:prstGeom prst="rect">
            <a:avLst/>
          </a:prstGeom>
        </p:spPr>
        <p:txBody>
          <a:bodyPr anchor="b"/>
          <a:lstStyle>
            <a:lvl1pPr>
              <a:defRPr sz="3600" cap="none" baseline="0"/>
            </a:lvl1pPr>
          </a:lstStyle>
          <a:p>
            <a:r>
              <a:rPr lang="en-GB"/>
              <a:t>Place headline here (36pt, min 30pt)</a:t>
            </a:r>
            <a:endParaRPr lang="en-US"/>
          </a:p>
        </p:txBody>
      </p:sp>
      <p:pic>
        <p:nvPicPr>
          <p:cNvPr id="10" name="Picture 9">
            <a:extLst>
              <a:ext uri="{FF2B5EF4-FFF2-40B4-BE49-F238E27FC236}">
                <a16:creationId xmlns:a16="http://schemas.microsoft.com/office/drawing/2014/main" id="{F05A509E-C160-4399-BD24-9DD2A14D50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0F5C62BD-67B1-4418-BC3B-F8F9C2A5348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9F4A0D22-662D-4F16-BD96-DBE98578805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39325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rgbClr val="A100FF"/>
        </a:solidFill>
        <a:effectLst/>
      </p:bgPr>
    </p:bg>
    <p:spTree>
      <p:nvGrpSpPr>
        <p:cNvPr id="1" name=""/>
        <p:cNvGrpSpPr/>
        <p:nvPr/>
      </p:nvGrpSpPr>
      <p:grpSpPr>
        <a:xfrm>
          <a:off x="0" y="0"/>
          <a:ext cx="0" cy="0"/>
          <a:chOff x="0" y="0"/>
          <a:chExt cx="0" cy="0"/>
        </a:xfrm>
      </p:grpSpPr>
      <p:sp>
        <p:nvSpPr>
          <p:cNvPr id="3" name="Picture Placeholder 35">
            <a:extLst>
              <a:ext uri="{FF2B5EF4-FFF2-40B4-BE49-F238E27FC236}">
                <a16:creationId xmlns:a16="http://schemas.microsoft.com/office/drawing/2014/main" id="{55B56611-66D5-4045-8857-EC7F29AA4E01}"/>
              </a:ext>
            </a:extLst>
          </p:cNvPr>
          <p:cNvSpPr>
            <a:spLocks noGrp="1"/>
          </p:cNvSpPr>
          <p:nvPr>
            <p:ph type="pic" sz="quarter" idx="16" hasCustomPrompt="1"/>
          </p:nvPr>
        </p:nvSpPr>
        <p:spPr>
          <a:xfrm>
            <a:off x="0" y="-1"/>
            <a:ext cx="6096024" cy="6309361"/>
          </a:xfrm>
          <a:prstGeom prst="rect">
            <a:avLst/>
          </a:prstGeom>
          <a:noFill/>
        </p:spPr>
        <p:txBody>
          <a:bodyPr anchor="ctr"/>
          <a:lstStyle>
            <a:lvl1pPr marL="0" indent="0" algn="ctr">
              <a:buNone/>
              <a:defRPr sz="1400" b="0">
                <a:solidFill>
                  <a:schemeClr val="bg1"/>
                </a:solidFill>
              </a:defRPr>
            </a:lvl1pPr>
          </a:lstStyle>
          <a:p>
            <a:r>
              <a:rPr lang="en-GB"/>
              <a:t>Add image here</a:t>
            </a:r>
            <a:endParaRPr lang="en-US"/>
          </a:p>
        </p:txBody>
      </p:sp>
      <p:sp>
        <p:nvSpPr>
          <p:cNvPr id="4" name="Rectangle 3">
            <a:extLst>
              <a:ext uri="{FF2B5EF4-FFF2-40B4-BE49-F238E27FC236}">
                <a16:creationId xmlns:a16="http://schemas.microsoft.com/office/drawing/2014/main" id="{46D8DFE5-23B6-44E2-BC6D-B81FAC0ED85D}"/>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C85211-58D3-4D2F-9610-E0C22C1D014C}"/>
              </a:ext>
            </a:extLst>
          </p:cNvPr>
          <p:cNvSpPr>
            <a:spLocks noGrp="1"/>
          </p:cNvSpPr>
          <p:nvPr>
            <p:ph type="title" hasCustomPrompt="1"/>
          </p:nvPr>
        </p:nvSpPr>
        <p:spPr>
          <a:xfrm>
            <a:off x="6476999" y="381000"/>
            <a:ext cx="5334000" cy="2667000"/>
          </a:xfrm>
          <a:prstGeom prst="rect">
            <a:avLst/>
          </a:prstGeom>
        </p:spPr>
        <p:txBody>
          <a:bodyPr anchor="b"/>
          <a:lstStyle>
            <a:lvl1pPr>
              <a:defRPr sz="3600" cap="none" baseline="0">
                <a:solidFill>
                  <a:schemeClr val="bg1"/>
                </a:solidFill>
              </a:defRPr>
            </a:lvl1pPr>
          </a:lstStyle>
          <a:p>
            <a:r>
              <a:rPr lang="en-GB"/>
              <a:t>Place headline here (36pt, min 30pt)</a:t>
            </a:r>
            <a:endParaRPr lang="en-US"/>
          </a:p>
        </p:txBody>
      </p:sp>
      <p:pic>
        <p:nvPicPr>
          <p:cNvPr id="6" name="Picture 5">
            <a:extLst>
              <a:ext uri="{FF2B5EF4-FFF2-40B4-BE49-F238E27FC236}">
                <a16:creationId xmlns:a16="http://schemas.microsoft.com/office/drawing/2014/main" id="{A15979E5-37E6-4F52-90A3-DFFB7915AE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 Placeholder 14">
            <a:extLst>
              <a:ext uri="{FF2B5EF4-FFF2-40B4-BE49-F238E27FC236}">
                <a16:creationId xmlns:a16="http://schemas.microsoft.com/office/drawing/2014/main" id="{1DBC5828-C053-47DF-A660-07FAD6BEF855}"/>
              </a:ext>
            </a:extLst>
          </p:cNvPr>
          <p:cNvSpPr>
            <a:spLocks noGrp="1"/>
          </p:cNvSpPr>
          <p:nvPr>
            <p:ph type="body" sz="quarter" idx="17" hasCustomPrompt="1"/>
          </p:nvPr>
        </p:nvSpPr>
        <p:spPr>
          <a:xfrm>
            <a:off x="6476999" y="3267635"/>
            <a:ext cx="5334000" cy="2667000"/>
          </a:xfrm>
          <a:prstGeom prst="rect">
            <a:avLst/>
          </a:prstGeom>
        </p:spPr>
        <p:txBody>
          <a:bodyPr/>
          <a:lstStyle>
            <a:lvl1pPr marL="0" indent="0">
              <a:buNone/>
              <a:defRPr sz="2400" b="0">
                <a:solidFill>
                  <a:schemeClr val="bg1"/>
                </a:solidFill>
                <a:latin typeface="Palatino Linotype" panose="02040502050505030304" pitchFamily="18" charset="0"/>
              </a:defRPr>
            </a:lvl1pPr>
            <a:lvl2pPr marL="0" indent="0">
              <a:buNone/>
              <a:defRPr sz="1800">
                <a:solidFill>
                  <a:schemeClr val="bg1"/>
                </a:solidFill>
              </a:defRPr>
            </a:lvl2pPr>
            <a:lvl3pPr marL="228600">
              <a:buFont typeface="Arial" panose="020B0604020202020204" pitchFamily="34" charset="0"/>
              <a:buChar char="•"/>
              <a:defRPr sz="1800">
                <a:solidFill>
                  <a:schemeClr val="bg1"/>
                </a:solidFill>
              </a:defRPr>
            </a:lvl3pPr>
            <a:lvl4pPr marL="457200">
              <a:buFont typeface="System Font"/>
              <a:buChar char="–"/>
              <a:defRPr sz="1600">
                <a:solidFill>
                  <a:schemeClr val="bg1"/>
                </a:solidFill>
              </a:defRPr>
            </a:lvl4pPr>
            <a:lvl5pPr marL="685800">
              <a:buFont typeface="Arial" panose="020B0604020202020204" pitchFamily="34" charset="0"/>
              <a:buChar char="•"/>
              <a:defRPr sz="1600">
                <a:solidFill>
                  <a:schemeClr val="bg1"/>
                </a:solidFill>
              </a:defRPr>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8" name="TextBox 7">
            <a:extLst>
              <a:ext uri="{FF2B5EF4-FFF2-40B4-BE49-F238E27FC236}">
                <a16:creationId xmlns:a16="http://schemas.microsoft.com/office/drawing/2014/main" id="{2F13FBCB-DFB5-4D09-9827-03753D6CDBB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10" name="Slide Number Placeholder 6">
            <a:extLst>
              <a:ext uri="{FF2B5EF4-FFF2-40B4-BE49-F238E27FC236}">
                <a16:creationId xmlns:a16="http://schemas.microsoft.com/office/drawing/2014/main" id="{341675D7-FA14-48CB-BBE3-180E04C350D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6431387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63344AD9-9742-4E92-845B-4FD424E906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4" name="Picture Placeholder 18">
            <a:extLst>
              <a:ext uri="{FF2B5EF4-FFF2-40B4-BE49-F238E27FC236}">
                <a16:creationId xmlns:a16="http://schemas.microsoft.com/office/drawing/2014/main" id="{7DF044FB-F611-4D59-A091-49FC01AA19C3}"/>
              </a:ext>
            </a:extLst>
          </p:cNvPr>
          <p:cNvSpPr>
            <a:spLocks noGrp="1"/>
          </p:cNvSpPr>
          <p:nvPr>
            <p:ph type="pic" sz="quarter" idx="13" hasCustomPrompt="1"/>
          </p:nvPr>
        </p:nvSpPr>
        <p:spPr>
          <a:xfrm>
            <a:off x="6858001" y="744434"/>
            <a:ext cx="4190998" cy="4976446"/>
          </a:xfrm>
          <a:prstGeom prst="rect">
            <a:avLst/>
          </a:prstGeo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5" name="Title 1">
            <a:extLst>
              <a:ext uri="{FF2B5EF4-FFF2-40B4-BE49-F238E27FC236}">
                <a16:creationId xmlns:a16="http://schemas.microsoft.com/office/drawing/2014/main" id="{044155CF-E1CD-46B8-AEA5-B5D7CFA5AAC3}"/>
              </a:ext>
            </a:extLst>
          </p:cNvPr>
          <p:cNvSpPr>
            <a:spLocks noGrp="1"/>
          </p:cNvSpPr>
          <p:nvPr>
            <p:ph type="title" hasCustomPrompt="1"/>
          </p:nvPr>
        </p:nvSpPr>
        <p:spPr>
          <a:xfrm>
            <a:off x="1143000" y="1593669"/>
            <a:ext cx="4952999" cy="3277976"/>
          </a:xfrm>
          <a:prstGeom prst="rect">
            <a:avLst/>
          </a:prstGeom>
        </p:spPr>
        <p:txBody>
          <a:bodyPr anchor="ctr"/>
          <a:lstStyle>
            <a:lvl1pPr>
              <a:defRPr sz="5400" cap="none" baseline="0">
                <a:solidFill>
                  <a:schemeClr val="tx1"/>
                </a:solidFill>
              </a:defRPr>
            </a:lvl1pPr>
          </a:lstStyle>
          <a:p>
            <a:r>
              <a:rPr lang="en-US"/>
              <a:t>Place quote or key message here</a:t>
            </a:r>
          </a:p>
        </p:txBody>
      </p:sp>
      <p:pic>
        <p:nvPicPr>
          <p:cNvPr id="7" name="Picture 6">
            <a:extLst>
              <a:ext uri="{FF2B5EF4-FFF2-40B4-BE49-F238E27FC236}">
                <a16:creationId xmlns:a16="http://schemas.microsoft.com/office/drawing/2014/main" id="{3AF1B408-9130-4831-84E6-F22A099E85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E4B2C421-ABFF-4137-9AB2-780C1BC3437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CF3F35EC-114B-4329-8B3C-7BC90C07CBD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616683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A7640-06B6-4700-8467-C8241A7627E2}"/>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2">
            <a:extLst>
              <a:ext uri="{FF2B5EF4-FFF2-40B4-BE49-F238E27FC236}">
                <a16:creationId xmlns:a16="http://schemas.microsoft.com/office/drawing/2014/main" id="{3AD115E6-4CF2-4C02-8D5A-CAD48EDE2CBC}"/>
              </a:ext>
            </a:extLst>
          </p:cNvPr>
          <p:cNvSpPr>
            <a:spLocks noGrp="1"/>
          </p:cNvSpPr>
          <p:nvPr>
            <p:ph type="body" sz="quarter" idx="18" hasCustomPrompt="1"/>
          </p:nvPr>
        </p:nvSpPr>
        <p:spPr>
          <a:xfrm>
            <a:off x="380986"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 name="Picture Placeholder 35">
            <a:extLst>
              <a:ext uri="{FF2B5EF4-FFF2-40B4-BE49-F238E27FC236}">
                <a16:creationId xmlns:a16="http://schemas.microsoft.com/office/drawing/2014/main" id="{E576D9DE-C5ED-4DFE-8F35-E712D2847751}"/>
              </a:ext>
            </a:extLst>
          </p:cNvPr>
          <p:cNvSpPr>
            <a:spLocks noGrp="1"/>
          </p:cNvSpPr>
          <p:nvPr>
            <p:ph type="pic" sz="quarter" idx="16" hasCustomPrompt="1"/>
          </p:nvPr>
        </p:nvSpPr>
        <p:spPr>
          <a:xfrm>
            <a:off x="6095992" y="0"/>
            <a:ext cx="6096008" cy="6311900"/>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6" name="Text Placeholder 26">
            <a:extLst>
              <a:ext uri="{FF2B5EF4-FFF2-40B4-BE49-F238E27FC236}">
                <a16:creationId xmlns:a16="http://schemas.microsoft.com/office/drawing/2014/main" id="{2B2101DA-9586-4CB0-97CE-AE15A8C92134}"/>
              </a:ext>
            </a:extLst>
          </p:cNvPr>
          <p:cNvSpPr>
            <a:spLocks noGrp="1"/>
          </p:cNvSpPr>
          <p:nvPr>
            <p:ph type="body" sz="quarter" idx="13" hasCustomPrompt="1"/>
          </p:nvPr>
        </p:nvSpPr>
        <p:spPr>
          <a:xfrm>
            <a:off x="381001"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7" name="Straight Connector 6">
            <a:extLst>
              <a:ext uri="{FF2B5EF4-FFF2-40B4-BE49-F238E27FC236}">
                <a16:creationId xmlns:a16="http://schemas.microsoft.com/office/drawing/2014/main" id="{2AD5146F-C25F-4960-95F8-794FF3295B0A}"/>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26">
            <a:extLst>
              <a:ext uri="{FF2B5EF4-FFF2-40B4-BE49-F238E27FC236}">
                <a16:creationId xmlns:a16="http://schemas.microsoft.com/office/drawing/2014/main" id="{B22329EE-A4E0-4413-BA61-AE8A1C0B1DCD}"/>
              </a:ext>
            </a:extLst>
          </p:cNvPr>
          <p:cNvSpPr>
            <a:spLocks noGrp="1"/>
          </p:cNvSpPr>
          <p:nvPr>
            <p:ph type="body" sz="quarter" idx="17" hasCustomPrompt="1"/>
          </p:nvPr>
        </p:nvSpPr>
        <p:spPr>
          <a:xfrm>
            <a:off x="3428992"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9" name="Text Placeholder 26">
            <a:extLst>
              <a:ext uri="{FF2B5EF4-FFF2-40B4-BE49-F238E27FC236}">
                <a16:creationId xmlns:a16="http://schemas.microsoft.com/office/drawing/2014/main" id="{C30865F1-6E3D-4AAF-9686-A0DE6DFCB332}"/>
              </a:ext>
            </a:extLst>
          </p:cNvPr>
          <p:cNvSpPr>
            <a:spLocks noGrp="1"/>
          </p:cNvSpPr>
          <p:nvPr>
            <p:ph type="body" sz="quarter" idx="19" hasCustomPrompt="1"/>
          </p:nvPr>
        </p:nvSpPr>
        <p:spPr>
          <a:xfrm>
            <a:off x="381001"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26">
            <a:extLst>
              <a:ext uri="{FF2B5EF4-FFF2-40B4-BE49-F238E27FC236}">
                <a16:creationId xmlns:a16="http://schemas.microsoft.com/office/drawing/2014/main" id="{70024B73-74BA-4FAE-A886-B6F661C95A64}"/>
              </a:ext>
            </a:extLst>
          </p:cNvPr>
          <p:cNvSpPr>
            <a:spLocks noGrp="1"/>
          </p:cNvSpPr>
          <p:nvPr>
            <p:ph type="body" sz="quarter" idx="21" hasCustomPrompt="1"/>
          </p:nvPr>
        </p:nvSpPr>
        <p:spPr>
          <a:xfrm>
            <a:off x="3428992"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11" name="Straight Connector 10">
            <a:extLst>
              <a:ext uri="{FF2B5EF4-FFF2-40B4-BE49-F238E27FC236}">
                <a16:creationId xmlns:a16="http://schemas.microsoft.com/office/drawing/2014/main" id="{0065A384-68B0-4A58-BE7D-0A1B24867B24}"/>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32">
            <a:extLst>
              <a:ext uri="{FF2B5EF4-FFF2-40B4-BE49-F238E27FC236}">
                <a16:creationId xmlns:a16="http://schemas.microsoft.com/office/drawing/2014/main" id="{B136300B-8B7A-4ECB-A0F7-382E74263886}"/>
              </a:ext>
            </a:extLst>
          </p:cNvPr>
          <p:cNvSpPr>
            <a:spLocks noGrp="1"/>
          </p:cNvSpPr>
          <p:nvPr>
            <p:ph type="body" sz="quarter" idx="22" hasCustomPrompt="1"/>
          </p:nvPr>
        </p:nvSpPr>
        <p:spPr>
          <a:xfrm>
            <a:off x="3428992"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7" name="Text Placeholder 32">
            <a:extLst>
              <a:ext uri="{FF2B5EF4-FFF2-40B4-BE49-F238E27FC236}">
                <a16:creationId xmlns:a16="http://schemas.microsoft.com/office/drawing/2014/main" id="{A80C2C5B-C5E4-4BE1-888C-9F1B0584C811}"/>
              </a:ext>
            </a:extLst>
          </p:cNvPr>
          <p:cNvSpPr>
            <a:spLocks noGrp="1"/>
          </p:cNvSpPr>
          <p:nvPr>
            <p:ph type="body" sz="quarter" idx="23" hasCustomPrompt="1"/>
          </p:nvPr>
        </p:nvSpPr>
        <p:spPr>
          <a:xfrm>
            <a:off x="380986"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8" name="Text Placeholder 32">
            <a:extLst>
              <a:ext uri="{FF2B5EF4-FFF2-40B4-BE49-F238E27FC236}">
                <a16:creationId xmlns:a16="http://schemas.microsoft.com/office/drawing/2014/main" id="{6D259959-737D-4E11-8D10-B9191B7148AC}"/>
              </a:ext>
            </a:extLst>
          </p:cNvPr>
          <p:cNvSpPr>
            <a:spLocks noGrp="1"/>
          </p:cNvSpPr>
          <p:nvPr>
            <p:ph type="body" sz="quarter" idx="24" hasCustomPrompt="1"/>
          </p:nvPr>
        </p:nvSpPr>
        <p:spPr>
          <a:xfrm>
            <a:off x="3428992"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Rectangle 18">
            <a:extLst>
              <a:ext uri="{FF2B5EF4-FFF2-40B4-BE49-F238E27FC236}">
                <a16:creationId xmlns:a16="http://schemas.microsoft.com/office/drawing/2014/main" id="{7B7055A6-16B1-427F-8BC7-7560E637F9EA}"/>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881416A-A475-42FF-8A57-72D1512AE7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2" name="TextBox 21">
            <a:extLst>
              <a:ext uri="{FF2B5EF4-FFF2-40B4-BE49-F238E27FC236}">
                <a16:creationId xmlns:a16="http://schemas.microsoft.com/office/drawing/2014/main" id="{B8419DF4-3372-44E2-9E80-5D5DFA4C432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90CA9397-C33B-4B6F-8699-58A482803A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20113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A94C0-E268-42A9-80AB-6837F684FFF0}"/>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835368-9A7C-4D03-9D2A-34FDC74DE06C}"/>
              </a:ext>
            </a:extLst>
          </p:cNvPr>
          <p:cNvSpPr/>
          <p:nvPr userDrawn="1"/>
        </p:nvSpPr>
        <p:spPr>
          <a:xfrm>
            <a:off x="3048000" y="3155948"/>
            <a:ext cx="3047968" cy="3155952"/>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5">
            <a:extLst>
              <a:ext uri="{FF2B5EF4-FFF2-40B4-BE49-F238E27FC236}">
                <a16:creationId xmlns:a16="http://schemas.microsoft.com/office/drawing/2014/main" id="{BC5869D2-A011-460E-939C-910EF0477E5E}"/>
              </a:ext>
            </a:extLst>
          </p:cNvPr>
          <p:cNvSpPr>
            <a:spLocks noGrp="1"/>
          </p:cNvSpPr>
          <p:nvPr>
            <p:ph type="pic" sz="quarter" idx="16" hasCustomPrompt="1"/>
          </p:nvPr>
        </p:nvSpPr>
        <p:spPr>
          <a:xfrm>
            <a:off x="6095976" y="-1"/>
            <a:ext cx="3048024" cy="3151189"/>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7" name="Text Placeholder 26">
            <a:extLst>
              <a:ext uri="{FF2B5EF4-FFF2-40B4-BE49-F238E27FC236}">
                <a16:creationId xmlns:a16="http://schemas.microsoft.com/office/drawing/2014/main" id="{818045DC-4D5C-4E83-B4D2-60B1672C612A}"/>
              </a:ext>
            </a:extLst>
          </p:cNvPr>
          <p:cNvSpPr>
            <a:spLocks noGrp="1"/>
          </p:cNvSpPr>
          <p:nvPr>
            <p:ph type="body" sz="quarter" idx="17" hasCustomPrompt="1"/>
          </p:nvPr>
        </p:nvSpPr>
        <p:spPr>
          <a:xfrm>
            <a:off x="9525007"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8" name="Text Placeholder 32">
            <a:extLst>
              <a:ext uri="{FF2B5EF4-FFF2-40B4-BE49-F238E27FC236}">
                <a16:creationId xmlns:a16="http://schemas.microsoft.com/office/drawing/2014/main" id="{0D43300B-E600-401A-85D6-CB0B67BCA545}"/>
              </a:ext>
            </a:extLst>
          </p:cNvPr>
          <p:cNvSpPr>
            <a:spLocks noGrp="1"/>
          </p:cNvSpPr>
          <p:nvPr>
            <p:ph type="body" sz="quarter" idx="18" hasCustomPrompt="1"/>
          </p:nvPr>
        </p:nvSpPr>
        <p:spPr>
          <a:xfrm>
            <a:off x="9525005" y="1490072"/>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9" name="Text Placeholder 26">
            <a:extLst>
              <a:ext uri="{FF2B5EF4-FFF2-40B4-BE49-F238E27FC236}">
                <a16:creationId xmlns:a16="http://schemas.microsoft.com/office/drawing/2014/main" id="{94210FF6-3498-400C-AA6C-94DAF290C536}"/>
              </a:ext>
            </a:extLst>
          </p:cNvPr>
          <p:cNvSpPr>
            <a:spLocks noGrp="1"/>
          </p:cNvSpPr>
          <p:nvPr>
            <p:ph type="body" sz="quarter" idx="19" hasCustomPrompt="1"/>
          </p:nvPr>
        </p:nvSpPr>
        <p:spPr>
          <a:xfrm>
            <a:off x="3428988" y="3538763"/>
            <a:ext cx="2285996" cy="912223"/>
          </a:xfrm>
          <a:prstGeom prst="rect">
            <a:avLst/>
          </a:prstGeo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32">
            <a:extLst>
              <a:ext uri="{FF2B5EF4-FFF2-40B4-BE49-F238E27FC236}">
                <a16:creationId xmlns:a16="http://schemas.microsoft.com/office/drawing/2014/main" id="{8736F521-07DB-45BC-89C6-72F41E1AEC76}"/>
              </a:ext>
            </a:extLst>
          </p:cNvPr>
          <p:cNvSpPr>
            <a:spLocks noGrp="1"/>
          </p:cNvSpPr>
          <p:nvPr>
            <p:ph type="body" sz="quarter" idx="20" hasCustomPrompt="1"/>
          </p:nvPr>
        </p:nvSpPr>
        <p:spPr>
          <a:xfrm>
            <a:off x="3428986" y="4647836"/>
            <a:ext cx="2285995" cy="1284879"/>
          </a:xfrm>
          <a:prstGeom prst="rect">
            <a:avLst/>
          </a:prstGeo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Text Placeholder 26">
            <a:extLst>
              <a:ext uri="{FF2B5EF4-FFF2-40B4-BE49-F238E27FC236}">
                <a16:creationId xmlns:a16="http://schemas.microsoft.com/office/drawing/2014/main" id="{79CA8978-AD96-4646-89FA-9B3382DF3DBA}"/>
              </a:ext>
            </a:extLst>
          </p:cNvPr>
          <p:cNvSpPr>
            <a:spLocks noGrp="1"/>
          </p:cNvSpPr>
          <p:nvPr>
            <p:ph type="body" sz="quarter" idx="21" hasCustomPrompt="1"/>
          </p:nvPr>
        </p:nvSpPr>
        <p:spPr>
          <a:xfrm>
            <a:off x="6476996"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2" name="Text Placeholder 32">
            <a:extLst>
              <a:ext uri="{FF2B5EF4-FFF2-40B4-BE49-F238E27FC236}">
                <a16:creationId xmlns:a16="http://schemas.microsoft.com/office/drawing/2014/main" id="{742FBAE9-7D49-483A-B862-80DF3A4AAA96}"/>
              </a:ext>
            </a:extLst>
          </p:cNvPr>
          <p:cNvSpPr>
            <a:spLocks noGrp="1"/>
          </p:cNvSpPr>
          <p:nvPr>
            <p:ph type="body" sz="quarter" idx="22" hasCustomPrompt="1"/>
          </p:nvPr>
        </p:nvSpPr>
        <p:spPr>
          <a:xfrm>
            <a:off x="6476994"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3" name="Picture Placeholder 35">
            <a:extLst>
              <a:ext uri="{FF2B5EF4-FFF2-40B4-BE49-F238E27FC236}">
                <a16:creationId xmlns:a16="http://schemas.microsoft.com/office/drawing/2014/main" id="{C608BB77-F474-4C3C-9C24-7906DC9F1112}"/>
              </a:ext>
            </a:extLst>
          </p:cNvPr>
          <p:cNvSpPr>
            <a:spLocks noGrp="1"/>
          </p:cNvSpPr>
          <p:nvPr>
            <p:ph type="pic" sz="quarter" idx="23" hasCustomPrompt="1"/>
          </p:nvPr>
        </p:nvSpPr>
        <p:spPr>
          <a:xfrm>
            <a:off x="0" y="3155942"/>
            <a:ext cx="3048000" cy="3155958"/>
          </a:xfrm>
          <a:prstGeom prst="rect">
            <a:avLst/>
          </a:prstGeo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14" name="Text Placeholder 26">
            <a:extLst>
              <a:ext uri="{FF2B5EF4-FFF2-40B4-BE49-F238E27FC236}">
                <a16:creationId xmlns:a16="http://schemas.microsoft.com/office/drawing/2014/main" id="{5C574072-8620-43D3-831F-9D081E6A1672}"/>
              </a:ext>
            </a:extLst>
          </p:cNvPr>
          <p:cNvSpPr>
            <a:spLocks noGrp="1"/>
          </p:cNvSpPr>
          <p:nvPr>
            <p:ph type="body" sz="quarter" idx="24" hasCustomPrompt="1"/>
          </p:nvPr>
        </p:nvSpPr>
        <p:spPr>
          <a:xfrm>
            <a:off x="9525001"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5" name="Text Placeholder 32">
            <a:extLst>
              <a:ext uri="{FF2B5EF4-FFF2-40B4-BE49-F238E27FC236}">
                <a16:creationId xmlns:a16="http://schemas.microsoft.com/office/drawing/2014/main" id="{37464DC0-91AA-4FCC-999B-0365A3AE0ADA}"/>
              </a:ext>
            </a:extLst>
          </p:cNvPr>
          <p:cNvSpPr>
            <a:spLocks noGrp="1"/>
          </p:cNvSpPr>
          <p:nvPr>
            <p:ph type="body" sz="quarter" idx="25" hasCustomPrompt="1"/>
          </p:nvPr>
        </p:nvSpPr>
        <p:spPr>
          <a:xfrm>
            <a:off x="9524999"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Title 1">
            <a:extLst>
              <a:ext uri="{FF2B5EF4-FFF2-40B4-BE49-F238E27FC236}">
                <a16:creationId xmlns:a16="http://schemas.microsoft.com/office/drawing/2014/main" id="{7FCDC064-1D2A-4028-8BBD-0EB5CA37EF2A}"/>
              </a:ext>
            </a:extLst>
          </p:cNvPr>
          <p:cNvSpPr>
            <a:spLocks noGrp="1"/>
          </p:cNvSpPr>
          <p:nvPr>
            <p:ph type="title" hasCustomPrompt="1"/>
          </p:nvPr>
        </p:nvSpPr>
        <p:spPr>
          <a:xfrm>
            <a:off x="380942" y="380999"/>
            <a:ext cx="5333967" cy="2393952"/>
          </a:xfrm>
          <a:prstGeom prst="rect">
            <a:avLst/>
          </a:prstGeom>
        </p:spPr>
        <p:txBody>
          <a:bodyPr anchor="ctr"/>
          <a:lstStyle>
            <a:lvl1pPr>
              <a:defRPr sz="3600" cap="none" baseline="0">
                <a:solidFill>
                  <a:schemeClr val="tx1"/>
                </a:solidFill>
              </a:defRPr>
            </a:lvl1pPr>
          </a:lstStyle>
          <a:p>
            <a:r>
              <a:rPr lang="en-GB"/>
              <a:t>Place headline here 36pt, min 30pt)</a:t>
            </a:r>
          </a:p>
        </p:txBody>
      </p:sp>
      <p:sp>
        <p:nvSpPr>
          <p:cNvPr id="20" name="Rectangle 19">
            <a:extLst>
              <a:ext uri="{FF2B5EF4-FFF2-40B4-BE49-F238E27FC236}">
                <a16:creationId xmlns:a16="http://schemas.microsoft.com/office/drawing/2014/main" id="{8FDF0B80-2796-4068-8B14-A1D3284EFA33}"/>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5F822E-4B2F-446B-A751-12BDF44E7B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8" name="TextBox 17">
            <a:extLst>
              <a:ext uri="{FF2B5EF4-FFF2-40B4-BE49-F238E27FC236}">
                <a16:creationId xmlns:a16="http://schemas.microsoft.com/office/drawing/2014/main" id="{BDACB202-30B4-46A7-9688-BF1702C9BD54}"/>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CDF985DE-9CB9-4359-99D1-26F39FB360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352686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pic>
        <p:nvPicPr>
          <p:cNvPr id="24" name="Picture 23">
            <a:extLst>
              <a:ext uri="{FF2B5EF4-FFF2-40B4-BE49-F238E27FC236}">
                <a16:creationId xmlns:a16="http://schemas.microsoft.com/office/drawing/2014/main" id="{E17DA2B9-1000-45D6-90EF-B1002F6F3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8" name="TextBox 17">
            <a:extLst>
              <a:ext uri="{FF2B5EF4-FFF2-40B4-BE49-F238E27FC236}">
                <a16:creationId xmlns:a16="http://schemas.microsoft.com/office/drawing/2014/main" id="{99B135AF-9F12-47AD-B3E1-8BD6A468986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1" name="Slide Number Placeholder 6">
            <a:extLst>
              <a:ext uri="{FF2B5EF4-FFF2-40B4-BE49-F238E27FC236}">
                <a16:creationId xmlns:a16="http://schemas.microsoft.com/office/drawing/2014/main" id="{860B32A6-5DFD-43E2-BF94-DB45716E24B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97014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pic>
        <p:nvPicPr>
          <p:cNvPr id="26" name="Picture 25">
            <a:extLst>
              <a:ext uri="{FF2B5EF4-FFF2-40B4-BE49-F238E27FC236}">
                <a16:creationId xmlns:a16="http://schemas.microsoft.com/office/drawing/2014/main" id="{F3B4FD7F-C4BE-46BE-9AC1-15A43CA0E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42F917FB-30DE-421E-96DD-4E4E8ABF5CF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7" name="Slide Number Placeholder 6">
            <a:extLst>
              <a:ext uri="{FF2B5EF4-FFF2-40B4-BE49-F238E27FC236}">
                <a16:creationId xmlns:a16="http://schemas.microsoft.com/office/drawing/2014/main" id="{C82C152B-0CD7-4E23-ADED-767E17E363D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96320990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39293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Overview</a:t>
            </a:r>
          </a:p>
        </p:txBody>
      </p:sp>
      <p:pic>
        <p:nvPicPr>
          <p:cNvPr id="9" name="Picture 8">
            <a:extLst>
              <a:ext uri="{FF2B5EF4-FFF2-40B4-BE49-F238E27FC236}">
                <a16:creationId xmlns:a16="http://schemas.microsoft.com/office/drawing/2014/main" id="{5308293C-7055-4344-99D8-1BAD584EFF5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B134DE07-9C6B-4222-945F-FA64C3A1630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BCDDE09B-6CD5-423D-9F78-8E500070B6A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484531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56551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Topic 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endParaRPr lang="en-US"/>
          </a:p>
        </p:txBody>
      </p:sp>
      <p:pic>
        <p:nvPicPr>
          <p:cNvPr id="9" name="Picture 8">
            <a:extLst>
              <a:ext uri="{FF2B5EF4-FFF2-40B4-BE49-F238E27FC236}">
                <a16:creationId xmlns:a16="http://schemas.microsoft.com/office/drawing/2014/main" id="{ED846905-0AF4-4DF4-9C86-73916CFD50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C3D51444-F51E-4557-8041-BBAF58E03F2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833612F9-3720-4E5E-9DD5-D6E2264F5A8E}"/>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566409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410117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9 - Dark Blank">
    <p:bg>
      <p:bgPr>
        <a:solidFill>
          <a:schemeClr val="tx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203B71-5933-4CA4-915E-CF0F8D6A8B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16" name="Rectangle 15">
            <a:extLst>
              <a:ext uri="{FF2B5EF4-FFF2-40B4-BE49-F238E27FC236}">
                <a16:creationId xmlns:a16="http://schemas.microsoft.com/office/drawing/2014/main" id="{1DA464EE-C026-4F29-A605-734485AB69E8}"/>
              </a:ext>
            </a:extLst>
          </p:cNvPr>
          <p:cNvSpPr/>
          <p:nvPr userDrawn="1"/>
        </p:nvSpPr>
        <p:spPr>
          <a:xfrm>
            <a:off x="0" y="9525"/>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card, drawing, crosswalk, table&#10;&#10;Description automatically generated">
            <a:extLst>
              <a:ext uri="{FF2B5EF4-FFF2-40B4-BE49-F238E27FC236}">
                <a16:creationId xmlns:a16="http://schemas.microsoft.com/office/drawing/2014/main" id="{BA183CA5-FE0E-464C-8E09-B298F1A32C9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
        <p:nvSpPr>
          <p:cNvPr id="26" name="TextBox 25">
            <a:extLst>
              <a:ext uri="{FF2B5EF4-FFF2-40B4-BE49-F238E27FC236}">
                <a16:creationId xmlns:a16="http://schemas.microsoft.com/office/drawing/2014/main" id="{CA215715-A106-4D5E-825C-7D9424F25171}"/>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7" name="Title 1">
            <a:extLst>
              <a:ext uri="{FF2B5EF4-FFF2-40B4-BE49-F238E27FC236}">
                <a16:creationId xmlns:a16="http://schemas.microsoft.com/office/drawing/2014/main" id="{EF8E90FB-DF23-4B68-A218-659A31FE39BB}"/>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8" name="Subtitle 2">
            <a:extLst>
              <a:ext uri="{FF2B5EF4-FFF2-40B4-BE49-F238E27FC236}">
                <a16:creationId xmlns:a16="http://schemas.microsoft.com/office/drawing/2014/main" id="{17388D71-6A40-49BE-9E25-B2254D7DAAE1}"/>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262A28A0-28AA-4DB1-AA7F-228417FEC2B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3242439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947719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9" name="Picture 8">
            <a:extLst>
              <a:ext uri="{FF2B5EF4-FFF2-40B4-BE49-F238E27FC236}">
                <a16:creationId xmlns:a16="http://schemas.microsoft.com/office/drawing/2014/main" id="{E970636A-EA4E-4F53-AF96-CC4B87EAAC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05EAD2B4-24E6-4A74-B3F4-20B42BF2E9D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D9785749-2016-456B-BD0B-A8CF2ABF031A}"/>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1144343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422089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2" name="Picture 11">
            <a:extLst>
              <a:ext uri="{FF2B5EF4-FFF2-40B4-BE49-F238E27FC236}">
                <a16:creationId xmlns:a16="http://schemas.microsoft.com/office/drawing/2014/main" id="{D514D603-B034-4EE4-BB83-818D307673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34117817-7A59-4065-BD65-BFC65921354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5C6C7856-7CFD-45DF-A096-FC397A1182A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454942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168948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11" name="Picture 10">
            <a:extLst>
              <a:ext uri="{FF2B5EF4-FFF2-40B4-BE49-F238E27FC236}">
                <a16:creationId xmlns:a16="http://schemas.microsoft.com/office/drawing/2014/main" id="{FE18663A-DD48-40B5-8B9F-3AEE80EA4C8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4DD3A48D-8C63-4B0A-964A-FAF71708848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716200FF-8A54-4BBB-98C1-5F277F4257E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56875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9" name="Picture 8">
            <a:extLst>
              <a:ext uri="{FF2B5EF4-FFF2-40B4-BE49-F238E27FC236}">
                <a16:creationId xmlns:a16="http://schemas.microsoft.com/office/drawing/2014/main" id="{4AFAC1F3-582B-4630-B43C-E9C763E625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8F947A81-C428-4583-864E-17F21DFD88C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A6C413E1-8694-4D88-9971-D469731276A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38870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GB"/>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14" name="Picture 13">
            <a:extLst>
              <a:ext uri="{FF2B5EF4-FFF2-40B4-BE49-F238E27FC236}">
                <a16:creationId xmlns:a16="http://schemas.microsoft.com/office/drawing/2014/main" id="{16854EF1-6FE3-4776-A179-83AEB5E1B8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52976822-CC6E-4499-8019-DC542DCE896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CD53139-2D52-4A8A-A8F3-50FFB06FDBC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147977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endParaRPr lang="en-GB"/>
          </a:p>
        </p:txBody>
      </p:sp>
      <p:pic>
        <p:nvPicPr>
          <p:cNvPr id="13" name="Picture 12">
            <a:extLst>
              <a:ext uri="{FF2B5EF4-FFF2-40B4-BE49-F238E27FC236}">
                <a16:creationId xmlns:a16="http://schemas.microsoft.com/office/drawing/2014/main" id="{A58CCC5E-AA24-4E7C-AF4F-11A9700B11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8286C3AE-CA81-4ED3-9B8B-B0C10B50B03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4" name="Slide Number Placeholder 6">
            <a:extLst>
              <a:ext uri="{FF2B5EF4-FFF2-40B4-BE49-F238E27FC236}">
                <a16:creationId xmlns:a16="http://schemas.microsoft.com/office/drawing/2014/main" id="{8C8872D2-1F4B-423D-A36B-07BD152C253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87904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68F536E-227B-4F04-B66D-F8321E8ABC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85B2EF2B-3312-49D8-9DBC-649F55BB3E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8FBE78A9-5020-4AC2-A708-E4A4EABEA81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068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10 - Dark Blank">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300B70-E88A-4315-8C9F-FF3A70B642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4" name="Rectangle 13">
            <a:extLst>
              <a:ext uri="{FF2B5EF4-FFF2-40B4-BE49-F238E27FC236}">
                <a16:creationId xmlns:a16="http://schemas.microsoft.com/office/drawing/2014/main" id="{E98AA75A-03AB-4F35-AD90-0C2E8AB7ACE8}"/>
              </a:ext>
            </a:extLst>
          </p:cNvPr>
          <p:cNvSpPr/>
          <p:nvPr userDrawn="1"/>
        </p:nvSpPr>
        <p:spPr>
          <a:xfrm>
            <a:off x="0" y="-332"/>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5">
            <a:extLst>
              <a:ext uri="{FF2B5EF4-FFF2-40B4-BE49-F238E27FC236}">
                <a16:creationId xmlns:a16="http://schemas.microsoft.com/office/drawing/2014/main" id="{11C7A939-446A-4EF2-B229-BE27A7B5EA9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25" name="TextBox 24">
            <a:extLst>
              <a:ext uri="{FF2B5EF4-FFF2-40B4-BE49-F238E27FC236}">
                <a16:creationId xmlns:a16="http://schemas.microsoft.com/office/drawing/2014/main" id="{762A4A91-485A-4B0C-8B56-E12B04401589}"/>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26" name="Title 1">
            <a:extLst>
              <a:ext uri="{FF2B5EF4-FFF2-40B4-BE49-F238E27FC236}">
                <a16:creationId xmlns:a16="http://schemas.microsoft.com/office/drawing/2014/main" id="{9E21986D-745F-482D-ABE6-E199F64F741F}"/>
              </a:ext>
            </a:extLst>
          </p:cNvPr>
          <p:cNvSpPr>
            <a:spLocks noGrp="1"/>
          </p:cNvSpPr>
          <p:nvPr>
            <p:ph type="ctrTitle" hasCustomPrompt="1"/>
          </p:nvPr>
        </p:nvSpPr>
        <p:spPr>
          <a:xfrm>
            <a:off x="381001" y="381001"/>
            <a:ext cx="5715000" cy="2476499"/>
          </a:xfrm>
          <a:prstGeom prst="rect">
            <a:avLst/>
          </a:prstGeom>
        </p:spPr>
        <p:txBody>
          <a:bodyPr anchor="b"/>
          <a:lstStyle>
            <a:lvl1pPr algn="l">
              <a:lnSpc>
                <a:spcPct val="90000"/>
              </a:lnSpc>
              <a:defRPr sz="4800" cap="none" baseline="0">
                <a:solidFill>
                  <a:schemeClr val="tx1"/>
                </a:solidFill>
              </a:defRPr>
            </a:lvl1pPr>
          </a:lstStyle>
          <a:p>
            <a:r>
              <a:rPr lang="en-US"/>
              <a:t>Place presentation title here 48pt</a:t>
            </a:r>
          </a:p>
        </p:txBody>
      </p:sp>
      <p:sp>
        <p:nvSpPr>
          <p:cNvPr id="27" name="Subtitle 2">
            <a:extLst>
              <a:ext uri="{FF2B5EF4-FFF2-40B4-BE49-F238E27FC236}">
                <a16:creationId xmlns:a16="http://schemas.microsoft.com/office/drawing/2014/main" id="{C9A2F14D-8CEF-488D-8C9E-98AB2488FB88}"/>
              </a:ext>
            </a:extLst>
          </p:cNvPr>
          <p:cNvSpPr>
            <a:spLocks noGrp="1"/>
          </p:cNvSpPr>
          <p:nvPr>
            <p:ph type="subTitle" idx="1" hasCustomPrompt="1"/>
          </p:nvPr>
        </p:nvSpPr>
        <p:spPr>
          <a:xfrm>
            <a:off x="381001" y="3097823"/>
            <a:ext cx="4301168" cy="1092845"/>
          </a:xfrm>
          <a:prstGeom prst="rect">
            <a:avLst/>
          </a:prstGeom>
        </p:spPr>
        <p:txBody>
          <a:bodyPr/>
          <a:lstStyle>
            <a:lvl1pPr marL="0" indent="0" algn="l">
              <a:lnSpc>
                <a:spcPct val="90000"/>
              </a:lnSpc>
              <a:spcAft>
                <a:spcPts val="0"/>
              </a:spcAft>
              <a:buNone/>
              <a:defRPr sz="2400" b="0" i="0" cap="none" spc="0" baseline="0">
                <a:solidFill>
                  <a:schemeClr val="tx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Palatino Linotype 24pt</a:t>
            </a:r>
          </a:p>
        </p:txBody>
      </p:sp>
      <p:sp>
        <p:nvSpPr>
          <p:cNvPr id="9" name="TextBox 8">
            <a:extLst>
              <a:ext uri="{FF2B5EF4-FFF2-40B4-BE49-F238E27FC236}">
                <a16:creationId xmlns:a16="http://schemas.microsoft.com/office/drawing/2014/main" id="{5C319426-54F3-423D-B189-489006CA8D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solidFill>
                <a:effectLst/>
                <a:uLnTx/>
                <a:uFillTx/>
              </a:rPr>
              <a:t>Copyright © 2020 Accenture. All rights reserved.</a:t>
            </a:r>
            <a:endParaRPr kumimoji="0" lang="en-US" sz="1800" b="0" i="0" u="none" strike="noStrike" kern="0" cap="none" spc="0" normalizeH="0" baseline="0" noProof="0">
              <a:ln>
                <a:noFill/>
              </a:ln>
              <a:solidFill>
                <a:schemeClr val="tx1"/>
              </a:solidFill>
              <a:effectLst/>
              <a:uLnTx/>
              <a:uFillTx/>
            </a:endParaRPr>
          </a:p>
        </p:txBody>
      </p:sp>
    </p:spTree>
    <p:extLst>
      <p:ext uri="{BB962C8B-B14F-4D97-AF65-F5344CB8AC3E}">
        <p14:creationId xmlns:p14="http://schemas.microsoft.com/office/powerpoint/2010/main" val="12622495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E22CBF64-290E-4263-9768-6B8597D3EF6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995B12-D53C-4554-A5CD-34907029D2A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6D61C044-076F-4FC2-AD3E-DB33F5EC0A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14189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385FCB-949C-4226-8967-CCCE5622CD60}"/>
              </a:ext>
            </a:extLst>
          </p:cNvPr>
          <p:cNvSpPr>
            <a:spLocks noGrp="1"/>
          </p:cNvSpPr>
          <p:nvPr>
            <p:ph type="title"/>
          </p:nvPr>
        </p:nvSpPr>
        <p:spPr>
          <a:xfrm>
            <a:off x="381000" y="381000"/>
            <a:ext cx="11430000" cy="990600"/>
          </a:xfrm>
          <a:prstGeom prst="rect">
            <a:avLst/>
          </a:prstGeom>
        </p:spPr>
        <p:txBody>
          <a:bodyPr/>
          <a:lstStyle/>
          <a:p>
            <a:r>
              <a:rPr lang="en-US"/>
              <a:t>Colors and gradients</a:t>
            </a:r>
          </a:p>
        </p:txBody>
      </p:sp>
      <p:sp>
        <p:nvSpPr>
          <p:cNvPr id="5" name="TextBox 4">
            <a:extLst>
              <a:ext uri="{FF2B5EF4-FFF2-40B4-BE49-F238E27FC236}">
                <a16:creationId xmlns:a16="http://schemas.microsoft.com/office/drawing/2014/main" id="{8841EB65-B6B2-4862-A8BE-1A4881F558C2}"/>
              </a:ext>
            </a:extLst>
          </p:cNvPr>
          <p:cNvSpPr txBox="1"/>
          <p:nvPr userDrawn="1"/>
        </p:nvSpPr>
        <p:spPr>
          <a:xfrm>
            <a:off x="381000" y="1371601"/>
            <a:ext cx="5524500" cy="1909534"/>
          </a:xfrm>
          <a:prstGeom prst="rect">
            <a:avLst/>
          </a:prstGeom>
          <a:noFill/>
        </p:spPr>
        <p:txBody>
          <a:bodyPr wrap="square" lIns="0" tIns="0" rIns="0" bIns="0" rtlCol="0">
            <a:noAutofit/>
          </a:bodyPr>
          <a:lstStyle/>
          <a:p>
            <a:pPr defTabSz="228600">
              <a:spcAft>
                <a:spcPts val="1200"/>
              </a:spcAft>
            </a:pPr>
            <a:r>
              <a:rPr lang="en-US" noProof="0"/>
              <a:t>This is the brand’s primary color palette with respective RGB and HEX values. The text colors (black/white) show legibility pairings when these colors are set as backgrounds.</a:t>
            </a:r>
          </a:p>
          <a:p>
            <a:pPr defTabSz="228600">
              <a:spcAft>
                <a:spcPts val="1200"/>
              </a:spcAft>
            </a:pPr>
            <a:r>
              <a:rPr lang="en-US" noProof="0"/>
              <a:t>To streamline this palette for PowerPoint, crossed out colors are not set as Theme Colors.</a:t>
            </a:r>
          </a:p>
        </p:txBody>
      </p:sp>
      <p:pic>
        <p:nvPicPr>
          <p:cNvPr id="6" name="Picture 5">
            <a:extLst>
              <a:ext uri="{FF2B5EF4-FFF2-40B4-BE49-F238E27FC236}">
                <a16:creationId xmlns:a16="http://schemas.microsoft.com/office/drawing/2014/main" id="{2DFF6C19-2F08-4784-90B5-C5574D359C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1000" y="3395083"/>
            <a:ext cx="1358348" cy="1056493"/>
          </a:xfrm>
          <a:prstGeom prst="rect">
            <a:avLst/>
          </a:prstGeom>
        </p:spPr>
      </p:pic>
      <p:grpSp>
        <p:nvGrpSpPr>
          <p:cNvPr id="7" name="Group 6">
            <a:extLst>
              <a:ext uri="{FF2B5EF4-FFF2-40B4-BE49-F238E27FC236}">
                <a16:creationId xmlns:a16="http://schemas.microsoft.com/office/drawing/2014/main" id="{CAF244A9-D86E-4BD4-8DB9-836D11FD8FC7}"/>
              </a:ext>
            </a:extLst>
          </p:cNvPr>
          <p:cNvGrpSpPr/>
          <p:nvPr userDrawn="1"/>
        </p:nvGrpSpPr>
        <p:grpSpPr>
          <a:xfrm>
            <a:off x="6286499" y="1690914"/>
            <a:ext cx="5067300" cy="2782887"/>
            <a:chOff x="6286500" y="1560513"/>
            <a:chExt cx="5524500" cy="2782887"/>
          </a:xfrm>
        </p:grpSpPr>
        <p:sp>
          <p:nvSpPr>
            <p:cNvPr id="8" name="Rectangle 7">
              <a:extLst>
                <a:ext uri="{FF2B5EF4-FFF2-40B4-BE49-F238E27FC236}">
                  <a16:creationId xmlns:a16="http://schemas.microsoft.com/office/drawing/2014/main" id="{C64D4AE0-16DD-48C8-A534-CEA6E8A962CD}"/>
                </a:ext>
              </a:extLst>
            </p:cNvPr>
            <p:cNvSpPr/>
            <p:nvPr userDrawn="1"/>
          </p:nvSpPr>
          <p:spPr>
            <a:xfrm>
              <a:off x="9969500" y="1560513"/>
              <a:ext cx="1841500" cy="1590221"/>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B664A1-6DA4-4D4F-9D21-580132DE2F5E}"/>
                </a:ext>
              </a:extLst>
            </p:cNvPr>
            <p:cNvSpPr/>
            <p:nvPr userDrawn="1"/>
          </p:nvSpPr>
          <p:spPr>
            <a:xfrm>
              <a:off x="10706100" y="3150734"/>
              <a:ext cx="1104900" cy="79511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CF6EB6A6-1B58-4217-8510-50D1237AEAC8}"/>
                </a:ext>
              </a:extLst>
            </p:cNvPr>
            <p:cNvSpPr/>
            <p:nvPr userDrawn="1"/>
          </p:nvSpPr>
          <p:spPr>
            <a:xfrm>
              <a:off x="10429875" y="3945844"/>
              <a:ext cx="1381125" cy="39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p>
          </p:txBody>
        </p:sp>
        <p:sp>
          <p:nvSpPr>
            <p:cNvPr id="11" name="TextBox 10">
              <a:extLst>
                <a:ext uri="{FF2B5EF4-FFF2-40B4-BE49-F238E27FC236}">
                  <a16:creationId xmlns:a16="http://schemas.microsoft.com/office/drawing/2014/main" id="{90E90493-EF55-41FE-AD21-F0AC78BEFE47}"/>
                </a:ext>
              </a:extLst>
            </p:cNvPr>
            <p:cNvSpPr txBox="1"/>
            <p:nvPr userDrawn="1"/>
          </p:nvSpPr>
          <p:spPr>
            <a:xfrm>
              <a:off x="107061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220 / 255</a:t>
              </a:r>
            </a:p>
            <a:p>
              <a:pPr algn="ctr" defTabSz="228600">
                <a:spcAft>
                  <a:spcPts val="0"/>
                </a:spcAft>
              </a:pPr>
              <a:r>
                <a:rPr lang="en-US" sz="900" b="1" noProof="0">
                  <a:solidFill>
                    <a:schemeClr val="tx1"/>
                  </a:solidFill>
                </a:rPr>
                <a:t>#e6dcff</a:t>
              </a:r>
            </a:p>
          </p:txBody>
        </p:sp>
        <p:sp>
          <p:nvSpPr>
            <p:cNvPr id="12" name="Rectangle 11">
              <a:extLst>
                <a:ext uri="{FF2B5EF4-FFF2-40B4-BE49-F238E27FC236}">
                  <a16:creationId xmlns:a16="http://schemas.microsoft.com/office/drawing/2014/main" id="{59443B80-6CFF-4DDC-B779-CFC53F43F3F6}"/>
                </a:ext>
              </a:extLst>
            </p:cNvPr>
            <p:cNvSpPr/>
            <p:nvPr userDrawn="1"/>
          </p:nvSpPr>
          <p:spPr>
            <a:xfrm>
              <a:off x="6286501" y="1560513"/>
              <a:ext cx="1841500" cy="1590221"/>
            </a:xfrm>
            <a:prstGeom prst="rect">
              <a:avLst/>
            </a:prstGeom>
            <a:solidFill>
              <a:srgbClr val="460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376BA3-944E-4E32-AC29-4EEEE0D77C5F}"/>
                </a:ext>
              </a:extLst>
            </p:cNvPr>
            <p:cNvSpPr/>
            <p:nvPr userDrawn="1"/>
          </p:nvSpPr>
          <p:spPr>
            <a:xfrm>
              <a:off x="8128000" y="1560513"/>
              <a:ext cx="1841500" cy="159022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7DC70-0BDB-4046-A2B6-7A53FCF30ACB}"/>
                </a:ext>
              </a:extLst>
            </p:cNvPr>
            <p:cNvSpPr/>
            <p:nvPr userDrawn="1"/>
          </p:nvSpPr>
          <p:spPr>
            <a:xfrm>
              <a:off x="6286501" y="3150734"/>
              <a:ext cx="1104900" cy="795111"/>
            </a:xfrm>
            <a:prstGeom prst="rect">
              <a:avLst/>
            </a:prstGeom>
            <a:solidFill>
              <a:srgbClr val="B45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9AA63-464E-4C3D-87FF-0213D649BC8D}"/>
                </a:ext>
              </a:extLst>
            </p:cNvPr>
            <p:cNvSpPr/>
            <p:nvPr userDrawn="1"/>
          </p:nvSpPr>
          <p:spPr>
            <a:xfrm>
              <a:off x="7391400" y="3150734"/>
              <a:ext cx="1104900" cy="795111"/>
            </a:xfrm>
            <a:prstGeom prst="rect">
              <a:avLst/>
            </a:prstGeom>
            <a:solidFill>
              <a:srgbClr val="A05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55A93-6321-4925-98AC-6E7317C0C7C2}"/>
                </a:ext>
              </a:extLst>
            </p:cNvPr>
            <p:cNvSpPr/>
            <p:nvPr userDrawn="1"/>
          </p:nvSpPr>
          <p:spPr>
            <a:xfrm>
              <a:off x="8496300" y="3150734"/>
              <a:ext cx="1104900" cy="795111"/>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AFA130-C218-409A-AE1A-ACA2E5AFDC50}"/>
                </a:ext>
              </a:extLst>
            </p:cNvPr>
            <p:cNvSpPr/>
            <p:nvPr userDrawn="1"/>
          </p:nvSpPr>
          <p:spPr>
            <a:xfrm>
              <a:off x="9601200" y="3150734"/>
              <a:ext cx="1104900" cy="795111"/>
            </a:xfrm>
            <a:prstGeom prst="rect">
              <a:avLst/>
            </a:prstGeom>
            <a:solidFill>
              <a:srgbClr val="DC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BB67A68A-6DD8-4BB5-9A32-DFC50EB7F81C}"/>
                </a:ext>
              </a:extLst>
            </p:cNvPr>
            <p:cNvSpPr/>
            <p:nvPr userDrawn="1"/>
          </p:nvSpPr>
          <p:spPr>
            <a:xfrm>
              <a:off x="6286501" y="3945844"/>
              <a:ext cx="1381125" cy="397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4F27364F-F909-4AEE-A9BA-0BC913FA3313}"/>
                </a:ext>
              </a:extLst>
            </p:cNvPr>
            <p:cNvSpPr/>
            <p:nvPr userDrawn="1"/>
          </p:nvSpPr>
          <p:spPr>
            <a:xfrm>
              <a:off x="7667625" y="3945844"/>
              <a:ext cx="1381125" cy="397556"/>
            </a:xfrm>
            <a:prstGeom prst="rect">
              <a:avLst/>
            </a:prstGeom>
            <a:solidFill>
              <a:srgbClr val="969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3323FCE1-0E90-4F11-BC4E-4C4043F9010A}"/>
                </a:ext>
              </a:extLst>
            </p:cNvPr>
            <p:cNvSpPr/>
            <p:nvPr userDrawn="1"/>
          </p:nvSpPr>
          <p:spPr>
            <a:xfrm>
              <a:off x="9048751" y="3945844"/>
              <a:ext cx="1381125" cy="397556"/>
            </a:xfrm>
            <a:prstGeom prst="rect">
              <a:avLst/>
            </a:prstGeom>
            <a:solidFill>
              <a:srgbClr val="E6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20">
              <a:extLst>
                <a:ext uri="{FF2B5EF4-FFF2-40B4-BE49-F238E27FC236}">
                  <a16:creationId xmlns:a16="http://schemas.microsoft.com/office/drawing/2014/main" id="{704F1E45-3660-493C-839C-4D9517D64B70}"/>
                </a:ext>
              </a:extLst>
            </p:cNvPr>
            <p:cNvSpPr txBox="1"/>
            <p:nvPr userDrawn="1"/>
          </p:nvSpPr>
          <p:spPr>
            <a:xfrm>
              <a:off x="6654801"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70 / 0 / 115</a:t>
              </a:r>
            </a:p>
            <a:p>
              <a:pPr algn="ctr" defTabSz="228600">
                <a:spcAft>
                  <a:spcPts val="0"/>
                </a:spcAft>
              </a:pPr>
              <a:r>
                <a:rPr lang="en-US" sz="1200" b="1" noProof="0">
                  <a:solidFill>
                    <a:schemeClr val="bg1"/>
                  </a:solidFill>
                </a:rPr>
                <a:t>#460073</a:t>
              </a:r>
            </a:p>
          </p:txBody>
        </p:sp>
        <p:sp>
          <p:nvSpPr>
            <p:cNvPr id="22" name="TextBox 21">
              <a:extLst>
                <a:ext uri="{FF2B5EF4-FFF2-40B4-BE49-F238E27FC236}">
                  <a16:creationId xmlns:a16="http://schemas.microsoft.com/office/drawing/2014/main" id="{9924B399-D191-40F1-9DD5-3947297168E9}"/>
                </a:ext>
              </a:extLst>
            </p:cNvPr>
            <p:cNvSpPr txBox="1"/>
            <p:nvPr userDrawn="1"/>
          </p:nvSpPr>
          <p:spPr>
            <a:xfrm>
              <a:off x="84963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117 / 0 / 192</a:t>
              </a:r>
            </a:p>
            <a:p>
              <a:pPr algn="ctr" defTabSz="228600">
                <a:spcAft>
                  <a:spcPts val="0"/>
                </a:spcAft>
              </a:pPr>
              <a:r>
                <a:rPr lang="en-US" sz="1200" b="1" noProof="0">
                  <a:solidFill>
                    <a:schemeClr val="bg1"/>
                  </a:solidFill>
                </a:rPr>
                <a:t>#7500c0</a:t>
              </a:r>
            </a:p>
          </p:txBody>
        </p:sp>
        <p:sp>
          <p:nvSpPr>
            <p:cNvPr id="23" name="TextBox 22">
              <a:extLst>
                <a:ext uri="{FF2B5EF4-FFF2-40B4-BE49-F238E27FC236}">
                  <a16:creationId xmlns:a16="http://schemas.microsoft.com/office/drawing/2014/main" id="{76812DB1-3AB2-4DF5-B1C9-DE37D40A0882}"/>
                </a:ext>
              </a:extLst>
            </p:cNvPr>
            <p:cNvSpPr txBox="1"/>
            <p:nvPr userDrawn="1"/>
          </p:nvSpPr>
          <p:spPr>
            <a:xfrm>
              <a:off x="103378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161 / 0 / 255</a:t>
              </a:r>
            </a:p>
            <a:p>
              <a:pPr algn="ctr" defTabSz="228600">
                <a:spcAft>
                  <a:spcPts val="0"/>
                </a:spcAft>
              </a:pPr>
              <a:r>
                <a:rPr lang="en-US" sz="1200" b="1" noProof="0">
                  <a:solidFill>
                    <a:schemeClr val="bg1"/>
                  </a:solidFill>
                </a:rPr>
                <a:t>#a100ff</a:t>
              </a:r>
            </a:p>
          </p:txBody>
        </p:sp>
        <p:sp>
          <p:nvSpPr>
            <p:cNvPr id="24" name="TextBox 23">
              <a:extLst>
                <a:ext uri="{FF2B5EF4-FFF2-40B4-BE49-F238E27FC236}">
                  <a16:creationId xmlns:a16="http://schemas.microsoft.com/office/drawing/2014/main" id="{723FFB1E-2005-4085-AC56-74536421AD1F}"/>
                </a:ext>
              </a:extLst>
            </p:cNvPr>
            <p:cNvSpPr txBox="1"/>
            <p:nvPr userDrawn="1"/>
          </p:nvSpPr>
          <p:spPr>
            <a:xfrm>
              <a:off x="62865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180 / 85 / 170</a:t>
              </a:r>
            </a:p>
            <a:p>
              <a:pPr algn="ctr" defTabSz="228600">
                <a:spcAft>
                  <a:spcPts val="0"/>
                </a:spcAft>
              </a:pPr>
              <a:r>
                <a:rPr lang="en-US" sz="900" b="1" noProof="0">
                  <a:solidFill>
                    <a:schemeClr val="bg1"/>
                  </a:solidFill>
                </a:rPr>
                <a:t>#b455aa</a:t>
              </a:r>
            </a:p>
          </p:txBody>
        </p:sp>
        <p:sp>
          <p:nvSpPr>
            <p:cNvPr id="25" name="TextBox 24">
              <a:extLst>
                <a:ext uri="{FF2B5EF4-FFF2-40B4-BE49-F238E27FC236}">
                  <a16:creationId xmlns:a16="http://schemas.microsoft.com/office/drawing/2014/main" id="{5096A80E-375E-488D-98B2-12B553E42E9F}"/>
                </a:ext>
              </a:extLst>
            </p:cNvPr>
            <p:cNvSpPr txBox="1"/>
            <p:nvPr userDrawn="1"/>
          </p:nvSpPr>
          <p:spPr>
            <a:xfrm>
              <a:off x="7391399"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160 / 85 / 245</a:t>
              </a:r>
            </a:p>
            <a:p>
              <a:pPr algn="ctr" defTabSz="228600">
                <a:spcAft>
                  <a:spcPts val="0"/>
                </a:spcAft>
              </a:pPr>
              <a:r>
                <a:rPr lang="en-US" sz="900" b="1" noProof="0">
                  <a:solidFill>
                    <a:schemeClr val="bg1"/>
                  </a:solidFill>
                </a:rPr>
                <a:t>#a055f5</a:t>
              </a:r>
            </a:p>
          </p:txBody>
        </p:sp>
        <p:sp>
          <p:nvSpPr>
            <p:cNvPr id="26" name="TextBox 25">
              <a:extLst>
                <a:ext uri="{FF2B5EF4-FFF2-40B4-BE49-F238E27FC236}">
                  <a16:creationId xmlns:a16="http://schemas.microsoft.com/office/drawing/2014/main" id="{3C5678E9-AEBF-43B2-AF66-DCF817390E8F}"/>
                </a:ext>
              </a:extLst>
            </p:cNvPr>
            <p:cNvSpPr txBox="1"/>
            <p:nvPr userDrawn="1"/>
          </p:nvSpPr>
          <p:spPr>
            <a:xfrm>
              <a:off x="8496294"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190 / 130 / 255</a:t>
              </a:r>
            </a:p>
            <a:p>
              <a:pPr algn="ctr" defTabSz="228600">
                <a:spcAft>
                  <a:spcPts val="0"/>
                </a:spcAft>
              </a:pPr>
              <a:r>
                <a:rPr lang="en-US" sz="900" b="1" noProof="0">
                  <a:solidFill>
                    <a:schemeClr val="tx1"/>
                  </a:solidFill>
                </a:rPr>
                <a:t>#be82ff</a:t>
              </a:r>
            </a:p>
          </p:txBody>
        </p:sp>
        <p:sp>
          <p:nvSpPr>
            <p:cNvPr id="27" name="TextBox 26">
              <a:extLst>
                <a:ext uri="{FF2B5EF4-FFF2-40B4-BE49-F238E27FC236}">
                  <a16:creationId xmlns:a16="http://schemas.microsoft.com/office/drawing/2014/main" id="{FF6EC281-C0C0-45E3-A698-97B41AB0A30A}"/>
                </a:ext>
              </a:extLst>
            </p:cNvPr>
            <p:cNvSpPr txBox="1"/>
            <p:nvPr userDrawn="1"/>
          </p:nvSpPr>
          <p:spPr>
            <a:xfrm>
              <a:off x="9601193"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220 / 175 / 255</a:t>
              </a:r>
            </a:p>
            <a:p>
              <a:pPr algn="ctr" defTabSz="228600">
                <a:spcAft>
                  <a:spcPts val="0"/>
                </a:spcAft>
              </a:pPr>
              <a:r>
                <a:rPr lang="en-US" sz="900" b="1" noProof="0">
                  <a:solidFill>
                    <a:schemeClr val="tx1"/>
                  </a:solidFill>
                </a:rPr>
                <a:t>#dcafff</a:t>
              </a:r>
            </a:p>
          </p:txBody>
        </p:sp>
        <p:sp>
          <p:nvSpPr>
            <p:cNvPr id="28" name="TextBox 27">
              <a:extLst>
                <a:ext uri="{FF2B5EF4-FFF2-40B4-BE49-F238E27FC236}">
                  <a16:creationId xmlns:a16="http://schemas.microsoft.com/office/drawing/2014/main" id="{BB918B2A-B70F-456F-9DF3-48A2A4FD7638}"/>
                </a:ext>
              </a:extLst>
            </p:cNvPr>
            <p:cNvSpPr txBox="1"/>
            <p:nvPr userDrawn="1"/>
          </p:nvSpPr>
          <p:spPr>
            <a:xfrm>
              <a:off x="6424613"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0 / 0 / 0</a:t>
              </a:r>
            </a:p>
            <a:p>
              <a:pPr algn="ctr" defTabSz="228600">
                <a:spcAft>
                  <a:spcPts val="0"/>
                </a:spcAft>
              </a:pPr>
              <a:r>
                <a:rPr lang="en-US" sz="900" b="1" noProof="0">
                  <a:solidFill>
                    <a:schemeClr val="bg1"/>
                  </a:solidFill>
                </a:rPr>
                <a:t>#000000</a:t>
              </a:r>
            </a:p>
          </p:txBody>
        </p:sp>
        <p:sp>
          <p:nvSpPr>
            <p:cNvPr id="29" name="TextBox 28">
              <a:extLst>
                <a:ext uri="{FF2B5EF4-FFF2-40B4-BE49-F238E27FC236}">
                  <a16:creationId xmlns:a16="http://schemas.microsoft.com/office/drawing/2014/main" id="{79D53728-7F44-48DB-A905-D84DA9B8C3C7}"/>
                </a:ext>
              </a:extLst>
            </p:cNvPr>
            <p:cNvSpPr txBox="1"/>
            <p:nvPr userDrawn="1"/>
          </p:nvSpPr>
          <p:spPr>
            <a:xfrm>
              <a:off x="7805737"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150 / 150/ 140</a:t>
              </a:r>
            </a:p>
            <a:p>
              <a:pPr algn="ctr" defTabSz="228600">
                <a:spcAft>
                  <a:spcPts val="0"/>
                </a:spcAft>
              </a:pPr>
              <a:r>
                <a:rPr lang="en-US" sz="900" b="1" noProof="0">
                  <a:solidFill>
                    <a:schemeClr val="tx1"/>
                  </a:solidFill>
                </a:rPr>
                <a:t># 96968c</a:t>
              </a:r>
            </a:p>
          </p:txBody>
        </p:sp>
        <p:sp>
          <p:nvSpPr>
            <p:cNvPr id="30" name="TextBox 29">
              <a:extLst>
                <a:ext uri="{FF2B5EF4-FFF2-40B4-BE49-F238E27FC236}">
                  <a16:creationId xmlns:a16="http://schemas.microsoft.com/office/drawing/2014/main" id="{EBCEEA7A-4F22-4900-A175-161C457366F5}"/>
                </a:ext>
              </a:extLst>
            </p:cNvPr>
            <p:cNvSpPr txBox="1"/>
            <p:nvPr userDrawn="1"/>
          </p:nvSpPr>
          <p:spPr>
            <a:xfrm>
              <a:off x="9186861"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230 / 220</a:t>
              </a:r>
            </a:p>
            <a:p>
              <a:pPr algn="ctr" defTabSz="228600">
                <a:spcAft>
                  <a:spcPts val="0"/>
                </a:spcAft>
              </a:pPr>
              <a:r>
                <a:rPr lang="en-US" sz="900" b="1" noProof="0">
                  <a:solidFill>
                    <a:schemeClr val="tx1"/>
                  </a:solidFill>
                </a:rPr>
                <a:t>#e6e6dc</a:t>
              </a:r>
            </a:p>
          </p:txBody>
        </p:sp>
        <p:sp>
          <p:nvSpPr>
            <p:cNvPr id="31" name="TextBox 30">
              <a:extLst>
                <a:ext uri="{FF2B5EF4-FFF2-40B4-BE49-F238E27FC236}">
                  <a16:creationId xmlns:a16="http://schemas.microsoft.com/office/drawing/2014/main" id="{09B892E6-E34F-4AE4-BE8C-FBE2762F02D7}"/>
                </a:ext>
              </a:extLst>
            </p:cNvPr>
            <p:cNvSpPr txBox="1"/>
            <p:nvPr userDrawn="1"/>
          </p:nvSpPr>
          <p:spPr>
            <a:xfrm>
              <a:off x="10567985"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255 / 255 / 255</a:t>
              </a:r>
            </a:p>
            <a:p>
              <a:pPr algn="ctr" defTabSz="228600">
                <a:spcAft>
                  <a:spcPts val="0"/>
                </a:spcAft>
              </a:pPr>
              <a:r>
                <a:rPr lang="en-US" sz="900" b="1" noProof="0">
                  <a:solidFill>
                    <a:schemeClr val="tx1"/>
                  </a:solidFill>
                </a:rPr>
                <a:t>#ffffff</a:t>
              </a:r>
            </a:p>
          </p:txBody>
        </p:sp>
        <p:cxnSp>
          <p:nvCxnSpPr>
            <p:cNvPr id="32" name="Straight Connector 31">
              <a:extLst>
                <a:ext uri="{FF2B5EF4-FFF2-40B4-BE49-F238E27FC236}">
                  <a16:creationId xmlns:a16="http://schemas.microsoft.com/office/drawing/2014/main" id="{DACB7D3E-1749-475E-ABA8-CE7397933F78}"/>
                </a:ext>
              </a:extLst>
            </p:cNvPr>
            <p:cNvCxnSpPr>
              <a:cxnSpLocks/>
            </p:cNvCxnSpPr>
            <p:nvPr userDrawn="1"/>
          </p:nvCxnSpPr>
          <p:spPr>
            <a:xfrm flipV="1">
              <a:off x="7391392" y="3150735"/>
              <a:ext cx="1104902" cy="79510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436AA6-D9D7-435D-A409-B38538D3159B}"/>
                </a:ext>
              </a:extLst>
            </p:cNvPr>
            <p:cNvCxnSpPr>
              <a:cxnSpLocks/>
            </p:cNvCxnSpPr>
            <p:nvPr userDrawn="1"/>
          </p:nvCxnSpPr>
          <p:spPr>
            <a:xfrm flipV="1">
              <a:off x="10706087" y="3150733"/>
              <a:ext cx="1104906" cy="79511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0129D1F9-03CA-49CF-A187-8854AEA4BC93}"/>
              </a:ext>
            </a:extLst>
          </p:cNvPr>
          <p:cNvSpPr txBox="1"/>
          <p:nvPr userDrawn="1"/>
        </p:nvSpPr>
        <p:spPr>
          <a:xfrm>
            <a:off x="6286499" y="1371601"/>
            <a:ext cx="5067300" cy="319313"/>
          </a:xfrm>
          <a:prstGeom prst="rect">
            <a:avLst/>
          </a:prstGeom>
          <a:noFill/>
        </p:spPr>
        <p:txBody>
          <a:bodyPr wrap="square" lIns="0" tIns="0" rIns="0" bIns="0" rtlCol="0">
            <a:noAutofit/>
          </a:bodyPr>
          <a:lstStyle/>
          <a:p>
            <a:pPr defTabSz="228600">
              <a:spcAft>
                <a:spcPts val="1200"/>
              </a:spcAft>
            </a:pPr>
            <a:r>
              <a:rPr lang="en-US" sz="1400" b="1" noProof="0"/>
              <a:t>Primary color palette </a:t>
            </a:r>
          </a:p>
        </p:txBody>
      </p:sp>
      <p:grpSp>
        <p:nvGrpSpPr>
          <p:cNvPr id="35" name="Group 34">
            <a:extLst>
              <a:ext uri="{FF2B5EF4-FFF2-40B4-BE49-F238E27FC236}">
                <a16:creationId xmlns:a16="http://schemas.microsoft.com/office/drawing/2014/main" id="{4E5B72F6-73EB-4CE0-9FA2-B961987BEE98}"/>
              </a:ext>
            </a:extLst>
          </p:cNvPr>
          <p:cNvGrpSpPr/>
          <p:nvPr userDrawn="1"/>
        </p:nvGrpSpPr>
        <p:grpSpPr>
          <a:xfrm>
            <a:off x="11353780" y="1690914"/>
            <a:ext cx="460825" cy="2385333"/>
            <a:chOff x="11495284" y="1879826"/>
            <a:chExt cx="319322" cy="2385333"/>
          </a:xfrm>
        </p:grpSpPr>
        <p:sp>
          <p:nvSpPr>
            <p:cNvPr id="36" name="TextBox 35">
              <a:extLst>
                <a:ext uri="{FF2B5EF4-FFF2-40B4-BE49-F238E27FC236}">
                  <a16:creationId xmlns:a16="http://schemas.microsoft.com/office/drawing/2014/main" id="{4153FBF4-34B3-484E-9E8C-AFA947E15DE8}"/>
                </a:ext>
              </a:extLst>
            </p:cNvPr>
            <p:cNvSpPr txBox="1"/>
            <p:nvPr userDrawn="1"/>
          </p:nvSpPr>
          <p:spPr>
            <a:xfrm rot="5400000">
              <a:off x="10859840" y="2515282"/>
              <a:ext cx="1590219"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Core</a:t>
              </a:r>
            </a:p>
          </p:txBody>
        </p:sp>
        <p:sp>
          <p:nvSpPr>
            <p:cNvPr id="37" name="TextBox 36">
              <a:extLst>
                <a:ext uri="{FF2B5EF4-FFF2-40B4-BE49-F238E27FC236}">
                  <a16:creationId xmlns:a16="http://schemas.microsoft.com/office/drawing/2014/main" id="{DB68C69E-8CCF-4E1C-92D1-B396EDF050A5}"/>
                </a:ext>
              </a:extLst>
            </p:cNvPr>
            <p:cNvSpPr txBox="1"/>
            <p:nvPr userDrawn="1"/>
          </p:nvSpPr>
          <p:spPr>
            <a:xfrm rot="5400000">
              <a:off x="11257393" y="3707946"/>
              <a:ext cx="795112"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Accent</a:t>
              </a:r>
            </a:p>
          </p:txBody>
        </p:sp>
        <p:cxnSp>
          <p:nvCxnSpPr>
            <p:cNvPr id="38" name="Straight Connector 37">
              <a:extLst>
                <a:ext uri="{FF2B5EF4-FFF2-40B4-BE49-F238E27FC236}">
                  <a16:creationId xmlns:a16="http://schemas.microsoft.com/office/drawing/2014/main" id="{49FA00A0-74FC-4568-8275-E1EAF540A68A}"/>
                </a:ext>
              </a:extLst>
            </p:cNvPr>
            <p:cNvCxnSpPr/>
            <p:nvPr userDrawn="1"/>
          </p:nvCxnSpPr>
          <p:spPr>
            <a:xfrm>
              <a:off x="11495284" y="187982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630D-FF5C-46EA-94E1-E68FDB251C22}"/>
                </a:ext>
              </a:extLst>
            </p:cNvPr>
            <p:cNvCxnSpPr/>
            <p:nvPr userDrawn="1"/>
          </p:nvCxnSpPr>
          <p:spPr>
            <a:xfrm>
              <a:off x="11495284" y="347004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0ED890-BB11-4E34-88D4-9E93358BC1E1}"/>
                </a:ext>
              </a:extLst>
            </p:cNvPr>
            <p:cNvCxnSpPr>
              <a:cxnSpLocks/>
            </p:cNvCxnSpPr>
            <p:nvPr userDrawn="1"/>
          </p:nvCxnSpPr>
          <p:spPr>
            <a:xfrm>
              <a:off x="11495284" y="4265159"/>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2" name="Picture 41" descr="A picture containing light&#10;&#10;Description automatically generated">
            <a:extLst>
              <a:ext uri="{FF2B5EF4-FFF2-40B4-BE49-F238E27FC236}">
                <a16:creationId xmlns:a16="http://schemas.microsoft.com/office/drawing/2014/main" id="{4068EA73-81B1-4C57-A708-F8C1832CFE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99" y="5030964"/>
            <a:ext cx="1549033" cy="871331"/>
          </a:xfrm>
          <a:prstGeom prst="rect">
            <a:avLst/>
          </a:prstGeom>
        </p:spPr>
      </p:pic>
      <p:pic>
        <p:nvPicPr>
          <p:cNvPr id="43" name="Picture 42">
            <a:extLst>
              <a:ext uri="{FF2B5EF4-FFF2-40B4-BE49-F238E27FC236}">
                <a16:creationId xmlns:a16="http://schemas.microsoft.com/office/drawing/2014/main" id="{A0AF10B1-CD61-4ADB-A15A-B61DA7272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045623" y="5030964"/>
            <a:ext cx="1549032" cy="871331"/>
          </a:xfrm>
          <a:prstGeom prst="rect">
            <a:avLst/>
          </a:prstGeom>
        </p:spPr>
      </p:pic>
      <p:sp>
        <p:nvSpPr>
          <p:cNvPr id="44" name="TextBox 43">
            <a:extLst>
              <a:ext uri="{FF2B5EF4-FFF2-40B4-BE49-F238E27FC236}">
                <a16:creationId xmlns:a16="http://schemas.microsoft.com/office/drawing/2014/main" id="{F2AE44A6-744A-418B-AADE-66A83B29105B}"/>
              </a:ext>
            </a:extLst>
          </p:cNvPr>
          <p:cNvSpPr txBox="1"/>
          <p:nvPr userDrawn="1"/>
        </p:nvSpPr>
        <p:spPr>
          <a:xfrm>
            <a:off x="6286499" y="4711650"/>
            <a:ext cx="5067300" cy="319313"/>
          </a:xfrm>
          <a:prstGeom prst="rect">
            <a:avLst/>
          </a:prstGeom>
          <a:noFill/>
        </p:spPr>
        <p:txBody>
          <a:bodyPr wrap="square" lIns="0" tIns="0" rIns="0" bIns="0" rtlCol="0">
            <a:noAutofit/>
          </a:bodyPr>
          <a:lstStyle/>
          <a:p>
            <a:pPr defTabSz="228600">
              <a:spcAft>
                <a:spcPts val="1200"/>
              </a:spcAft>
            </a:pPr>
            <a:r>
              <a:rPr lang="en-US" sz="1400" b="1" noProof="0"/>
              <a:t>Sample gradients</a:t>
            </a:r>
          </a:p>
        </p:txBody>
      </p:sp>
      <p:sp>
        <p:nvSpPr>
          <p:cNvPr id="45" name="TextBox 44">
            <a:extLst>
              <a:ext uri="{FF2B5EF4-FFF2-40B4-BE49-F238E27FC236}">
                <a16:creationId xmlns:a16="http://schemas.microsoft.com/office/drawing/2014/main" id="{170ECCE7-1CC4-4293-ACBE-C95F1C3D87EB}"/>
              </a:ext>
            </a:extLst>
          </p:cNvPr>
          <p:cNvSpPr txBox="1"/>
          <p:nvPr userDrawn="1"/>
        </p:nvSpPr>
        <p:spPr>
          <a:xfrm>
            <a:off x="6554285"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Dark</a:t>
            </a:r>
          </a:p>
        </p:txBody>
      </p:sp>
      <p:sp>
        <p:nvSpPr>
          <p:cNvPr id="46" name="TextBox 45">
            <a:extLst>
              <a:ext uri="{FF2B5EF4-FFF2-40B4-BE49-F238E27FC236}">
                <a16:creationId xmlns:a16="http://schemas.microsoft.com/office/drawing/2014/main" id="{B252E242-C6DF-4C71-B2BB-10A81A7B2E20}"/>
              </a:ext>
            </a:extLst>
          </p:cNvPr>
          <p:cNvSpPr txBox="1"/>
          <p:nvPr userDrawn="1"/>
        </p:nvSpPr>
        <p:spPr>
          <a:xfrm>
            <a:off x="8313409"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Mid</a:t>
            </a:r>
          </a:p>
        </p:txBody>
      </p:sp>
      <p:pic>
        <p:nvPicPr>
          <p:cNvPr id="47" name="Picture 46">
            <a:extLst>
              <a:ext uri="{FF2B5EF4-FFF2-40B4-BE49-F238E27FC236}">
                <a16:creationId xmlns:a16="http://schemas.microsoft.com/office/drawing/2014/main" id="{19B4B63E-94DD-4E79-8B7D-F63374BA756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8" name="TextBox 47">
            <a:extLst>
              <a:ext uri="{FF2B5EF4-FFF2-40B4-BE49-F238E27FC236}">
                <a16:creationId xmlns:a16="http://schemas.microsoft.com/office/drawing/2014/main" id="{D6E789BB-0A8B-40A8-B78B-673CFE44BEB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0914067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C11468-41E4-4563-99AD-9AEFBFCD9BCD}"/>
              </a:ext>
            </a:extLst>
          </p:cNvPr>
          <p:cNvSpPr>
            <a:spLocks noGrp="1"/>
          </p:cNvSpPr>
          <p:nvPr>
            <p:ph type="title"/>
          </p:nvPr>
        </p:nvSpPr>
        <p:spPr>
          <a:xfrm>
            <a:off x="381000" y="381000"/>
            <a:ext cx="11430000" cy="990600"/>
          </a:xfrm>
          <a:prstGeom prst="rect">
            <a:avLst/>
          </a:prstGeom>
        </p:spPr>
        <p:txBody>
          <a:bodyPr/>
          <a:lstStyle/>
          <a:p>
            <a:r>
              <a:rPr lang="en-US"/>
              <a:t>Fonts</a:t>
            </a:r>
          </a:p>
        </p:txBody>
      </p:sp>
      <p:sp>
        <p:nvSpPr>
          <p:cNvPr id="5" name="TextBox 4">
            <a:extLst>
              <a:ext uri="{FF2B5EF4-FFF2-40B4-BE49-F238E27FC236}">
                <a16:creationId xmlns:a16="http://schemas.microsoft.com/office/drawing/2014/main" id="{F397866E-EECB-4DC2-BE13-5FE28425E324}"/>
              </a:ext>
            </a:extLst>
          </p:cNvPr>
          <p:cNvSpPr txBox="1"/>
          <p:nvPr userDrawn="1"/>
        </p:nvSpPr>
        <p:spPr>
          <a:xfrm>
            <a:off x="384460" y="1349376"/>
            <a:ext cx="5902041" cy="4525962"/>
          </a:xfrm>
          <a:prstGeom prst="rect">
            <a:avLst/>
          </a:prstGeom>
          <a:noFill/>
        </p:spPr>
        <p:txBody>
          <a:bodyPr wrap="square" lIns="0" tIns="0" rIns="0" bIns="0" rtlCol="0">
            <a:noAutofit/>
          </a:bodyPr>
          <a:lstStyle/>
          <a:p>
            <a:pPr algn="l">
              <a:lnSpc>
                <a:spcPct val="90000"/>
              </a:lnSpc>
            </a:pPr>
            <a:r>
              <a:rPr lang="en-US" sz="4000" b="1" i="0" u="none" strike="noStrike" baseline="0" noProof="0">
                <a:solidFill>
                  <a:schemeClr val="bg1"/>
                </a:solidFill>
                <a:latin typeface="+mj-lt"/>
              </a:rPr>
              <a:t>This is a headline </a:t>
            </a:r>
            <a:br>
              <a:rPr lang="en-US" sz="4000" b="1" i="0" u="none" strike="noStrike" baseline="0" noProof="0">
                <a:solidFill>
                  <a:schemeClr val="bg1"/>
                </a:solidFill>
                <a:latin typeface="+mj-lt"/>
              </a:rPr>
            </a:br>
            <a:r>
              <a:rPr lang="en-US" sz="4000" b="1" i="0" u="none" strike="noStrike" baseline="0" noProof="0">
                <a:solidFill>
                  <a:schemeClr val="bg1"/>
                </a:solidFill>
                <a:latin typeface="+mj-lt"/>
              </a:rPr>
              <a:t>set in Graphik with Bold formatting.</a:t>
            </a:r>
          </a:p>
          <a:p>
            <a:pPr algn="l">
              <a:lnSpc>
                <a:spcPct val="90000"/>
              </a:lnSpc>
            </a:pPr>
            <a:endParaRPr lang="en-US" sz="4000" b="1" i="0" u="none" strike="noStrike" baseline="0" noProof="0">
              <a:solidFill>
                <a:schemeClr val="bg1"/>
              </a:solidFill>
              <a:latin typeface="+mj-lt"/>
            </a:endParaRPr>
          </a:p>
          <a:p>
            <a:pPr algn="l">
              <a:lnSpc>
                <a:spcPct val="90000"/>
              </a:lnSpc>
            </a:pPr>
            <a:r>
              <a:rPr lang="en-US" sz="3200" b="1" i="0" u="none" strike="noStrike" baseline="0" noProof="0">
                <a:solidFill>
                  <a:schemeClr val="bg1"/>
                </a:solidFill>
                <a:latin typeface="Palatino Linotype" panose="02040502050505030304" pitchFamily="18" charset="0"/>
              </a:rPr>
              <a:t>This is a sub-headline </a:t>
            </a:r>
            <a:br>
              <a:rPr lang="en-US" sz="3200" b="1" i="0" u="none" strike="noStrike" baseline="0" noProof="0">
                <a:solidFill>
                  <a:schemeClr val="bg1"/>
                </a:solidFill>
                <a:latin typeface="Palatino Linotype" panose="02040502050505030304" pitchFamily="18" charset="0"/>
              </a:rPr>
            </a:br>
            <a:r>
              <a:rPr lang="en-US" sz="3200" b="1" i="0" u="none" strike="noStrike" baseline="0" noProof="0">
                <a:solidFill>
                  <a:schemeClr val="bg1"/>
                </a:solidFill>
                <a:latin typeface="Palatino Linotype" panose="02040502050505030304" pitchFamily="18" charset="0"/>
              </a:rPr>
              <a:t>set in Palatino Linotype.</a:t>
            </a:r>
          </a:p>
          <a:p>
            <a:pPr algn="l">
              <a:lnSpc>
                <a:spcPct val="90000"/>
              </a:lnSpc>
            </a:pPr>
            <a:endParaRPr lang="en-US" sz="4000" b="1" i="0" u="none" strike="noStrike" baseline="0" noProof="0">
              <a:solidFill>
                <a:schemeClr val="bg1"/>
              </a:solidFill>
              <a:latin typeface="+mj-l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US" sz="2000" b="0" i="0" u="none" strike="noStrike" baseline="0" noProof="0">
                <a:solidFill>
                  <a:schemeClr val="bg1"/>
                </a:solidFill>
                <a:latin typeface="+mj-lt"/>
              </a:rPr>
              <a:t>This is your body copy text in Graphik.</a:t>
            </a:r>
          </a:p>
          <a:p>
            <a:pPr algn="l">
              <a:lnSpc>
                <a:spcPct val="90000"/>
              </a:lnSpc>
            </a:pPr>
            <a:endParaRPr lang="en-US" sz="4000" b="1" i="0" u="none" strike="noStrike" baseline="0" noProof="0">
              <a:solidFill>
                <a:schemeClr val="bg1"/>
              </a:solidFill>
              <a:latin typeface="+mj-lt"/>
            </a:endParaRPr>
          </a:p>
        </p:txBody>
      </p:sp>
      <p:pic>
        <p:nvPicPr>
          <p:cNvPr id="6" name="Picture 5">
            <a:extLst>
              <a:ext uri="{FF2B5EF4-FFF2-40B4-BE49-F238E27FC236}">
                <a16:creationId xmlns:a16="http://schemas.microsoft.com/office/drawing/2014/main" id="{9C9DBA8B-4393-4F33-B622-D7DD4A81B7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838" y="1132240"/>
            <a:ext cx="5746351" cy="4676424"/>
          </a:xfrm>
          <a:prstGeom prst="rect">
            <a:avLst/>
          </a:prstGeom>
        </p:spPr>
      </p:pic>
      <p:sp>
        <p:nvSpPr>
          <p:cNvPr id="7" name="TextBox 6">
            <a:extLst>
              <a:ext uri="{FF2B5EF4-FFF2-40B4-BE49-F238E27FC236}">
                <a16:creationId xmlns:a16="http://schemas.microsoft.com/office/drawing/2014/main" id="{8A6247D6-5B93-4C14-82F1-562B8C488A81}"/>
              </a:ext>
            </a:extLst>
          </p:cNvPr>
          <p:cNvSpPr txBox="1"/>
          <p:nvPr userDrawn="1"/>
        </p:nvSpPr>
        <p:spPr>
          <a:xfrm>
            <a:off x="6286502" y="1371600"/>
            <a:ext cx="5524500" cy="4503737"/>
          </a:xfrm>
          <a:prstGeom prst="rect">
            <a:avLst/>
          </a:prstGeom>
          <a:noFill/>
        </p:spPr>
        <p:txBody>
          <a:bodyPr wrap="square" lIns="0" tIns="0" rIns="0" bIns="0" rtlCol="0">
            <a:noAutofit/>
          </a:bodyPr>
          <a:lstStyle/>
          <a:p>
            <a:r>
              <a:rPr lang="en-US">
                <a:latin typeface="Arial" panose="020B0604020202020204" pitchFamily="34" charset="0"/>
              </a:rPr>
              <a:t>This version of our template was created with </a:t>
            </a:r>
            <a:r>
              <a:rPr lang="en-US" b="1">
                <a:latin typeface="Arial" panose="020B0604020202020204" pitchFamily="34" charset="0"/>
              </a:rPr>
              <a:t>Arial</a:t>
            </a:r>
            <a:r>
              <a:rPr lang="en-US">
                <a:latin typeface="Arial" panose="020B0604020202020204" pitchFamily="34" charset="0"/>
              </a:rPr>
              <a:t> and </a:t>
            </a:r>
            <a:r>
              <a:rPr lang="en-US" b="1">
                <a:latin typeface="Arial" panose="020B0604020202020204" pitchFamily="34" charset="0"/>
              </a:rPr>
              <a:t>Palatino Linotype </a:t>
            </a:r>
            <a:r>
              <a:rPr lang="en-US">
                <a:latin typeface="Arial" panose="020B0604020202020204" pitchFamily="34" charset="0"/>
              </a:rPr>
              <a:t>system fonts for use when our brand fonts, </a:t>
            </a:r>
            <a:r>
              <a:rPr lang="en-US" err="1">
                <a:latin typeface="Arial" panose="020B0604020202020204" pitchFamily="34" charset="0"/>
              </a:rPr>
              <a:t>Graphik</a:t>
            </a:r>
            <a:r>
              <a:rPr lang="en-US">
                <a:latin typeface="Arial" panose="020B0604020202020204" pitchFamily="34" charset="0"/>
              </a:rPr>
              <a:t> and GT </a:t>
            </a:r>
            <a:r>
              <a:rPr lang="en-US" err="1">
                <a:latin typeface="Arial" panose="020B0604020202020204" pitchFamily="34" charset="0"/>
              </a:rPr>
              <a:t>Sectra</a:t>
            </a:r>
            <a:r>
              <a:rPr lang="en-US">
                <a:latin typeface="Arial" panose="020B0604020202020204" pitchFamily="34" charset="0"/>
              </a:rPr>
              <a:t> Fine are not available, or when you can only use system fonts.</a:t>
            </a:r>
          </a:p>
          <a:p>
            <a:endParaRPr lang="en-US">
              <a:latin typeface="Arial" panose="020B0604020202020204" pitchFamily="34" charset="0"/>
            </a:endParaRPr>
          </a:p>
          <a:p>
            <a:pPr algn="l"/>
            <a:r>
              <a:rPr lang="en-US" sz="1800" b="0" i="0" u="none" strike="noStrike" baseline="0" noProof="0">
                <a:latin typeface="Arial" panose="020B0604020202020204" pitchFamily="34" charset="0"/>
              </a:rPr>
              <a:t>Whenever possible, we use </a:t>
            </a:r>
            <a:r>
              <a:rPr lang="en-US" sz="1800" b="1" i="0" u="none" strike="noStrike" baseline="0" noProof="0">
                <a:latin typeface="Arial" panose="020B0604020202020204" pitchFamily="34" charset="0"/>
              </a:rPr>
              <a:t>Graphik</a:t>
            </a:r>
            <a:r>
              <a:rPr lang="en-US" sz="1800" b="0" i="0" u="none" strike="noStrike" baseline="0" noProof="0">
                <a:latin typeface="Arial" panose="020B0604020202020204" pitchFamily="34" charset="0"/>
              </a:rPr>
              <a:t> as our core brand typography. For optimum text accessibility on PowerPoint, we use Graphik Regular.</a:t>
            </a:r>
          </a:p>
          <a:p>
            <a:pPr algn="l"/>
            <a:endParaRPr lang="en-US" sz="1800" b="0" i="0" u="none" strike="noStrike" baseline="0" noProof="0">
              <a:latin typeface="Arial" panose="020B0604020202020204" pitchFamily="34" charset="0"/>
            </a:endParaRPr>
          </a:p>
          <a:p>
            <a:pPr algn="l"/>
            <a:r>
              <a:rPr lang="en-US" sz="1800" b="0" i="0" u="none" strike="noStrike" baseline="0" noProof="0">
                <a:latin typeface="Arial" panose="020B0604020202020204" pitchFamily="34" charset="0"/>
              </a:rPr>
              <a:t>On some slide layouts (Covers and Dividers), we have added </a:t>
            </a:r>
            <a:r>
              <a:rPr lang="en-US" b="1">
                <a:latin typeface="Arial" panose="020B0604020202020204" pitchFamily="34" charset="0"/>
              </a:rPr>
              <a:t>GT </a:t>
            </a:r>
            <a:r>
              <a:rPr lang="en-US" b="1" err="1">
                <a:latin typeface="Arial" panose="020B0604020202020204" pitchFamily="34" charset="0"/>
              </a:rPr>
              <a:t>Sectra</a:t>
            </a:r>
            <a:r>
              <a:rPr lang="en-US" b="1">
                <a:latin typeface="Arial" panose="020B0604020202020204" pitchFamily="34" charset="0"/>
              </a:rPr>
              <a:t> Fine </a:t>
            </a:r>
            <a:r>
              <a:rPr lang="en-US" sz="1800" b="0" i="0" u="none" strike="noStrike" baseline="0" noProof="0">
                <a:latin typeface="Arial" panose="020B0604020202020204" pitchFamily="34" charset="0"/>
              </a:rPr>
              <a:t>to add a bit of humanity and visual interest. </a:t>
            </a:r>
          </a:p>
          <a:p>
            <a:pPr algn="l"/>
            <a:endParaRPr lang="en-US" sz="1800" b="0" i="0" u="none" strike="noStrike" baseline="0" noProof="0">
              <a:latin typeface="Arial" panose="020B0604020202020204" pitchFamily="34" charset="0"/>
            </a:endParaRPr>
          </a:p>
          <a:p>
            <a:r>
              <a:rPr lang="en-US" sz="1800" b="0" i="0" u="none" strike="noStrike" baseline="0" noProof="0">
                <a:latin typeface="Arial" panose="020B0604020202020204" pitchFamily="34" charset="0"/>
              </a:rPr>
              <a:t>Download and install </a:t>
            </a:r>
            <a:r>
              <a:rPr lang="en-US" sz="1800" b="1" i="0" u="none" strike="noStrike" baseline="0" noProof="0" err="1">
                <a:latin typeface="Arial" panose="020B0604020202020204" pitchFamily="34" charset="0"/>
              </a:rPr>
              <a:t>Graphik</a:t>
            </a:r>
            <a:r>
              <a:rPr lang="en-US" sz="1800" b="0" i="0" u="none" strike="noStrike" baseline="0" noProof="0">
                <a:latin typeface="Arial" panose="020B0604020202020204" pitchFamily="34" charset="0"/>
              </a:rPr>
              <a:t> and </a:t>
            </a:r>
            <a:r>
              <a:rPr lang="en-US" sz="1800" b="1" i="0" u="none" strike="noStrike" baseline="0" noProof="0">
                <a:latin typeface="Arial" panose="020B0604020202020204" pitchFamily="34" charset="0"/>
              </a:rPr>
              <a:t>GT </a:t>
            </a:r>
            <a:r>
              <a:rPr lang="en-US" sz="1800" b="1" i="0" u="none" strike="noStrike" baseline="0" noProof="0" err="1">
                <a:latin typeface="Arial" panose="020B0604020202020204" pitchFamily="34" charset="0"/>
              </a:rPr>
              <a:t>Sectra</a:t>
            </a:r>
            <a:r>
              <a:rPr lang="en-US" sz="1800" b="1" i="0" u="none" strike="noStrike" baseline="0" noProof="0">
                <a:latin typeface="Arial" panose="020B0604020202020204" pitchFamily="34" charset="0"/>
              </a:rPr>
              <a:t> Fine </a:t>
            </a:r>
            <a:r>
              <a:rPr lang="en-US" sz="1800" b="0" i="0" u="none" strike="noStrike" baseline="0" noProof="0">
                <a:latin typeface="Arial" panose="020B0604020202020204" pitchFamily="34" charset="0"/>
              </a:rPr>
              <a:t>fonts </a:t>
            </a:r>
            <a:r>
              <a:rPr lang="en-US">
                <a:solidFill>
                  <a:schemeClr val="accent1"/>
                </a:solidFill>
                <a:latin typeface="Arial" panose="020B0604020202020204" pitchFamily="34" charset="0"/>
                <a:hlinkClick r:id="rId3"/>
              </a:rPr>
              <a:t>here</a:t>
            </a:r>
            <a:r>
              <a:rPr lang="en-US">
                <a:latin typeface="Arial" panose="020B0604020202020204" pitchFamily="34" charset="0"/>
              </a:rPr>
              <a:t>.</a:t>
            </a:r>
            <a:endParaRPr lang="en-US" sz="1800" b="0" i="0" u="none" strike="noStrike" baseline="0" noProof="0">
              <a:latin typeface="Arial" panose="020B0604020202020204" pitchFamily="34" charset="0"/>
            </a:endParaRPr>
          </a:p>
        </p:txBody>
      </p:sp>
      <p:pic>
        <p:nvPicPr>
          <p:cNvPr id="8" name="Picture 7">
            <a:extLst>
              <a:ext uri="{FF2B5EF4-FFF2-40B4-BE49-F238E27FC236}">
                <a16:creationId xmlns:a16="http://schemas.microsoft.com/office/drawing/2014/main" id="{8589CE7B-F389-48EB-97E8-0AE9CB63DB1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A810BC6A-4BDC-491C-A2E4-14E7B576486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3356194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1F0406-6021-4318-BE74-6D19E6F0BF8E}"/>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Slide layouts </a:t>
            </a:r>
          </a:p>
        </p:txBody>
      </p:sp>
      <p:sp>
        <p:nvSpPr>
          <p:cNvPr id="5" name="TextBox 4">
            <a:extLst>
              <a:ext uri="{FF2B5EF4-FFF2-40B4-BE49-F238E27FC236}">
                <a16:creationId xmlns:a16="http://schemas.microsoft.com/office/drawing/2014/main" id="{3CC5FB9A-95BE-4AED-8C73-20C560499422}"/>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The following snapshots show some of the slide layouts included within this template. </a:t>
            </a:r>
            <a:br>
              <a:rPr lang="en-GB" sz="1600"/>
            </a:br>
            <a:r>
              <a:rPr lang="en-GB" sz="1600"/>
              <a:t>Access them through </a:t>
            </a:r>
            <a:r>
              <a:rPr lang="en-GB" sz="1600" b="1">
                <a:solidFill>
                  <a:schemeClr val="accent1"/>
                </a:solidFill>
              </a:rPr>
              <a:t>Home (Ribbon) &gt; Slides &gt; Layout</a:t>
            </a:r>
            <a:r>
              <a:rPr lang="en-GB" sz="1600">
                <a:solidFill>
                  <a:schemeClr val="accent1"/>
                </a:solidFill>
              </a:rPr>
              <a:t> OR </a:t>
            </a:r>
            <a:r>
              <a:rPr lang="en-GB" sz="1600" b="1">
                <a:solidFill>
                  <a:schemeClr val="accent1"/>
                </a:solidFill>
              </a:rPr>
              <a:t>View (Ribbon) &gt; Slide Master</a:t>
            </a:r>
            <a:r>
              <a:rPr lang="en-GB" sz="1600" b="0">
                <a:solidFill>
                  <a:schemeClr val="tx1"/>
                </a:solidFill>
              </a:rPr>
              <a:t>.</a:t>
            </a:r>
          </a:p>
        </p:txBody>
      </p:sp>
      <p:sp>
        <p:nvSpPr>
          <p:cNvPr id="6" name="TextBox 5">
            <a:extLst>
              <a:ext uri="{FF2B5EF4-FFF2-40B4-BE49-F238E27FC236}">
                <a16:creationId xmlns:a16="http://schemas.microsoft.com/office/drawing/2014/main" id="{712AE936-832F-4F4C-BB92-3183028645D8}"/>
              </a:ext>
            </a:extLst>
          </p:cNvPr>
          <p:cNvSpPr txBox="1"/>
          <p:nvPr userDrawn="1"/>
        </p:nvSpPr>
        <p:spPr>
          <a:xfrm rot="16200000">
            <a:off x="142495" y="1844963"/>
            <a:ext cx="713231" cy="236223"/>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Intro &amp;</a:t>
            </a:r>
            <a:br>
              <a:rPr lang="en-US" sz="1000" b="1" noProof="0">
                <a:solidFill>
                  <a:schemeClr val="tx1"/>
                </a:solidFill>
              </a:rPr>
            </a:br>
            <a:r>
              <a:rPr lang="en-US" sz="1000" b="1" noProof="0">
                <a:solidFill>
                  <a:schemeClr val="tx1"/>
                </a:solidFill>
              </a:rPr>
              <a:t>Covers</a:t>
            </a:r>
          </a:p>
        </p:txBody>
      </p:sp>
      <p:sp>
        <p:nvSpPr>
          <p:cNvPr id="7" name="TextBox 6">
            <a:extLst>
              <a:ext uri="{FF2B5EF4-FFF2-40B4-BE49-F238E27FC236}">
                <a16:creationId xmlns:a16="http://schemas.microsoft.com/office/drawing/2014/main" id="{2DFD1AD7-8D88-436D-95ED-823BE335DD7B}"/>
              </a:ext>
            </a:extLst>
          </p:cNvPr>
          <p:cNvSpPr txBox="1"/>
          <p:nvPr userDrawn="1"/>
        </p:nvSpPr>
        <p:spPr>
          <a:xfrm rot="16200000">
            <a:off x="141088" y="2630026"/>
            <a:ext cx="716046"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Section Dividers</a:t>
            </a:r>
          </a:p>
        </p:txBody>
      </p:sp>
      <p:sp>
        <p:nvSpPr>
          <p:cNvPr id="8" name="TextBox 7">
            <a:extLst>
              <a:ext uri="{FF2B5EF4-FFF2-40B4-BE49-F238E27FC236}">
                <a16:creationId xmlns:a16="http://schemas.microsoft.com/office/drawing/2014/main" id="{4327F26B-582B-4079-9482-2795939B5BD8}"/>
              </a:ext>
            </a:extLst>
          </p:cNvPr>
          <p:cNvSpPr txBox="1"/>
          <p:nvPr userDrawn="1"/>
        </p:nvSpPr>
        <p:spPr>
          <a:xfrm rot="16200000">
            <a:off x="-642485" y="4197258"/>
            <a:ext cx="2283191"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Content Layouts</a:t>
            </a:r>
          </a:p>
        </p:txBody>
      </p:sp>
      <p:pic>
        <p:nvPicPr>
          <p:cNvPr id="9" name="Picture 8">
            <a:extLst>
              <a:ext uri="{FF2B5EF4-FFF2-40B4-BE49-F238E27FC236}">
                <a16:creationId xmlns:a16="http://schemas.microsoft.com/office/drawing/2014/main" id="{4886F825-3316-48AE-800F-B6267A1B661A}"/>
              </a:ext>
            </a:extLst>
          </p:cNvPr>
          <p:cNvPicPr>
            <a:picLocks noChangeAspect="1"/>
          </p:cNvPicPr>
          <p:nvPr userDrawn="1"/>
        </p:nvPicPr>
        <p:blipFill>
          <a:blip r:embed="rId2"/>
          <a:stretch>
            <a:fillRect/>
          </a:stretch>
        </p:blipFill>
        <p:spPr>
          <a:xfrm>
            <a:off x="708660" y="1610931"/>
            <a:ext cx="10717697" cy="3871296"/>
          </a:xfrm>
          <a:prstGeom prst="rect">
            <a:avLst/>
          </a:prstGeom>
        </p:spPr>
      </p:pic>
      <p:pic>
        <p:nvPicPr>
          <p:cNvPr id="10" name="Picture 9">
            <a:extLst>
              <a:ext uri="{FF2B5EF4-FFF2-40B4-BE49-F238E27FC236}">
                <a16:creationId xmlns:a16="http://schemas.microsoft.com/office/drawing/2014/main" id="{EBDD8A20-2FE4-48E9-879A-EC96DA2F135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F80B683A-DC77-40D5-B81C-B717C1C6927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2644005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21" name="Picture 320">
            <a:extLst>
              <a:ext uri="{FF2B5EF4-FFF2-40B4-BE49-F238E27FC236}">
                <a16:creationId xmlns:a16="http://schemas.microsoft.com/office/drawing/2014/main" id="{DFBDA9E2-67F9-4565-A69B-99F84736217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22" name="TextBox 321">
            <a:extLst>
              <a:ext uri="{FF2B5EF4-FFF2-40B4-BE49-F238E27FC236}">
                <a16:creationId xmlns:a16="http://schemas.microsoft.com/office/drawing/2014/main" id="{C77FB25B-CEF5-424C-8080-481E032F369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28699382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endParaRPr lang="en-US"/>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46994924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Arial"/>
                <a:cs typeface="Arial"/>
              </a:defRPr>
            </a:lvl1pPr>
          </a:lstStyle>
          <a:p>
            <a:pPr marL="65405">
              <a:lnSpc>
                <a:spcPct val="100000"/>
              </a:lnSpc>
              <a:spcBef>
                <a:spcPts val="25"/>
              </a:spcBef>
            </a:pPr>
            <a:fld id="{81D60167-4931-47E6-BA6A-407CBD079E47}" type="slidenum">
              <a:rPr spc="-50" dirty="0"/>
              <a:t>‹#›</a:t>
            </a:fld>
            <a:endParaRPr spc="-50" dirty="0"/>
          </a:p>
        </p:txBody>
      </p:sp>
    </p:spTree>
    <p:extLst>
      <p:ext uri="{BB962C8B-B14F-4D97-AF65-F5344CB8AC3E}">
        <p14:creationId xmlns:p14="http://schemas.microsoft.com/office/powerpoint/2010/main" val="24621969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Black"/>
                <a:cs typeface="Arial Black"/>
              </a:defRPr>
            </a:lvl1pPr>
          </a:lstStyle>
          <a:p>
            <a:endParaRPr/>
          </a:p>
        </p:txBody>
      </p:sp>
      <p:sp>
        <p:nvSpPr>
          <p:cNvPr id="3" name="Holder 3"/>
          <p:cNvSpPr>
            <a:spLocks noGrp="1"/>
          </p:cNvSpPr>
          <p:nvPr>
            <p:ph sz="half" idx="2"/>
          </p:nvPr>
        </p:nvSpPr>
        <p:spPr>
          <a:xfrm>
            <a:off x="370077" y="2188717"/>
            <a:ext cx="5359400" cy="35420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463029" y="2188717"/>
            <a:ext cx="5359400" cy="3542029"/>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4/10/2025</a:t>
            </a:fld>
            <a:endParaRPr lang="en-US"/>
          </a:p>
        </p:txBody>
      </p:sp>
      <p:sp>
        <p:nvSpPr>
          <p:cNvPr id="7" name="Holder 7"/>
          <p:cNvSpPr>
            <a:spLocks noGrp="1"/>
          </p:cNvSpPr>
          <p:nvPr>
            <p:ph type="sldNum" sz="quarter" idx="7"/>
          </p:nvPr>
        </p:nvSpPr>
        <p:spPr/>
        <p:txBody>
          <a:bodyPr lIns="0" tIns="0" rIns="0" bIns="0"/>
          <a:lstStyle>
            <a:lvl1pPr>
              <a:defRPr sz="800" b="0" i="0">
                <a:solidFill>
                  <a:schemeClr val="tx1"/>
                </a:solidFill>
                <a:latin typeface="Arial"/>
                <a:cs typeface="Arial"/>
              </a:defRPr>
            </a:lvl1pPr>
          </a:lstStyle>
          <a:p>
            <a:pPr marL="65405">
              <a:lnSpc>
                <a:spcPct val="100000"/>
              </a:lnSpc>
              <a:spcBef>
                <a:spcPts val="25"/>
              </a:spcBef>
            </a:pPr>
            <a:fld id="{81D60167-4931-47E6-BA6A-407CBD079E47}" type="slidenum">
              <a:rPr spc="-50" dirty="0"/>
              <a:t>‹#›</a:t>
            </a:fld>
            <a:endParaRPr spc="-50" dirty="0"/>
          </a:p>
        </p:txBody>
      </p:sp>
    </p:spTree>
    <p:extLst>
      <p:ext uri="{BB962C8B-B14F-4D97-AF65-F5344CB8AC3E}">
        <p14:creationId xmlns:p14="http://schemas.microsoft.com/office/powerpoint/2010/main" val="39519277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10969851" cy="458652"/>
          </a:xfrm>
          <a:prstGeom prst="rect">
            <a:avLst/>
          </a:prstGeom>
          <a:noFill/>
        </p:spPr>
        <p:txBody>
          <a:bodyPr wrap="squar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Objectives (36pt, min 30pt)</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865388" cy="353943"/>
          </a:xfrm>
          <a:prstGeom prst="rect">
            <a:avLst/>
          </a:prstGeom>
          <a:noFill/>
        </p:spPr>
        <p:txBody>
          <a:bodyPr wrap="none" lIns="0" tIns="0" rIns="0" bIns="45720" rtlCol="0">
            <a:spAutoFit/>
          </a:bodyPr>
          <a:lstStyle/>
          <a:p>
            <a:pPr lvl="0"/>
            <a:r>
              <a:rPr lang="en-US" sz="2000" b="1">
                <a:solidFill>
                  <a:schemeClr val="tx1"/>
                </a:solidFill>
              </a:rPr>
              <a:t>At the end of this course, you should be able to:</a:t>
            </a:r>
          </a:p>
        </p:txBody>
      </p:sp>
      <p:pic>
        <p:nvPicPr>
          <p:cNvPr id="5" name="Picture 4" descr="A picture containing drawing&#10;&#10;Description automatically generated">
            <a:extLst>
              <a:ext uri="{FF2B5EF4-FFF2-40B4-BE49-F238E27FC236}">
                <a16:creationId xmlns:a16="http://schemas.microsoft.com/office/drawing/2014/main" id="{69621754-0BA2-486D-94D1-3591D4832440}"/>
              </a:ext>
            </a:extLst>
          </p:cNvPr>
          <p:cNvPicPr>
            <a:picLocks noChangeAspect="1"/>
          </p:cNvPicPr>
          <p:nvPr userDrawn="1"/>
        </p:nvPicPr>
        <p:blipFill>
          <a:blip r:embed="rId2"/>
          <a:stretch>
            <a:fillRect/>
          </a:stretch>
        </p:blipFill>
        <p:spPr>
          <a:xfrm>
            <a:off x="9318527" y="1391038"/>
            <a:ext cx="2500410" cy="2489247"/>
          </a:xfrm>
          <a:prstGeom prst="rect">
            <a:avLst/>
          </a:prstGeom>
        </p:spPr>
      </p:pic>
      <p:sp>
        <p:nvSpPr>
          <p:cNvPr id="11" name="TextBox 10">
            <a:extLst>
              <a:ext uri="{FF2B5EF4-FFF2-40B4-BE49-F238E27FC236}">
                <a16:creationId xmlns:a16="http://schemas.microsoft.com/office/drawing/2014/main" id="{D472FA0A-C6A0-4A18-9B6C-B0EA35B3468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Content Placeholder 7">
            <a:extLst>
              <a:ext uri="{FF2B5EF4-FFF2-40B4-BE49-F238E27FC236}">
                <a16:creationId xmlns:a16="http://schemas.microsoft.com/office/drawing/2014/main" id="{2B5E154A-EFBC-4A3E-8B67-09DD64E6F7A5}"/>
              </a:ext>
            </a:extLst>
          </p:cNvPr>
          <p:cNvSpPr>
            <a:spLocks noGrp="1"/>
          </p:cNvSpPr>
          <p:nvPr>
            <p:ph sz="quarter" idx="10" hasCustomPrompt="1"/>
          </p:nvPr>
        </p:nvSpPr>
        <p:spPr>
          <a:xfrm>
            <a:off x="381001" y="1371601"/>
            <a:ext cx="11430000" cy="4940300"/>
          </a:xfrm>
          <a:prstGeom prst="rect">
            <a:avLst/>
          </a:prstGeom>
        </p:spPr>
        <p:txBody>
          <a:bodyPr/>
          <a:lstStyle>
            <a:lvl1pPr>
              <a:defRPr sz="2400" b="0"/>
            </a:lvl1pPr>
            <a:lvl2pPr>
              <a:defRPr sz="2400"/>
            </a:lvl2pPr>
            <a:lvl3pPr>
              <a:defRPr sz="2400"/>
            </a:lvl3pPr>
            <a:lvl4pPr>
              <a:defRPr sz="2000"/>
            </a:lvl4pPr>
            <a:lvl5pPr>
              <a:defRPr sz="2000"/>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AA9FE733-8F9B-4995-9857-B0B5E55EF4B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Slide Number Placeholder 6">
            <a:extLst>
              <a:ext uri="{FF2B5EF4-FFF2-40B4-BE49-F238E27FC236}">
                <a16:creationId xmlns:a16="http://schemas.microsoft.com/office/drawing/2014/main" id="{AF639192-FD61-418C-B3D1-766E5A502324}"/>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68449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3">
    <p:bg>
      <p:bgPr>
        <a:solidFill>
          <a:srgbClr val="460073"/>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
        <p:nvSpPr>
          <p:cNvPr id="21" name="Title 1">
            <a:extLst>
              <a:ext uri="{FF2B5EF4-FFF2-40B4-BE49-F238E27FC236}">
                <a16:creationId xmlns:a16="http://schemas.microsoft.com/office/drawing/2014/main" id="{38BA9272-C7B2-4A9A-B702-0586D63E5AFC}"/>
              </a:ext>
            </a:extLst>
          </p:cNvPr>
          <p:cNvSpPr>
            <a:spLocks noGrp="1"/>
          </p:cNvSpPr>
          <p:nvPr>
            <p:ph type="ctrTitle" hasCustomPrompt="1"/>
          </p:nvPr>
        </p:nvSpPr>
        <p:spPr>
          <a:xfrm>
            <a:off x="1149093" y="800101"/>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22" name="Subtitle 2">
            <a:extLst>
              <a:ext uri="{FF2B5EF4-FFF2-40B4-BE49-F238E27FC236}">
                <a16:creationId xmlns:a16="http://schemas.microsoft.com/office/drawing/2014/main" id="{DDFA4A91-8699-409E-8E93-4F2C97D84976}"/>
              </a:ext>
            </a:extLst>
          </p:cNvPr>
          <p:cNvSpPr>
            <a:spLocks noGrp="1"/>
          </p:cNvSpPr>
          <p:nvPr>
            <p:ph type="subTitle" idx="1" hasCustomPrompt="1"/>
          </p:nvPr>
        </p:nvSpPr>
        <p:spPr>
          <a:xfrm>
            <a:off x="1149093" y="4419600"/>
            <a:ext cx="6884561" cy="1092845"/>
          </a:xfrm>
          <a:prstGeom prst="rect">
            <a:avLst/>
          </a:prstGeom>
        </p:spPr>
        <p:txBody>
          <a:bodyPr/>
          <a:lstStyle>
            <a:lvl1pPr marL="0" indent="0" algn="l">
              <a:lnSpc>
                <a:spcPct val="90000"/>
              </a:lnSpc>
              <a:spcAft>
                <a:spcPts val="0"/>
              </a:spcAft>
              <a:buNone/>
              <a:defRPr sz="2400" b="0" i="0" cap="none" spc="0" baseline="0">
                <a:solidFill>
                  <a:schemeClr val="bg1"/>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23" name="Graphic 5">
            <a:extLst>
              <a:ext uri="{FF2B5EF4-FFF2-40B4-BE49-F238E27FC236}">
                <a16:creationId xmlns:a16="http://schemas.microsoft.com/office/drawing/2014/main" id="{548E57BA-35F1-4789-B9A9-788645A74E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4" name="TextBox 23">
            <a:extLst>
              <a:ext uri="{FF2B5EF4-FFF2-40B4-BE49-F238E27FC236}">
                <a16:creationId xmlns:a16="http://schemas.microsoft.com/office/drawing/2014/main" id="{D0643412-4010-4D31-B103-575F2D61CB6B}"/>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Tree>
    <p:extLst>
      <p:ext uri="{BB962C8B-B14F-4D97-AF65-F5344CB8AC3E}">
        <p14:creationId xmlns:p14="http://schemas.microsoft.com/office/powerpoint/2010/main" val="2139162777"/>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8AF101C-5D87-4199-9538-2A190793D3E2}"/>
              </a:ext>
            </a:extLst>
          </p:cNvPr>
          <p:cNvGrpSpPr/>
          <p:nvPr userDrawn="1"/>
        </p:nvGrpSpPr>
        <p:grpSpPr>
          <a:xfrm>
            <a:off x="9282456" y="1517156"/>
            <a:ext cx="2572553" cy="2237009"/>
            <a:chOff x="7196318" y="2301786"/>
            <a:chExt cx="889083" cy="773118"/>
          </a:xfrm>
        </p:grpSpPr>
        <p:pic>
          <p:nvPicPr>
            <p:cNvPr id="15" name="Picture 19">
              <a:extLst>
                <a:ext uri="{FF2B5EF4-FFF2-40B4-BE49-F238E27FC236}">
                  <a16:creationId xmlns:a16="http://schemas.microsoft.com/office/drawing/2014/main" id="{422DCCAA-DC80-4F95-A097-10AAFA2CCA3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a:extLst>
                <a:ext uri="{FF2B5EF4-FFF2-40B4-BE49-F238E27FC236}">
                  <a16:creationId xmlns:a16="http://schemas.microsoft.com/office/drawing/2014/main" id="{03A2CE09-6585-4FD6-8C5B-5BD6389EA7D4}"/>
                </a:ext>
              </a:extLst>
            </p:cNvPr>
            <p:cNvGrpSpPr/>
            <p:nvPr/>
          </p:nvGrpSpPr>
          <p:grpSpPr>
            <a:xfrm>
              <a:off x="7402731" y="2301786"/>
              <a:ext cx="543219" cy="620422"/>
              <a:chOff x="1420813" y="2441576"/>
              <a:chExt cx="614362" cy="701675"/>
            </a:xfrm>
          </p:grpSpPr>
          <p:sp>
            <p:nvSpPr>
              <p:cNvPr id="17" name="Freeform 26">
                <a:extLst>
                  <a:ext uri="{FF2B5EF4-FFF2-40B4-BE49-F238E27FC236}">
                    <a16:creationId xmlns:a16="http://schemas.microsoft.com/office/drawing/2014/main" id="{0D111403-6FC0-4618-9876-7A3C75524282}"/>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8" name="Freeform 27">
                <a:extLst>
                  <a:ext uri="{FF2B5EF4-FFF2-40B4-BE49-F238E27FC236}">
                    <a16:creationId xmlns:a16="http://schemas.microsoft.com/office/drawing/2014/main" id="{4F351114-39E5-4B50-9F02-C0B40CB65653}"/>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9" name="Freeform 28">
                <a:extLst>
                  <a:ext uri="{FF2B5EF4-FFF2-40B4-BE49-F238E27FC236}">
                    <a16:creationId xmlns:a16="http://schemas.microsoft.com/office/drawing/2014/main" id="{3CA9F99D-6A85-4381-B285-E266023D4102}"/>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9498520"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73937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Objectives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5935920" cy="353943"/>
          </a:xfrm>
          <a:prstGeom prst="rect">
            <a:avLst/>
          </a:prstGeom>
          <a:noFill/>
        </p:spPr>
        <p:txBody>
          <a:bodyPr wrap="none" lIns="0" tIns="0" rIns="0" bIns="45720" rtlCol="0">
            <a:spAutoFit/>
          </a:bodyPr>
          <a:lstStyle/>
          <a:p>
            <a:pPr lvl="0"/>
            <a:r>
              <a:rPr lang="en-US" sz="2000" b="1">
                <a:solidFill>
                  <a:schemeClr val="tx1"/>
                </a:solidFill>
              </a:rPr>
              <a:t>At the end of this module, you should be able to:</a:t>
            </a:r>
          </a:p>
        </p:txBody>
      </p:sp>
      <p:pic>
        <p:nvPicPr>
          <p:cNvPr id="21" name="Picture 20">
            <a:extLst>
              <a:ext uri="{FF2B5EF4-FFF2-40B4-BE49-F238E27FC236}">
                <a16:creationId xmlns:a16="http://schemas.microsoft.com/office/drawing/2014/main" id="{F92527CC-633D-4DCA-B99B-C0DBD6F3AEE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48D6B880-8920-483E-97F4-914D5F79F5C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2" name="Slide Number Placeholder 6">
            <a:extLst>
              <a:ext uri="{FF2B5EF4-FFF2-40B4-BE49-F238E27FC236}">
                <a16:creationId xmlns:a16="http://schemas.microsoft.com/office/drawing/2014/main" id="{B00E830C-3D99-43E6-B2EA-BE16F2831F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946427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98C605-F339-41FA-8E7C-E8627B28F8A0}"/>
              </a:ext>
            </a:extLst>
          </p:cNvPr>
          <p:cNvGrpSpPr/>
          <p:nvPr userDrawn="1"/>
        </p:nvGrpSpPr>
        <p:grpSpPr>
          <a:xfrm>
            <a:off x="9282456" y="1517156"/>
            <a:ext cx="2572553" cy="2237009"/>
            <a:chOff x="7196318" y="2301786"/>
            <a:chExt cx="889083" cy="773118"/>
          </a:xfrm>
        </p:grpSpPr>
        <p:pic>
          <p:nvPicPr>
            <p:cNvPr id="8" name="Picture 19">
              <a:extLst>
                <a:ext uri="{FF2B5EF4-FFF2-40B4-BE49-F238E27FC236}">
                  <a16:creationId xmlns:a16="http://schemas.microsoft.com/office/drawing/2014/main" id="{95671EEE-51CD-4D1C-8970-D3BB5F6AA6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02568B1-DB4F-433E-A8D5-733A28D050F4}"/>
                </a:ext>
              </a:extLst>
            </p:cNvPr>
            <p:cNvGrpSpPr/>
            <p:nvPr/>
          </p:nvGrpSpPr>
          <p:grpSpPr>
            <a:xfrm>
              <a:off x="7402731" y="2301786"/>
              <a:ext cx="543219" cy="620422"/>
              <a:chOff x="1420813" y="2441576"/>
              <a:chExt cx="614362" cy="701675"/>
            </a:xfrm>
          </p:grpSpPr>
          <p:sp>
            <p:nvSpPr>
              <p:cNvPr id="10" name="Freeform 26">
                <a:extLst>
                  <a:ext uri="{FF2B5EF4-FFF2-40B4-BE49-F238E27FC236}">
                    <a16:creationId xmlns:a16="http://schemas.microsoft.com/office/drawing/2014/main" id="{A0F6F83F-EA34-40CD-A03C-D1CFFDB9BC03}"/>
                  </a:ext>
                </a:extLst>
              </p:cNvPr>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27">
                <a:extLst>
                  <a:ext uri="{FF2B5EF4-FFF2-40B4-BE49-F238E27FC236}">
                    <a16:creationId xmlns:a16="http://schemas.microsoft.com/office/drawing/2014/main" id="{CBBBB8A2-C2E7-4563-A8F2-836920A0FD54}"/>
                  </a:ext>
                </a:extLst>
              </p:cNvPr>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28">
                <a:extLst>
                  <a:ext uri="{FF2B5EF4-FFF2-40B4-BE49-F238E27FC236}">
                    <a16:creationId xmlns:a16="http://schemas.microsoft.com/office/drawing/2014/main" id="{ED29AF4C-E23F-482F-B146-4E166B03F236}"/>
                  </a:ext>
                </a:extLst>
              </p:cNvPr>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9498521"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44678"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Module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16" name="Picture 15">
            <a:extLst>
              <a:ext uri="{FF2B5EF4-FFF2-40B4-BE49-F238E27FC236}">
                <a16:creationId xmlns:a16="http://schemas.microsoft.com/office/drawing/2014/main" id="{956C2A30-43CF-46A3-B5B9-9A2538244F1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3" name="TextBox 12">
            <a:extLst>
              <a:ext uri="{FF2B5EF4-FFF2-40B4-BE49-F238E27FC236}">
                <a16:creationId xmlns:a16="http://schemas.microsoft.com/office/drawing/2014/main" id="{FE05A60E-3098-48D7-8297-9DE7594CFCC3}"/>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8ECA0EAF-F59B-462E-BB44-FA8EFC44F9F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5285395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4" y="1391038"/>
            <a:ext cx="8945464" cy="5067300"/>
          </a:xfrm>
          <a:prstGeom prst="rect">
            <a:avLst/>
          </a:prstGeom>
        </p:spPr>
        <p:txBody>
          <a:bodyPr/>
          <a:lstStyle>
            <a:lvl1pPr marL="0" indent="0">
              <a:lnSpc>
                <a:spcPct val="100000"/>
              </a:lnSpc>
              <a:defRPr sz="2000" b="0"/>
            </a:lvl1pPr>
            <a:lvl2pPr marL="0">
              <a:defRPr sz="2000"/>
            </a:lvl2pPr>
            <a:lvl3pPr>
              <a:defRPr sz="2000"/>
            </a:lvl3pPr>
            <a:lvl4pPr>
              <a:spcAft>
                <a:spcPts val="600"/>
              </a:spcAft>
              <a:defRPr sz="1800"/>
            </a:lvl4pPr>
            <a:lvl5pPr>
              <a:spcAft>
                <a:spcPts val="600"/>
              </a:spcAft>
              <a:defRPr sz="18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440486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Summary</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393686" cy="353943"/>
          </a:xfrm>
          <a:prstGeom prst="rect">
            <a:avLst/>
          </a:prstGeom>
          <a:noFill/>
        </p:spPr>
        <p:txBody>
          <a:bodyPr wrap="none" lIns="0" tIns="0" rIns="0" bIns="45720" rtlCol="0">
            <a:spAutoFit/>
          </a:bodyPr>
          <a:lstStyle/>
          <a:p>
            <a:pPr lvl="0"/>
            <a:r>
              <a:rPr lang="en-US" sz="2000" b="1">
                <a:solidFill>
                  <a:schemeClr val="tx1"/>
                </a:solidFill>
              </a:rPr>
              <a:t>Now, you should be able to:</a:t>
            </a:r>
          </a:p>
        </p:txBody>
      </p:sp>
      <p:pic>
        <p:nvPicPr>
          <p:cNvPr id="5" name="Picture 4" descr="A picture containing drawing&#10;&#10;Description automatically generated">
            <a:extLst>
              <a:ext uri="{FF2B5EF4-FFF2-40B4-BE49-F238E27FC236}">
                <a16:creationId xmlns:a16="http://schemas.microsoft.com/office/drawing/2014/main" id="{197B96F3-DA86-4FDE-BC95-BFD62F81664C}"/>
              </a:ext>
            </a:extLst>
          </p:cNvPr>
          <p:cNvPicPr>
            <a:picLocks noChangeAspect="1"/>
          </p:cNvPicPr>
          <p:nvPr userDrawn="1"/>
        </p:nvPicPr>
        <p:blipFill>
          <a:blip r:embed="rId2"/>
          <a:stretch>
            <a:fillRect/>
          </a:stretch>
        </p:blipFill>
        <p:spPr>
          <a:xfrm>
            <a:off x="9318527" y="1391038"/>
            <a:ext cx="2500410" cy="2489247"/>
          </a:xfrm>
          <a:prstGeom prst="rect">
            <a:avLst/>
          </a:prstGeom>
        </p:spPr>
      </p:pic>
      <p:pic>
        <p:nvPicPr>
          <p:cNvPr id="11" name="Picture 10">
            <a:extLst>
              <a:ext uri="{FF2B5EF4-FFF2-40B4-BE49-F238E27FC236}">
                <a16:creationId xmlns:a16="http://schemas.microsoft.com/office/drawing/2014/main" id="{07D36E82-2DEB-47FE-B439-594F5B54C0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FFC3E0A1-6234-4C14-B278-732D6764BC4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77BE6E59-812C-4A8B-8918-5DBD22C497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88738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p:nvPr>
        </p:nvSpPr>
        <p:spPr>
          <a:xfrm>
            <a:off x="373063" y="1391038"/>
            <a:ext cx="11438819" cy="5067300"/>
          </a:xfrm>
          <a:prstGeom prst="rect">
            <a:avLst/>
          </a:prstGeom>
        </p:spPr>
        <p:txBody>
          <a:bodyPr/>
          <a:lstStyle>
            <a:lvl1pPr marL="285750" indent="-285750">
              <a:lnSpc>
                <a:spcPct val="100000"/>
              </a:lnSpc>
              <a:buFont typeface="Arial" panose="020B0604020202020204" pitchFamily="34" charset="0"/>
              <a:buChar char="•"/>
              <a:defRPr sz="1600" b="0"/>
            </a:lvl1pPr>
            <a:lvl2pPr marL="0">
              <a:defRPr sz="1800"/>
            </a:lvl2pPr>
            <a:lvl3pPr>
              <a:defRPr sz="1600"/>
            </a:lvl3pPr>
            <a:lvl4pPr>
              <a:spcAft>
                <a:spcPts val="600"/>
              </a:spcAft>
              <a:defRPr sz="1400"/>
            </a:lvl4pPr>
            <a:lvl5pPr>
              <a:spcAft>
                <a:spcPts val="600"/>
              </a:spcAft>
              <a:defRPr/>
            </a:lvl5pPr>
          </a:lstStyle>
          <a:p>
            <a:pPr lvl="0"/>
            <a:r>
              <a:rPr lang="en-US"/>
              <a:t>Click to edit Master text styles</a:t>
            </a:r>
          </a:p>
        </p:txBody>
      </p:sp>
      <p:sp>
        <p:nvSpPr>
          <p:cNvPr id="4" name="TextBox 3">
            <a:extLst>
              <a:ext uri="{FF2B5EF4-FFF2-40B4-BE49-F238E27FC236}">
                <a16:creationId xmlns:a16="http://schemas.microsoft.com/office/drawing/2014/main" id="{4D1B0B68-AA7E-4578-B3E7-75E441B35215}"/>
              </a:ext>
            </a:extLst>
          </p:cNvPr>
          <p:cNvSpPr txBox="1"/>
          <p:nvPr userDrawn="1"/>
        </p:nvSpPr>
        <p:spPr>
          <a:xfrm>
            <a:off x="383949" y="447222"/>
            <a:ext cx="3468450"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Ground Rules</a:t>
            </a:r>
          </a:p>
        </p:txBody>
      </p:sp>
      <p:sp>
        <p:nvSpPr>
          <p:cNvPr id="7" name="TextBox 6">
            <a:extLst>
              <a:ext uri="{FF2B5EF4-FFF2-40B4-BE49-F238E27FC236}">
                <a16:creationId xmlns:a16="http://schemas.microsoft.com/office/drawing/2014/main" id="{EC2B06FF-AE37-482C-868A-286529D9EC8B}"/>
              </a:ext>
            </a:extLst>
          </p:cNvPr>
          <p:cNvSpPr txBox="1"/>
          <p:nvPr userDrawn="1"/>
        </p:nvSpPr>
        <p:spPr>
          <a:xfrm>
            <a:off x="468086" y="933874"/>
            <a:ext cx="3759042" cy="353943"/>
          </a:xfrm>
          <a:prstGeom prst="rect">
            <a:avLst/>
          </a:prstGeom>
          <a:noFill/>
        </p:spPr>
        <p:txBody>
          <a:bodyPr wrap="none" lIns="0" tIns="0" rIns="0" bIns="45720" rtlCol="0">
            <a:spAutoFit/>
          </a:bodyPr>
          <a:lstStyle/>
          <a:p>
            <a:pPr lvl="0"/>
            <a:r>
              <a:rPr lang="en-US" sz="2000" b="1">
                <a:solidFill>
                  <a:schemeClr val="tx1"/>
                </a:solidFill>
              </a:rPr>
              <a:t>For a successful class, please:</a:t>
            </a:r>
          </a:p>
        </p:txBody>
      </p:sp>
      <p:pic>
        <p:nvPicPr>
          <p:cNvPr id="11" name="Picture 10">
            <a:extLst>
              <a:ext uri="{FF2B5EF4-FFF2-40B4-BE49-F238E27FC236}">
                <a16:creationId xmlns:a16="http://schemas.microsoft.com/office/drawing/2014/main" id="{60445F22-38EA-4CBF-8678-DBE10F28FC4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787F70-D16E-4FE7-864C-EB4CE63A04C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37AD9597-4AF5-4B01-A525-B94B91AE2C6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585861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urse Agenda - Option1">
    <p:spTree>
      <p:nvGrpSpPr>
        <p:cNvPr id="1" name=""/>
        <p:cNvGrpSpPr/>
        <p:nvPr/>
      </p:nvGrpSpPr>
      <p:grpSpPr>
        <a:xfrm>
          <a:off x="0" y="0"/>
          <a:ext cx="0" cy="0"/>
          <a:chOff x="0" y="0"/>
          <a:chExt cx="0" cy="0"/>
        </a:xfrm>
      </p:grpSpPr>
      <p:sp>
        <p:nvSpPr>
          <p:cNvPr id="44" name="Text Placeholder 14">
            <a:extLst>
              <a:ext uri="{FF2B5EF4-FFF2-40B4-BE49-F238E27FC236}">
                <a16:creationId xmlns:a16="http://schemas.microsoft.com/office/drawing/2014/main" id="{00BAE364-4FDB-4979-8A7E-7D512125978D}"/>
              </a:ext>
            </a:extLst>
          </p:cNvPr>
          <p:cNvSpPr>
            <a:spLocks noGrp="1"/>
          </p:cNvSpPr>
          <p:nvPr>
            <p:ph type="body" sz="quarter" idx="14" hasCustomPrompt="1"/>
          </p:nvPr>
        </p:nvSpPr>
        <p:spPr>
          <a:xfrm>
            <a:off x="381001" y="2182000"/>
            <a:ext cx="3267012"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Palatino Linotype</a:t>
            </a:r>
          </a:p>
        </p:txBody>
      </p:sp>
      <p:sp>
        <p:nvSpPr>
          <p:cNvPr id="45" name="Title 1">
            <a:extLst>
              <a:ext uri="{FF2B5EF4-FFF2-40B4-BE49-F238E27FC236}">
                <a16:creationId xmlns:a16="http://schemas.microsoft.com/office/drawing/2014/main" id="{10BE4F2B-D3EA-48BD-96A3-73ADBE27FED1}"/>
              </a:ext>
            </a:extLst>
          </p:cNvPr>
          <p:cNvSpPr>
            <a:spLocks noGrp="1"/>
          </p:cNvSpPr>
          <p:nvPr>
            <p:ph type="title" hasCustomPrompt="1"/>
          </p:nvPr>
        </p:nvSpPr>
        <p:spPr>
          <a:xfrm>
            <a:off x="381002" y="1371601"/>
            <a:ext cx="3267011" cy="810399"/>
          </a:xfrm>
          <a:prstGeom prst="rect">
            <a:avLst/>
          </a:prstGeom>
        </p:spPr>
        <p:txBody>
          <a:bodyPr/>
          <a:lstStyle>
            <a:lvl1pPr>
              <a:defRPr cap="none" baseline="0"/>
            </a:lvl1pPr>
          </a:lstStyle>
          <a:p>
            <a:r>
              <a:rPr lang="en-GB"/>
              <a:t>Agenda</a:t>
            </a:r>
            <a:endParaRPr lang="en-US"/>
          </a:p>
        </p:txBody>
      </p:sp>
      <p:sp>
        <p:nvSpPr>
          <p:cNvPr id="46" name="Text Placeholder 17">
            <a:extLst>
              <a:ext uri="{FF2B5EF4-FFF2-40B4-BE49-F238E27FC236}">
                <a16:creationId xmlns:a16="http://schemas.microsoft.com/office/drawing/2014/main" id="{96A4489F-A35A-46EF-9305-81D0F0376685}"/>
              </a:ext>
            </a:extLst>
          </p:cNvPr>
          <p:cNvSpPr>
            <a:spLocks noGrp="1"/>
          </p:cNvSpPr>
          <p:nvPr>
            <p:ph type="body" sz="quarter" idx="16" hasCustomPrompt="1"/>
          </p:nvPr>
        </p:nvSpPr>
        <p:spPr>
          <a:xfrm>
            <a:off x="4966971"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7" name="Text Placeholder 17">
            <a:extLst>
              <a:ext uri="{FF2B5EF4-FFF2-40B4-BE49-F238E27FC236}">
                <a16:creationId xmlns:a16="http://schemas.microsoft.com/office/drawing/2014/main" id="{85F1E8F8-E5EE-477B-B06D-46CE3959A709}"/>
              </a:ext>
            </a:extLst>
          </p:cNvPr>
          <p:cNvSpPr>
            <a:spLocks noGrp="1"/>
          </p:cNvSpPr>
          <p:nvPr>
            <p:ph type="body" sz="quarter" idx="18" hasCustomPrompt="1"/>
          </p:nvPr>
        </p:nvSpPr>
        <p:spPr>
          <a:xfrm>
            <a:off x="4966971"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8" name="Text Placeholder 17">
            <a:extLst>
              <a:ext uri="{FF2B5EF4-FFF2-40B4-BE49-F238E27FC236}">
                <a16:creationId xmlns:a16="http://schemas.microsoft.com/office/drawing/2014/main" id="{78C459DC-0B06-4672-83D2-673F444FC517}"/>
              </a:ext>
            </a:extLst>
          </p:cNvPr>
          <p:cNvSpPr>
            <a:spLocks noGrp="1"/>
          </p:cNvSpPr>
          <p:nvPr>
            <p:ph type="body" sz="quarter" idx="20" hasCustomPrompt="1"/>
          </p:nvPr>
        </p:nvSpPr>
        <p:spPr>
          <a:xfrm>
            <a:off x="4966971"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49" name="Text Placeholder 17">
            <a:extLst>
              <a:ext uri="{FF2B5EF4-FFF2-40B4-BE49-F238E27FC236}">
                <a16:creationId xmlns:a16="http://schemas.microsoft.com/office/drawing/2014/main" id="{A086236D-3BE5-4E43-B701-C3585FB199CF}"/>
              </a:ext>
            </a:extLst>
          </p:cNvPr>
          <p:cNvSpPr>
            <a:spLocks noGrp="1"/>
          </p:cNvSpPr>
          <p:nvPr>
            <p:ph type="body" sz="quarter" idx="22" hasCustomPrompt="1"/>
          </p:nvPr>
        </p:nvSpPr>
        <p:spPr>
          <a:xfrm>
            <a:off x="4966971"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0" name="Text Placeholder 17">
            <a:extLst>
              <a:ext uri="{FF2B5EF4-FFF2-40B4-BE49-F238E27FC236}">
                <a16:creationId xmlns:a16="http://schemas.microsoft.com/office/drawing/2014/main" id="{9F826BE3-3FFA-41BF-B035-795BD7D73677}"/>
              </a:ext>
            </a:extLst>
          </p:cNvPr>
          <p:cNvSpPr>
            <a:spLocks noGrp="1"/>
          </p:cNvSpPr>
          <p:nvPr>
            <p:ph type="body" sz="quarter" idx="24" hasCustomPrompt="1"/>
          </p:nvPr>
        </p:nvSpPr>
        <p:spPr>
          <a:xfrm>
            <a:off x="4966971"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1" name="Text Placeholder 17">
            <a:extLst>
              <a:ext uri="{FF2B5EF4-FFF2-40B4-BE49-F238E27FC236}">
                <a16:creationId xmlns:a16="http://schemas.microsoft.com/office/drawing/2014/main" id="{42078A66-A3AB-461D-85E2-CBAD1B7D61FB}"/>
              </a:ext>
            </a:extLst>
          </p:cNvPr>
          <p:cNvSpPr>
            <a:spLocks noGrp="1"/>
          </p:cNvSpPr>
          <p:nvPr>
            <p:ph type="body" sz="quarter" idx="26" hasCustomPrompt="1"/>
          </p:nvPr>
        </p:nvSpPr>
        <p:spPr>
          <a:xfrm>
            <a:off x="4966971"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2" name="Text Placeholder 17">
            <a:extLst>
              <a:ext uri="{FF2B5EF4-FFF2-40B4-BE49-F238E27FC236}">
                <a16:creationId xmlns:a16="http://schemas.microsoft.com/office/drawing/2014/main" id="{F938B876-60CA-4461-A15C-A8707A33CD2F}"/>
              </a:ext>
            </a:extLst>
          </p:cNvPr>
          <p:cNvSpPr>
            <a:spLocks noGrp="1"/>
          </p:cNvSpPr>
          <p:nvPr>
            <p:ph type="body" sz="quarter" idx="28" hasCustomPrompt="1"/>
          </p:nvPr>
        </p:nvSpPr>
        <p:spPr>
          <a:xfrm>
            <a:off x="4966971"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3" name="Text Placeholder 17">
            <a:extLst>
              <a:ext uri="{FF2B5EF4-FFF2-40B4-BE49-F238E27FC236}">
                <a16:creationId xmlns:a16="http://schemas.microsoft.com/office/drawing/2014/main" id="{864B0577-00DD-4D27-9B6E-44D7880E00BA}"/>
              </a:ext>
            </a:extLst>
          </p:cNvPr>
          <p:cNvSpPr>
            <a:spLocks noGrp="1"/>
          </p:cNvSpPr>
          <p:nvPr>
            <p:ph type="body" sz="quarter" idx="30" hasCustomPrompt="1"/>
          </p:nvPr>
        </p:nvSpPr>
        <p:spPr>
          <a:xfrm>
            <a:off x="4966971"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54" name="Text Placeholder 17">
            <a:extLst>
              <a:ext uri="{FF2B5EF4-FFF2-40B4-BE49-F238E27FC236}">
                <a16:creationId xmlns:a16="http://schemas.microsoft.com/office/drawing/2014/main" id="{C54FB2E2-133B-4115-81CA-1BAE256CDDDD}"/>
              </a:ext>
            </a:extLst>
          </p:cNvPr>
          <p:cNvSpPr>
            <a:spLocks noGrp="1"/>
          </p:cNvSpPr>
          <p:nvPr>
            <p:ph type="body" sz="quarter" idx="31" hasCustomPrompt="1"/>
          </p:nvPr>
        </p:nvSpPr>
        <p:spPr>
          <a:xfrm>
            <a:off x="4352928" y="137160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5" name="Text Placeholder 17">
            <a:extLst>
              <a:ext uri="{FF2B5EF4-FFF2-40B4-BE49-F238E27FC236}">
                <a16:creationId xmlns:a16="http://schemas.microsoft.com/office/drawing/2014/main" id="{622EBA43-03D8-47E2-AFB8-2E3D9C405E9C}"/>
              </a:ext>
            </a:extLst>
          </p:cNvPr>
          <p:cNvSpPr>
            <a:spLocks noGrp="1"/>
          </p:cNvSpPr>
          <p:nvPr>
            <p:ph type="body" sz="quarter" idx="32" hasCustomPrompt="1"/>
          </p:nvPr>
        </p:nvSpPr>
        <p:spPr>
          <a:xfrm>
            <a:off x="4352928" y="197647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6" name="Text Placeholder 17">
            <a:extLst>
              <a:ext uri="{FF2B5EF4-FFF2-40B4-BE49-F238E27FC236}">
                <a16:creationId xmlns:a16="http://schemas.microsoft.com/office/drawing/2014/main" id="{8D00803E-5F6E-474F-868B-5FF0A621372D}"/>
              </a:ext>
            </a:extLst>
          </p:cNvPr>
          <p:cNvSpPr>
            <a:spLocks noGrp="1"/>
          </p:cNvSpPr>
          <p:nvPr>
            <p:ph type="body" sz="quarter" idx="33" hasCustomPrompt="1"/>
          </p:nvPr>
        </p:nvSpPr>
        <p:spPr>
          <a:xfrm>
            <a:off x="4352928" y="2581356"/>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7" name="Text Placeholder 17">
            <a:extLst>
              <a:ext uri="{FF2B5EF4-FFF2-40B4-BE49-F238E27FC236}">
                <a16:creationId xmlns:a16="http://schemas.microsoft.com/office/drawing/2014/main" id="{0623F3B4-B48F-42AD-BE90-8AE2B66EBAF2}"/>
              </a:ext>
            </a:extLst>
          </p:cNvPr>
          <p:cNvSpPr>
            <a:spLocks noGrp="1"/>
          </p:cNvSpPr>
          <p:nvPr>
            <p:ph type="body" sz="quarter" idx="34" hasCustomPrompt="1"/>
          </p:nvPr>
        </p:nvSpPr>
        <p:spPr>
          <a:xfrm>
            <a:off x="4352928" y="3186234"/>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8" name="Text Placeholder 17">
            <a:extLst>
              <a:ext uri="{FF2B5EF4-FFF2-40B4-BE49-F238E27FC236}">
                <a16:creationId xmlns:a16="http://schemas.microsoft.com/office/drawing/2014/main" id="{943AF059-AFFF-4AD2-8F58-A91DCF8ED4F8}"/>
              </a:ext>
            </a:extLst>
          </p:cNvPr>
          <p:cNvSpPr>
            <a:spLocks noGrp="1"/>
          </p:cNvSpPr>
          <p:nvPr>
            <p:ph type="body" sz="quarter" idx="35" hasCustomPrompt="1"/>
          </p:nvPr>
        </p:nvSpPr>
        <p:spPr>
          <a:xfrm>
            <a:off x="4352928" y="3791112"/>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59" name="Text Placeholder 17">
            <a:extLst>
              <a:ext uri="{FF2B5EF4-FFF2-40B4-BE49-F238E27FC236}">
                <a16:creationId xmlns:a16="http://schemas.microsoft.com/office/drawing/2014/main" id="{E67DD4D3-EA70-4DCF-8BEA-E4165433F23B}"/>
              </a:ext>
            </a:extLst>
          </p:cNvPr>
          <p:cNvSpPr>
            <a:spLocks noGrp="1"/>
          </p:cNvSpPr>
          <p:nvPr>
            <p:ph type="body" sz="quarter" idx="36" hasCustomPrompt="1"/>
          </p:nvPr>
        </p:nvSpPr>
        <p:spPr>
          <a:xfrm>
            <a:off x="4352928" y="4395990"/>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0" name="Text Placeholder 17">
            <a:extLst>
              <a:ext uri="{FF2B5EF4-FFF2-40B4-BE49-F238E27FC236}">
                <a16:creationId xmlns:a16="http://schemas.microsoft.com/office/drawing/2014/main" id="{9ECFEDD4-A586-4D76-89E5-641FE44519BB}"/>
              </a:ext>
            </a:extLst>
          </p:cNvPr>
          <p:cNvSpPr>
            <a:spLocks noGrp="1"/>
          </p:cNvSpPr>
          <p:nvPr>
            <p:ph type="body" sz="quarter" idx="37" hasCustomPrompt="1"/>
          </p:nvPr>
        </p:nvSpPr>
        <p:spPr>
          <a:xfrm>
            <a:off x="4352928" y="5000868"/>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1" name="Text Placeholder 17">
            <a:extLst>
              <a:ext uri="{FF2B5EF4-FFF2-40B4-BE49-F238E27FC236}">
                <a16:creationId xmlns:a16="http://schemas.microsoft.com/office/drawing/2014/main" id="{ACA2D955-0C67-4A48-8FD0-F685FD115142}"/>
              </a:ext>
            </a:extLst>
          </p:cNvPr>
          <p:cNvSpPr>
            <a:spLocks noGrp="1"/>
          </p:cNvSpPr>
          <p:nvPr>
            <p:ph type="body" sz="quarter" idx="38" hasCustomPrompt="1"/>
          </p:nvPr>
        </p:nvSpPr>
        <p:spPr>
          <a:xfrm>
            <a:off x="4352928" y="5605747"/>
            <a:ext cx="478442"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63" name="Text Placeholder 17">
            <a:extLst>
              <a:ext uri="{FF2B5EF4-FFF2-40B4-BE49-F238E27FC236}">
                <a16:creationId xmlns:a16="http://schemas.microsoft.com/office/drawing/2014/main" id="{056A1D29-930A-42B5-B254-780A8B1A5698}"/>
              </a:ext>
            </a:extLst>
          </p:cNvPr>
          <p:cNvSpPr>
            <a:spLocks noGrp="1"/>
          </p:cNvSpPr>
          <p:nvPr>
            <p:ph type="body" sz="quarter" idx="39" hasCustomPrompt="1"/>
          </p:nvPr>
        </p:nvSpPr>
        <p:spPr>
          <a:xfrm>
            <a:off x="8857959" y="137160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4" name="Text Placeholder 17">
            <a:extLst>
              <a:ext uri="{FF2B5EF4-FFF2-40B4-BE49-F238E27FC236}">
                <a16:creationId xmlns:a16="http://schemas.microsoft.com/office/drawing/2014/main" id="{B79E4EF7-DD1C-4B1C-AEB2-038E9A09DF45}"/>
              </a:ext>
            </a:extLst>
          </p:cNvPr>
          <p:cNvSpPr>
            <a:spLocks noGrp="1"/>
          </p:cNvSpPr>
          <p:nvPr>
            <p:ph type="body" sz="quarter" idx="40" hasCustomPrompt="1"/>
          </p:nvPr>
        </p:nvSpPr>
        <p:spPr>
          <a:xfrm>
            <a:off x="8857959" y="197647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5" name="Text Placeholder 17">
            <a:extLst>
              <a:ext uri="{FF2B5EF4-FFF2-40B4-BE49-F238E27FC236}">
                <a16:creationId xmlns:a16="http://schemas.microsoft.com/office/drawing/2014/main" id="{4A11A119-24EA-4B9E-BD1B-0DE10466E673}"/>
              </a:ext>
            </a:extLst>
          </p:cNvPr>
          <p:cNvSpPr>
            <a:spLocks noGrp="1"/>
          </p:cNvSpPr>
          <p:nvPr>
            <p:ph type="body" sz="quarter" idx="41" hasCustomPrompt="1"/>
          </p:nvPr>
        </p:nvSpPr>
        <p:spPr>
          <a:xfrm>
            <a:off x="8857959" y="2581356"/>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6" name="Text Placeholder 17">
            <a:extLst>
              <a:ext uri="{FF2B5EF4-FFF2-40B4-BE49-F238E27FC236}">
                <a16:creationId xmlns:a16="http://schemas.microsoft.com/office/drawing/2014/main" id="{C2D36DF2-C9C1-463D-BFD4-9B7F5BF9CF8F}"/>
              </a:ext>
            </a:extLst>
          </p:cNvPr>
          <p:cNvSpPr>
            <a:spLocks noGrp="1"/>
          </p:cNvSpPr>
          <p:nvPr>
            <p:ph type="body" sz="quarter" idx="42" hasCustomPrompt="1"/>
          </p:nvPr>
        </p:nvSpPr>
        <p:spPr>
          <a:xfrm>
            <a:off x="8857959" y="3186234"/>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7" name="Text Placeholder 17">
            <a:extLst>
              <a:ext uri="{FF2B5EF4-FFF2-40B4-BE49-F238E27FC236}">
                <a16:creationId xmlns:a16="http://schemas.microsoft.com/office/drawing/2014/main" id="{984F81B6-7631-4B1A-8803-9BA188C20043}"/>
              </a:ext>
            </a:extLst>
          </p:cNvPr>
          <p:cNvSpPr>
            <a:spLocks noGrp="1"/>
          </p:cNvSpPr>
          <p:nvPr>
            <p:ph type="body" sz="quarter" idx="43" hasCustomPrompt="1"/>
          </p:nvPr>
        </p:nvSpPr>
        <p:spPr>
          <a:xfrm>
            <a:off x="8857959" y="3791112"/>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8" name="Text Placeholder 17">
            <a:extLst>
              <a:ext uri="{FF2B5EF4-FFF2-40B4-BE49-F238E27FC236}">
                <a16:creationId xmlns:a16="http://schemas.microsoft.com/office/drawing/2014/main" id="{3EB271F9-CBC3-4742-8060-EB016ABECEB5}"/>
              </a:ext>
            </a:extLst>
          </p:cNvPr>
          <p:cNvSpPr>
            <a:spLocks noGrp="1"/>
          </p:cNvSpPr>
          <p:nvPr>
            <p:ph type="body" sz="quarter" idx="44" hasCustomPrompt="1"/>
          </p:nvPr>
        </p:nvSpPr>
        <p:spPr>
          <a:xfrm>
            <a:off x="8857959" y="4395990"/>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69" name="Text Placeholder 17">
            <a:extLst>
              <a:ext uri="{FF2B5EF4-FFF2-40B4-BE49-F238E27FC236}">
                <a16:creationId xmlns:a16="http://schemas.microsoft.com/office/drawing/2014/main" id="{1BD89084-0F00-44E5-A7C9-E21F60005900}"/>
              </a:ext>
            </a:extLst>
          </p:cNvPr>
          <p:cNvSpPr>
            <a:spLocks noGrp="1"/>
          </p:cNvSpPr>
          <p:nvPr>
            <p:ph type="body" sz="quarter" idx="45" hasCustomPrompt="1"/>
          </p:nvPr>
        </p:nvSpPr>
        <p:spPr>
          <a:xfrm>
            <a:off x="8857959" y="5000868"/>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0" name="Text Placeholder 17">
            <a:extLst>
              <a:ext uri="{FF2B5EF4-FFF2-40B4-BE49-F238E27FC236}">
                <a16:creationId xmlns:a16="http://schemas.microsoft.com/office/drawing/2014/main" id="{F865D0E7-B034-4BD9-BF88-32090E2C27F4}"/>
              </a:ext>
            </a:extLst>
          </p:cNvPr>
          <p:cNvSpPr>
            <a:spLocks noGrp="1"/>
          </p:cNvSpPr>
          <p:nvPr>
            <p:ph type="body" sz="quarter" idx="46" hasCustomPrompt="1"/>
          </p:nvPr>
        </p:nvSpPr>
        <p:spPr>
          <a:xfrm>
            <a:off x="8857959" y="5605747"/>
            <a:ext cx="2953039" cy="485340"/>
          </a:xfrm>
          <a:prstGeom prst="rect">
            <a:avLst/>
          </a:prstGeom>
        </p:spPr>
        <p:txBody>
          <a:bodyPr anchor="ctr"/>
          <a:lstStyle>
            <a:lvl1pPr>
              <a:spcAft>
                <a:spcPts val="0"/>
              </a:spcAft>
              <a:defRPr sz="1600" b="0"/>
            </a:lvl1pPr>
          </a:lstStyle>
          <a:p>
            <a:pPr lvl="0"/>
            <a:r>
              <a:rPr lang="en-GB"/>
              <a:t>Agenda item</a:t>
            </a:r>
            <a:endParaRPr lang="en-US"/>
          </a:p>
        </p:txBody>
      </p:sp>
      <p:sp>
        <p:nvSpPr>
          <p:cNvPr id="71" name="Text Placeholder 17">
            <a:extLst>
              <a:ext uri="{FF2B5EF4-FFF2-40B4-BE49-F238E27FC236}">
                <a16:creationId xmlns:a16="http://schemas.microsoft.com/office/drawing/2014/main" id="{5AAA504A-A9B9-41AD-8B6F-1ED2A6AC9FE5}"/>
              </a:ext>
            </a:extLst>
          </p:cNvPr>
          <p:cNvSpPr>
            <a:spLocks noGrp="1"/>
          </p:cNvSpPr>
          <p:nvPr>
            <p:ph type="body" sz="quarter" idx="47" hasCustomPrompt="1"/>
          </p:nvPr>
        </p:nvSpPr>
        <p:spPr>
          <a:xfrm>
            <a:off x="8267700" y="137160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2" name="Text Placeholder 17">
            <a:extLst>
              <a:ext uri="{FF2B5EF4-FFF2-40B4-BE49-F238E27FC236}">
                <a16:creationId xmlns:a16="http://schemas.microsoft.com/office/drawing/2014/main" id="{2DE3B744-A9D5-4389-B1F2-97FEB2ED2D2F}"/>
              </a:ext>
            </a:extLst>
          </p:cNvPr>
          <p:cNvSpPr>
            <a:spLocks noGrp="1"/>
          </p:cNvSpPr>
          <p:nvPr>
            <p:ph type="body" sz="quarter" idx="48" hasCustomPrompt="1"/>
          </p:nvPr>
        </p:nvSpPr>
        <p:spPr>
          <a:xfrm>
            <a:off x="8267700" y="197647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3" name="Text Placeholder 17">
            <a:extLst>
              <a:ext uri="{FF2B5EF4-FFF2-40B4-BE49-F238E27FC236}">
                <a16:creationId xmlns:a16="http://schemas.microsoft.com/office/drawing/2014/main" id="{DEF6C2A0-F61C-47BD-928D-1EA70804FD98}"/>
              </a:ext>
            </a:extLst>
          </p:cNvPr>
          <p:cNvSpPr>
            <a:spLocks noGrp="1"/>
          </p:cNvSpPr>
          <p:nvPr>
            <p:ph type="body" sz="quarter" idx="49" hasCustomPrompt="1"/>
          </p:nvPr>
        </p:nvSpPr>
        <p:spPr>
          <a:xfrm>
            <a:off x="8267700" y="2581356"/>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4" name="Text Placeholder 17">
            <a:extLst>
              <a:ext uri="{FF2B5EF4-FFF2-40B4-BE49-F238E27FC236}">
                <a16:creationId xmlns:a16="http://schemas.microsoft.com/office/drawing/2014/main" id="{1C962B82-0B28-40B5-B98A-28C5F9CCFC31}"/>
              </a:ext>
            </a:extLst>
          </p:cNvPr>
          <p:cNvSpPr>
            <a:spLocks noGrp="1"/>
          </p:cNvSpPr>
          <p:nvPr>
            <p:ph type="body" sz="quarter" idx="50" hasCustomPrompt="1"/>
          </p:nvPr>
        </p:nvSpPr>
        <p:spPr>
          <a:xfrm>
            <a:off x="8267700" y="3186234"/>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5" name="Text Placeholder 17">
            <a:extLst>
              <a:ext uri="{FF2B5EF4-FFF2-40B4-BE49-F238E27FC236}">
                <a16:creationId xmlns:a16="http://schemas.microsoft.com/office/drawing/2014/main" id="{25C1350D-65AE-4E54-8D0A-544E2B5FBD40}"/>
              </a:ext>
            </a:extLst>
          </p:cNvPr>
          <p:cNvSpPr>
            <a:spLocks noGrp="1"/>
          </p:cNvSpPr>
          <p:nvPr>
            <p:ph type="body" sz="quarter" idx="51" hasCustomPrompt="1"/>
          </p:nvPr>
        </p:nvSpPr>
        <p:spPr>
          <a:xfrm>
            <a:off x="8267700" y="3791112"/>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6" name="Text Placeholder 17">
            <a:extLst>
              <a:ext uri="{FF2B5EF4-FFF2-40B4-BE49-F238E27FC236}">
                <a16:creationId xmlns:a16="http://schemas.microsoft.com/office/drawing/2014/main" id="{9AF87839-871D-4566-8EC9-397A44CA664E}"/>
              </a:ext>
            </a:extLst>
          </p:cNvPr>
          <p:cNvSpPr>
            <a:spLocks noGrp="1"/>
          </p:cNvSpPr>
          <p:nvPr>
            <p:ph type="body" sz="quarter" idx="52" hasCustomPrompt="1"/>
          </p:nvPr>
        </p:nvSpPr>
        <p:spPr>
          <a:xfrm>
            <a:off x="8267700" y="4395990"/>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7" name="Text Placeholder 17">
            <a:extLst>
              <a:ext uri="{FF2B5EF4-FFF2-40B4-BE49-F238E27FC236}">
                <a16:creationId xmlns:a16="http://schemas.microsoft.com/office/drawing/2014/main" id="{617C3377-0664-4810-BA82-A49498CA4EC4}"/>
              </a:ext>
            </a:extLst>
          </p:cNvPr>
          <p:cNvSpPr>
            <a:spLocks noGrp="1"/>
          </p:cNvSpPr>
          <p:nvPr>
            <p:ph type="body" sz="quarter" idx="53" hasCustomPrompt="1"/>
          </p:nvPr>
        </p:nvSpPr>
        <p:spPr>
          <a:xfrm>
            <a:off x="8267700" y="5000868"/>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8" name="Text Placeholder 17">
            <a:extLst>
              <a:ext uri="{FF2B5EF4-FFF2-40B4-BE49-F238E27FC236}">
                <a16:creationId xmlns:a16="http://schemas.microsoft.com/office/drawing/2014/main" id="{08E775E5-E37F-42EB-B151-46FA742A9D96}"/>
              </a:ext>
            </a:extLst>
          </p:cNvPr>
          <p:cNvSpPr>
            <a:spLocks noGrp="1"/>
          </p:cNvSpPr>
          <p:nvPr>
            <p:ph type="body" sz="quarter" idx="54" hasCustomPrompt="1"/>
          </p:nvPr>
        </p:nvSpPr>
        <p:spPr>
          <a:xfrm>
            <a:off x="8267700" y="5605747"/>
            <a:ext cx="454658" cy="485340"/>
          </a:xfrm>
          <a:prstGeom prst="rect">
            <a:avLst/>
          </a:prstGeo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79" name="TextBox 78">
            <a:extLst>
              <a:ext uri="{FF2B5EF4-FFF2-40B4-BE49-F238E27FC236}">
                <a16:creationId xmlns:a16="http://schemas.microsoft.com/office/drawing/2014/main" id="{075269F3-284A-4AD9-87F0-83112B772877}"/>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82" name="Picture 81">
            <a:extLst>
              <a:ext uri="{FF2B5EF4-FFF2-40B4-BE49-F238E27FC236}">
                <a16:creationId xmlns:a16="http://schemas.microsoft.com/office/drawing/2014/main" id="{B70F6DFC-ECB8-43AC-B8E9-252AEEFE82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9" name="TextBox 38">
            <a:extLst>
              <a:ext uri="{FF2B5EF4-FFF2-40B4-BE49-F238E27FC236}">
                <a16:creationId xmlns:a16="http://schemas.microsoft.com/office/drawing/2014/main" id="{CB9835E3-49DA-4D23-A181-6F031EFADAF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40" name="Slide Number Placeholder 6">
            <a:extLst>
              <a:ext uri="{FF2B5EF4-FFF2-40B4-BE49-F238E27FC236}">
                <a16:creationId xmlns:a16="http://schemas.microsoft.com/office/drawing/2014/main" id="{E6A24B93-AB27-4584-9DCC-8D51E1682DD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0121454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C3ED1C80-FDBA-4CCF-B521-E2553BC15871}"/>
              </a:ext>
            </a:extLst>
          </p:cNvPr>
          <p:cNvSpPr>
            <a:spLocks noGrp="1"/>
          </p:cNvSpPr>
          <p:nvPr>
            <p:ph type="body" sz="quarter" idx="14" hasCustomPrompt="1"/>
          </p:nvPr>
        </p:nvSpPr>
        <p:spPr>
          <a:xfrm>
            <a:off x="381000" y="3004457"/>
            <a:ext cx="5524500" cy="2869570"/>
          </a:xfrm>
          <a:prstGeom prst="rect">
            <a:avLst/>
          </a:prstGeom>
        </p:spPr>
        <p:txBody>
          <a:bodyPr/>
          <a:lstStyle>
            <a:lvl1pPr marL="0" indent="0">
              <a:lnSpc>
                <a:spcPct val="90000"/>
              </a:lnSpc>
              <a:buNone/>
              <a:defRPr sz="240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Content Placeholder 7">
            <a:extLst>
              <a:ext uri="{FF2B5EF4-FFF2-40B4-BE49-F238E27FC236}">
                <a16:creationId xmlns:a16="http://schemas.microsoft.com/office/drawing/2014/main" id="{4A062A76-9C7B-457D-9ECE-C554636434D3}"/>
              </a:ext>
            </a:extLst>
          </p:cNvPr>
          <p:cNvSpPr>
            <a:spLocks noGrp="1"/>
          </p:cNvSpPr>
          <p:nvPr>
            <p:ph sz="quarter" idx="10" hasCustomPrompt="1"/>
          </p:nvPr>
        </p:nvSpPr>
        <p:spPr>
          <a:xfrm>
            <a:off x="6286499" y="1371601"/>
            <a:ext cx="5524500" cy="4502426"/>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831299D3-6E5B-4F8C-B1F8-6815D3DF8309}"/>
              </a:ext>
            </a:extLst>
          </p:cNvPr>
          <p:cNvSpPr>
            <a:spLocks noGrp="1"/>
          </p:cNvSpPr>
          <p:nvPr>
            <p:ph type="title" hasCustomPrompt="1"/>
          </p:nvPr>
        </p:nvSpPr>
        <p:spPr>
          <a:xfrm>
            <a:off x="381001" y="1371601"/>
            <a:ext cx="5524499" cy="1632856"/>
          </a:xfrm>
          <a:prstGeom prst="rect">
            <a:avLst/>
          </a:prstGeom>
        </p:spPr>
        <p:txBody>
          <a:bodyPr/>
          <a:lstStyle>
            <a:lvl1pPr>
              <a:defRPr sz="3600" cap="none" baseline="0"/>
            </a:lvl1pPr>
          </a:lstStyle>
          <a:p>
            <a:r>
              <a:rPr lang="en-GB"/>
              <a:t>Place headline here (36pt, min 30pt)</a:t>
            </a:r>
            <a:endParaRPr lang="en-US"/>
          </a:p>
        </p:txBody>
      </p:sp>
      <p:pic>
        <p:nvPicPr>
          <p:cNvPr id="8" name="Picture 7">
            <a:extLst>
              <a:ext uri="{FF2B5EF4-FFF2-40B4-BE49-F238E27FC236}">
                <a16:creationId xmlns:a16="http://schemas.microsoft.com/office/drawing/2014/main" id="{50A97AA3-32AD-46A4-9E3A-7F988B85C4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F08380EA-65FC-40E8-9676-DF0A99E46CE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5A7289F5-A3DB-493D-A1C4-A9000973C3D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265560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urse Agenda - Option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F398896-DB20-4C5A-BDAF-8155653A8044}"/>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10" name="Text Placeholder 2">
            <a:extLst>
              <a:ext uri="{FF2B5EF4-FFF2-40B4-BE49-F238E27FC236}">
                <a16:creationId xmlns:a16="http://schemas.microsoft.com/office/drawing/2014/main" id="{7B989CD5-1890-4D2B-AFAB-63C76E2DBDDB}"/>
              </a:ext>
            </a:extLst>
          </p:cNvPr>
          <p:cNvSpPr>
            <a:spLocks noGrp="1"/>
          </p:cNvSpPr>
          <p:nvPr>
            <p:ph type="body" idx="1" hasCustomPrompt="1"/>
          </p:nvPr>
        </p:nvSpPr>
        <p:spPr>
          <a:xfrm>
            <a:off x="381000"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1" name="Text Placeholder 2">
            <a:extLst>
              <a:ext uri="{FF2B5EF4-FFF2-40B4-BE49-F238E27FC236}">
                <a16:creationId xmlns:a16="http://schemas.microsoft.com/office/drawing/2014/main" id="{D405FE44-21CD-4F13-A1ED-9757C488CE91}"/>
              </a:ext>
            </a:extLst>
          </p:cNvPr>
          <p:cNvSpPr>
            <a:spLocks noGrp="1"/>
          </p:cNvSpPr>
          <p:nvPr>
            <p:ph type="body" idx="14" hasCustomPrompt="1"/>
          </p:nvPr>
        </p:nvSpPr>
        <p:spPr>
          <a:xfrm>
            <a:off x="6286499" y="1371601"/>
            <a:ext cx="55245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2" name="Text Placeholder 2">
            <a:extLst>
              <a:ext uri="{FF2B5EF4-FFF2-40B4-BE49-F238E27FC236}">
                <a16:creationId xmlns:a16="http://schemas.microsoft.com/office/drawing/2014/main" id="{506900A4-4021-4F9D-8ABD-B61BA5F182AB}"/>
              </a:ext>
            </a:extLst>
          </p:cNvPr>
          <p:cNvSpPr>
            <a:spLocks noGrp="1"/>
          </p:cNvSpPr>
          <p:nvPr>
            <p:ph type="body" idx="16" hasCustomPrompt="1"/>
          </p:nvPr>
        </p:nvSpPr>
        <p:spPr>
          <a:xfrm>
            <a:off x="381000" y="5874026"/>
            <a:ext cx="5524500" cy="437873"/>
          </a:xfrm>
          <a:prstGeom prst="rect">
            <a:avLst/>
          </a:prstGeo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13" name="Text Placeholder 2">
            <a:extLst>
              <a:ext uri="{FF2B5EF4-FFF2-40B4-BE49-F238E27FC236}">
                <a16:creationId xmlns:a16="http://schemas.microsoft.com/office/drawing/2014/main" id="{6DBBBC05-F32F-4434-B8D1-121A69FE0274}"/>
              </a:ext>
            </a:extLst>
          </p:cNvPr>
          <p:cNvSpPr>
            <a:spLocks noGrp="1"/>
          </p:cNvSpPr>
          <p:nvPr>
            <p:ph type="body" idx="17" hasCustomPrompt="1"/>
          </p:nvPr>
        </p:nvSpPr>
        <p:spPr>
          <a:xfrm>
            <a:off x="6286499" y="5874026"/>
            <a:ext cx="5524500" cy="437873"/>
          </a:xfrm>
          <a:prstGeom prst="rect">
            <a:avLst/>
          </a:prstGeom>
        </p:spPr>
        <p:txBody>
          <a:bodyPr vert="horz" lIns="0" tIns="0" rIns="0" bIns="0" rtlCol="0" anchor="t">
            <a:noAutofit/>
          </a:bodyPr>
          <a:lstStyle>
            <a:lvl1pPr marL="0" indent="0" defTabSz="228600">
              <a:buNone/>
              <a:defRPr lang="en-US" sz="1200" b="0" dirty="0"/>
            </a:lvl1pPr>
          </a:lstStyle>
          <a:p>
            <a:pPr lvl="0"/>
            <a:r>
              <a:rPr lang="en-US"/>
              <a:t>Place more info here 12pt</a:t>
            </a:r>
          </a:p>
        </p:txBody>
      </p:sp>
      <p:sp>
        <p:nvSpPr>
          <p:cNvPr id="20" name="Content Placeholder 3">
            <a:extLst>
              <a:ext uri="{FF2B5EF4-FFF2-40B4-BE49-F238E27FC236}">
                <a16:creationId xmlns:a16="http://schemas.microsoft.com/office/drawing/2014/main" id="{D046688C-B94E-422D-ABD5-3D0662AE5102}"/>
              </a:ext>
            </a:extLst>
          </p:cNvPr>
          <p:cNvSpPr>
            <a:spLocks noGrp="1"/>
          </p:cNvSpPr>
          <p:nvPr>
            <p:ph sz="half" idx="2" hasCustomPrompt="1"/>
          </p:nvPr>
        </p:nvSpPr>
        <p:spPr>
          <a:xfrm>
            <a:off x="380999"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1" name="Content Placeholder 3">
            <a:extLst>
              <a:ext uri="{FF2B5EF4-FFF2-40B4-BE49-F238E27FC236}">
                <a16:creationId xmlns:a16="http://schemas.microsoft.com/office/drawing/2014/main" id="{9421E2ED-2AEC-49C0-9779-1FF2BD9C2524}"/>
              </a:ext>
            </a:extLst>
          </p:cNvPr>
          <p:cNvSpPr>
            <a:spLocks noGrp="1"/>
          </p:cNvSpPr>
          <p:nvPr>
            <p:ph sz="half" idx="18" hasCustomPrompt="1"/>
          </p:nvPr>
        </p:nvSpPr>
        <p:spPr>
          <a:xfrm>
            <a:off x="6286500" y="2194561"/>
            <a:ext cx="5524499" cy="3679465"/>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23" name="Picture 22">
            <a:extLst>
              <a:ext uri="{FF2B5EF4-FFF2-40B4-BE49-F238E27FC236}">
                <a16:creationId xmlns:a16="http://schemas.microsoft.com/office/drawing/2014/main" id="{4AC00382-C4B8-4A29-B5F5-381E6923F10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4" name="TextBox 13">
            <a:extLst>
              <a:ext uri="{FF2B5EF4-FFF2-40B4-BE49-F238E27FC236}">
                <a16:creationId xmlns:a16="http://schemas.microsoft.com/office/drawing/2014/main" id="{A9E539C5-ED12-4FB8-BB2F-838CE040D46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5" name="Slide Number Placeholder 6">
            <a:extLst>
              <a:ext uri="{FF2B5EF4-FFF2-40B4-BE49-F238E27FC236}">
                <a16:creationId xmlns:a16="http://schemas.microsoft.com/office/drawing/2014/main" id="{07715B16-D23C-402C-972B-D6C153E5E67C}"/>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778774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91C237-03D6-4F11-9B55-70AD1386425B}"/>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BEFD7D59-B270-4DF7-9C05-65C68DECF184}"/>
              </a:ext>
            </a:extLst>
          </p:cNvPr>
          <p:cNvSpPr>
            <a:spLocks noGrp="1"/>
          </p:cNvSpPr>
          <p:nvPr>
            <p:ph type="body" idx="1" hasCustomPrompt="1"/>
          </p:nvPr>
        </p:nvSpPr>
        <p:spPr>
          <a:xfrm>
            <a:off x="381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Content Placeholder 3">
            <a:extLst>
              <a:ext uri="{FF2B5EF4-FFF2-40B4-BE49-F238E27FC236}">
                <a16:creationId xmlns:a16="http://schemas.microsoft.com/office/drawing/2014/main" id="{F66E2DE9-1077-4128-AAD3-078AB1DA4961}"/>
              </a:ext>
            </a:extLst>
          </p:cNvPr>
          <p:cNvSpPr>
            <a:spLocks noGrp="1"/>
          </p:cNvSpPr>
          <p:nvPr>
            <p:ph sz="half" idx="2" hasCustomPrompt="1"/>
          </p:nvPr>
        </p:nvSpPr>
        <p:spPr>
          <a:xfrm>
            <a:off x="381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6" name="Text Placeholder 2">
            <a:extLst>
              <a:ext uri="{FF2B5EF4-FFF2-40B4-BE49-F238E27FC236}">
                <a16:creationId xmlns:a16="http://schemas.microsoft.com/office/drawing/2014/main" id="{347D8991-5048-493C-A74C-79BEDFEAB7DC}"/>
              </a:ext>
            </a:extLst>
          </p:cNvPr>
          <p:cNvSpPr>
            <a:spLocks noGrp="1"/>
          </p:cNvSpPr>
          <p:nvPr>
            <p:ph type="body" idx="18" hasCustomPrompt="1"/>
          </p:nvPr>
        </p:nvSpPr>
        <p:spPr>
          <a:xfrm>
            <a:off x="381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7" name="Text Placeholder 2">
            <a:extLst>
              <a:ext uri="{FF2B5EF4-FFF2-40B4-BE49-F238E27FC236}">
                <a16:creationId xmlns:a16="http://schemas.microsoft.com/office/drawing/2014/main" id="{DDDF4933-EEDD-4342-B628-A95C8D62167A}"/>
              </a:ext>
            </a:extLst>
          </p:cNvPr>
          <p:cNvSpPr>
            <a:spLocks noGrp="1"/>
          </p:cNvSpPr>
          <p:nvPr>
            <p:ph type="body" idx="19" hasCustomPrompt="1"/>
          </p:nvPr>
        </p:nvSpPr>
        <p:spPr>
          <a:xfrm>
            <a:off x="4318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8" name="Content Placeholder 3">
            <a:extLst>
              <a:ext uri="{FF2B5EF4-FFF2-40B4-BE49-F238E27FC236}">
                <a16:creationId xmlns:a16="http://schemas.microsoft.com/office/drawing/2014/main" id="{A19C7A9B-F889-4E38-B655-309DDEFCFE24}"/>
              </a:ext>
            </a:extLst>
          </p:cNvPr>
          <p:cNvSpPr>
            <a:spLocks noGrp="1"/>
          </p:cNvSpPr>
          <p:nvPr>
            <p:ph sz="half" idx="20" hasCustomPrompt="1"/>
          </p:nvPr>
        </p:nvSpPr>
        <p:spPr>
          <a:xfrm>
            <a:off x="4318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9" name="Text Placeholder 2">
            <a:extLst>
              <a:ext uri="{FF2B5EF4-FFF2-40B4-BE49-F238E27FC236}">
                <a16:creationId xmlns:a16="http://schemas.microsoft.com/office/drawing/2014/main" id="{47221D12-E96A-4C7D-AE4A-D3A004219B13}"/>
              </a:ext>
            </a:extLst>
          </p:cNvPr>
          <p:cNvSpPr>
            <a:spLocks noGrp="1"/>
          </p:cNvSpPr>
          <p:nvPr>
            <p:ph type="body" idx="21" hasCustomPrompt="1"/>
          </p:nvPr>
        </p:nvSpPr>
        <p:spPr>
          <a:xfrm>
            <a:off x="4318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BB98ED73-28D6-457E-B9E8-18A1FBCC0860}"/>
              </a:ext>
            </a:extLst>
          </p:cNvPr>
          <p:cNvSpPr>
            <a:spLocks noGrp="1"/>
          </p:cNvSpPr>
          <p:nvPr>
            <p:ph type="body" idx="22" hasCustomPrompt="1"/>
          </p:nvPr>
        </p:nvSpPr>
        <p:spPr>
          <a:xfrm>
            <a:off x="8255000" y="2286000"/>
            <a:ext cx="355600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Content Placeholder 3">
            <a:extLst>
              <a:ext uri="{FF2B5EF4-FFF2-40B4-BE49-F238E27FC236}">
                <a16:creationId xmlns:a16="http://schemas.microsoft.com/office/drawing/2014/main" id="{22BC0606-2A9A-40D8-80E2-8C67EC6DD106}"/>
              </a:ext>
            </a:extLst>
          </p:cNvPr>
          <p:cNvSpPr>
            <a:spLocks noGrp="1"/>
          </p:cNvSpPr>
          <p:nvPr>
            <p:ph sz="half" idx="23" hasCustomPrompt="1"/>
          </p:nvPr>
        </p:nvSpPr>
        <p:spPr>
          <a:xfrm>
            <a:off x="8255000" y="3108960"/>
            <a:ext cx="3556000"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12" name="Text Placeholder 2">
            <a:extLst>
              <a:ext uri="{FF2B5EF4-FFF2-40B4-BE49-F238E27FC236}">
                <a16:creationId xmlns:a16="http://schemas.microsoft.com/office/drawing/2014/main" id="{D180F18B-1A15-45B2-8214-E50E558CD084}"/>
              </a:ext>
            </a:extLst>
          </p:cNvPr>
          <p:cNvSpPr>
            <a:spLocks noGrp="1"/>
          </p:cNvSpPr>
          <p:nvPr>
            <p:ph type="body" idx="24" hasCustomPrompt="1"/>
          </p:nvPr>
        </p:nvSpPr>
        <p:spPr>
          <a:xfrm>
            <a:off x="8255000" y="1828800"/>
            <a:ext cx="355600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pic>
        <p:nvPicPr>
          <p:cNvPr id="15" name="Picture 14">
            <a:extLst>
              <a:ext uri="{FF2B5EF4-FFF2-40B4-BE49-F238E27FC236}">
                <a16:creationId xmlns:a16="http://schemas.microsoft.com/office/drawing/2014/main" id="{C2C4B028-BA3F-47F2-A6E5-33E50D62721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6" name="TextBox 15">
            <a:extLst>
              <a:ext uri="{FF2B5EF4-FFF2-40B4-BE49-F238E27FC236}">
                <a16:creationId xmlns:a16="http://schemas.microsoft.com/office/drawing/2014/main" id="{44DB872A-8676-48A7-8A21-D04991A3AF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7" name="Slide Number Placeholder 6">
            <a:extLst>
              <a:ext uri="{FF2B5EF4-FFF2-40B4-BE49-F238E27FC236}">
                <a16:creationId xmlns:a16="http://schemas.microsoft.com/office/drawing/2014/main" id="{F5F639BF-25A7-4D48-9BBB-16F0DDE0D3E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6375256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F422137-8F40-4BA3-A7F4-DBB1A97D7206}"/>
              </a:ext>
            </a:extLst>
          </p:cNvPr>
          <p:cNvSpPr>
            <a:spLocks noGrp="1"/>
          </p:cNvSpPr>
          <p:nvPr>
            <p:ph type="title" hasCustomPrompt="1"/>
          </p:nvPr>
        </p:nvSpPr>
        <p:spPr>
          <a:xfrm>
            <a:off x="381001" y="380999"/>
            <a:ext cx="11429999" cy="990602"/>
          </a:xfrm>
          <a:prstGeom prst="rect">
            <a:avLst/>
          </a:prstGeom>
        </p:spPr>
        <p:txBody>
          <a:bodyPr/>
          <a:lstStyle>
            <a:lvl1pPr>
              <a:defRPr sz="3600" cap="none" baseline="0"/>
            </a:lvl1pPr>
          </a:lstStyle>
          <a:p>
            <a:r>
              <a:rPr lang="en-GB"/>
              <a:t>Place headline here (36pt, min 30pt)</a:t>
            </a:r>
            <a:endParaRPr lang="en-US"/>
          </a:p>
        </p:txBody>
      </p:sp>
      <p:sp>
        <p:nvSpPr>
          <p:cNvPr id="4" name="Text Placeholder 2">
            <a:extLst>
              <a:ext uri="{FF2B5EF4-FFF2-40B4-BE49-F238E27FC236}">
                <a16:creationId xmlns:a16="http://schemas.microsoft.com/office/drawing/2014/main" id="{56BB5621-6F14-4BF4-B9A4-335EF6BD3183}"/>
              </a:ext>
            </a:extLst>
          </p:cNvPr>
          <p:cNvSpPr>
            <a:spLocks noGrp="1"/>
          </p:cNvSpPr>
          <p:nvPr>
            <p:ph type="body" idx="1" hasCustomPrompt="1"/>
          </p:nvPr>
        </p:nvSpPr>
        <p:spPr>
          <a:xfrm>
            <a:off x="381000" y="2286000"/>
            <a:ext cx="2571749"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5" name="Text Placeholder 2">
            <a:extLst>
              <a:ext uri="{FF2B5EF4-FFF2-40B4-BE49-F238E27FC236}">
                <a16:creationId xmlns:a16="http://schemas.microsoft.com/office/drawing/2014/main" id="{71E77A5C-5D64-40E0-B8F3-5110205CE90D}"/>
              </a:ext>
            </a:extLst>
          </p:cNvPr>
          <p:cNvSpPr>
            <a:spLocks noGrp="1"/>
          </p:cNvSpPr>
          <p:nvPr>
            <p:ph type="body" idx="18" hasCustomPrompt="1"/>
          </p:nvPr>
        </p:nvSpPr>
        <p:spPr>
          <a:xfrm>
            <a:off x="381000" y="1828800"/>
            <a:ext cx="2571749"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6" name="Text Placeholder 2">
            <a:extLst>
              <a:ext uri="{FF2B5EF4-FFF2-40B4-BE49-F238E27FC236}">
                <a16:creationId xmlns:a16="http://schemas.microsoft.com/office/drawing/2014/main" id="{E7C3B0EE-FC45-46B2-BFFA-F616FF36EF7F}"/>
              </a:ext>
            </a:extLst>
          </p:cNvPr>
          <p:cNvSpPr>
            <a:spLocks noGrp="1"/>
          </p:cNvSpPr>
          <p:nvPr>
            <p:ph type="body" idx="19" hasCustomPrompt="1"/>
          </p:nvPr>
        </p:nvSpPr>
        <p:spPr>
          <a:xfrm>
            <a:off x="33337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7" name="Text Placeholder 2">
            <a:extLst>
              <a:ext uri="{FF2B5EF4-FFF2-40B4-BE49-F238E27FC236}">
                <a16:creationId xmlns:a16="http://schemas.microsoft.com/office/drawing/2014/main" id="{7AAC3065-65E5-404C-8DA5-0DD4DC6D12AD}"/>
              </a:ext>
            </a:extLst>
          </p:cNvPr>
          <p:cNvSpPr>
            <a:spLocks noGrp="1"/>
          </p:cNvSpPr>
          <p:nvPr>
            <p:ph type="body" idx="21" hasCustomPrompt="1"/>
          </p:nvPr>
        </p:nvSpPr>
        <p:spPr>
          <a:xfrm>
            <a:off x="33337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8" name="Text Placeholder 2">
            <a:extLst>
              <a:ext uri="{FF2B5EF4-FFF2-40B4-BE49-F238E27FC236}">
                <a16:creationId xmlns:a16="http://schemas.microsoft.com/office/drawing/2014/main" id="{212ABEB9-A096-4841-AB3F-A54472E60C5B}"/>
              </a:ext>
            </a:extLst>
          </p:cNvPr>
          <p:cNvSpPr>
            <a:spLocks noGrp="1"/>
          </p:cNvSpPr>
          <p:nvPr>
            <p:ph type="body" idx="22" hasCustomPrompt="1"/>
          </p:nvPr>
        </p:nvSpPr>
        <p:spPr>
          <a:xfrm>
            <a:off x="628650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9" name="Text Placeholder 2">
            <a:extLst>
              <a:ext uri="{FF2B5EF4-FFF2-40B4-BE49-F238E27FC236}">
                <a16:creationId xmlns:a16="http://schemas.microsoft.com/office/drawing/2014/main" id="{60222A41-E8A7-4432-BB61-66A7682AFB94}"/>
              </a:ext>
            </a:extLst>
          </p:cNvPr>
          <p:cNvSpPr>
            <a:spLocks noGrp="1"/>
          </p:cNvSpPr>
          <p:nvPr>
            <p:ph type="body" idx="24" hasCustomPrompt="1"/>
          </p:nvPr>
        </p:nvSpPr>
        <p:spPr>
          <a:xfrm>
            <a:off x="628650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0" name="Text Placeholder 2">
            <a:extLst>
              <a:ext uri="{FF2B5EF4-FFF2-40B4-BE49-F238E27FC236}">
                <a16:creationId xmlns:a16="http://schemas.microsoft.com/office/drawing/2014/main" id="{8C60DD6E-E393-4B52-984F-9228A08B46E1}"/>
              </a:ext>
            </a:extLst>
          </p:cNvPr>
          <p:cNvSpPr>
            <a:spLocks noGrp="1"/>
          </p:cNvSpPr>
          <p:nvPr>
            <p:ph type="body" idx="25" hasCustomPrompt="1"/>
          </p:nvPr>
        </p:nvSpPr>
        <p:spPr>
          <a:xfrm>
            <a:off x="9239250" y="2286000"/>
            <a:ext cx="2571750" cy="822960"/>
          </a:xfrm>
          <a:prstGeom prst="rect">
            <a:avLst/>
          </a:prstGeo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1" name="Text Placeholder 2">
            <a:extLst>
              <a:ext uri="{FF2B5EF4-FFF2-40B4-BE49-F238E27FC236}">
                <a16:creationId xmlns:a16="http://schemas.microsoft.com/office/drawing/2014/main" id="{CE685D21-E7A0-445D-A604-B930D35BADBF}"/>
              </a:ext>
            </a:extLst>
          </p:cNvPr>
          <p:cNvSpPr>
            <a:spLocks noGrp="1"/>
          </p:cNvSpPr>
          <p:nvPr>
            <p:ph type="body" idx="27" hasCustomPrompt="1"/>
          </p:nvPr>
        </p:nvSpPr>
        <p:spPr>
          <a:xfrm>
            <a:off x="9239250" y="1828800"/>
            <a:ext cx="2571750" cy="457200"/>
          </a:xfrm>
          <a:prstGeom prst="rect">
            <a:avLst/>
          </a:prstGeo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2" name="Content Placeholder 3">
            <a:extLst>
              <a:ext uri="{FF2B5EF4-FFF2-40B4-BE49-F238E27FC236}">
                <a16:creationId xmlns:a16="http://schemas.microsoft.com/office/drawing/2014/main" id="{D2DE9E0F-518F-4435-BF87-AC7CBF9E585A}"/>
              </a:ext>
            </a:extLst>
          </p:cNvPr>
          <p:cNvSpPr>
            <a:spLocks noGrp="1"/>
          </p:cNvSpPr>
          <p:nvPr>
            <p:ph sz="half" idx="28" hasCustomPrompt="1"/>
          </p:nvPr>
        </p:nvSpPr>
        <p:spPr>
          <a:xfrm>
            <a:off x="381000"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3" name="Content Placeholder 3">
            <a:extLst>
              <a:ext uri="{FF2B5EF4-FFF2-40B4-BE49-F238E27FC236}">
                <a16:creationId xmlns:a16="http://schemas.microsoft.com/office/drawing/2014/main" id="{290D1A74-7FD0-4986-9D53-56F22ACF0E51}"/>
              </a:ext>
            </a:extLst>
          </p:cNvPr>
          <p:cNvSpPr>
            <a:spLocks noGrp="1"/>
          </p:cNvSpPr>
          <p:nvPr>
            <p:ph sz="half" idx="29" hasCustomPrompt="1"/>
          </p:nvPr>
        </p:nvSpPr>
        <p:spPr>
          <a:xfrm>
            <a:off x="33337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4" name="Content Placeholder 3">
            <a:extLst>
              <a:ext uri="{FF2B5EF4-FFF2-40B4-BE49-F238E27FC236}">
                <a16:creationId xmlns:a16="http://schemas.microsoft.com/office/drawing/2014/main" id="{B0D54E51-BAEB-4795-BBE6-BDDC1034F2CC}"/>
              </a:ext>
            </a:extLst>
          </p:cNvPr>
          <p:cNvSpPr>
            <a:spLocks noGrp="1"/>
          </p:cNvSpPr>
          <p:nvPr>
            <p:ph sz="half" idx="30" hasCustomPrompt="1"/>
          </p:nvPr>
        </p:nvSpPr>
        <p:spPr>
          <a:xfrm>
            <a:off x="628650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5" name="Content Placeholder 3">
            <a:extLst>
              <a:ext uri="{FF2B5EF4-FFF2-40B4-BE49-F238E27FC236}">
                <a16:creationId xmlns:a16="http://schemas.microsoft.com/office/drawing/2014/main" id="{B4317A66-756B-45DC-933E-48A978913F65}"/>
              </a:ext>
            </a:extLst>
          </p:cNvPr>
          <p:cNvSpPr>
            <a:spLocks noGrp="1"/>
          </p:cNvSpPr>
          <p:nvPr>
            <p:ph sz="half" idx="31" hasCustomPrompt="1"/>
          </p:nvPr>
        </p:nvSpPr>
        <p:spPr>
          <a:xfrm>
            <a:off x="9239251" y="3108960"/>
            <a:ext cx="2571749" cy="2725310"/>
          </a:xfrm>
          <a:prstGeom prst="rect">
            <a:avLst/>
          </a:prstGeo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pic>
        <p:nvPicPr>
          <p:cNvPr id="18" name="Picture 17">
            <a:extLst>
              <a:ext uri="{FF2B5EF4-FFF2-40B4-BE49-F238E27FC236}">
                <a16:creationId xmlns:a16="http://schemas.microsoft.com/office/drawing/2014/main" id="{011A43C8-C15D-4D8E-81DE-F86B92DF51A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9" name="TextBox 18">
            <a:extLst>
              <a:ext uri="{FF2B5EF4-FFF2-40B4-BE49-F238E27FC236}">
                <a16:creationId xmlns:a16="http://schemas.microsoft.com/office/drawing/2014/main" id="{8027CB5A-49A7-4E32-B29B-21613BE2FFA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0" name="Slide Number Placeholder 6">
            <a:extLst>
              <a:ext uri="{FF2B5EF4-FFF2-40B4-BE49-F238E27FC236}">
                <a16:creationId xmlns:a16="http://schemas.microsoft.com/office/drawing/2014/main" id="{1B8A9BA4-ABB3-4F0F-9362-AEEFB6DF529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0530068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B96C4B-BCF2-42E6-A778-8D6CBAFA5DC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4EA145E8-6C7E-4B23-A659-DD3D241E3D25}"/>
              </a:ext>
            </a:extLst>
          </p:cNvPr>
          <p:cNvSpPr>
            <a:spLocks noGrp="1"/>
          </p:cNvSpPr>
          <p:nvPr>
            <p:ph type="pic" sz="quarter" idx="14" hasCustomPrompt="1"/>
          </p:nvPr>
        </p:nvSpPr>
        <p:spPr>
          <a:xfrm>
            <a:off x="71377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5" name="Text Placeholder 21">
            <a:extLst>
              <a:ext uri="{FF2B5EF4-FFF2-40B4-BE49-F238E27FC236}">
                <a16:creationId xmlns:a16="http://schemas.microsoft.com/office/drawing/2014/main" id="{C9B4EEAB-9C79-4518-A2DE-C924ADB6AA20}"/>
              </a:ext>
            </a:extLst>
          </p:cNvPr>
          <p:cNvSpPr>
            <a:spLocks noGrp="1"/>
          </p:cNvSpPr>
          <p:nvPr>
            <p:ph type="body" sz="quarter" idx="19" hasCustomPrompt="1"/>
          </p:nvPr>
        </p:nvSpPr>
        <p:spPr>
          <a:xfrm>
            <a:off x="37741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6" name="Text Placeholder 21">
            <a:extLst>
              <a:ext uri="{FF2B5EF4-FFF2-40B4-BE49-F238E27FC236}">
                <a16:creationId xmlns:a16="http://schemas.microsoft.com/office/drawing/2014/main" id="{FAE4CA2E-7E07-4513-8EAA-93795B6DA727}"/>
              </a:ext>
            </a:extLst>
          </p:cNvPr>
          <p:cNvSpPr>
            <a:spLocks noGrp="1"/>
          </p:cNvSpPr>
          <p:nvPr>
            <p:ph type="body" sz="quarter" idx="20" hasCustomPrompt="1"/>
          </p:nvPr>
        </p:nvSpPr>
        <p:spPr>
          <a:xfrm>
            <a:off x="273943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7" name="Text Placeholder 21">
            <a:extLst>
              <a:ext uri="{FF2B5EF4-FFF2-40B4-BE49-F238E27FC236}">
                <a16:creationId xmlns:a16="http://schemas.microsoft.com/office/drawing/2014/main" id="{9A9A9A10-BC07-4A41-B845-55626D633157}"/>
              </a:ext>
            </a:extLst>
          </p:cNvPr>
          <p:cNvSpPr>
            <a:spLocks noGrp="1"/>
          </p:cNvSpPr>
          <p:nvPr>
            <p:ph type="body" sz="quarter" idx="21" hasCustomPrompt="1"/>
          </p:nvPr>
        </p:nvSpPr>
        <p:spPr>
          <a:xfrm>
            <a:off x="510145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8" name="Text Placeholder 21">
            <a:extLst>
              <a:ext uri="{FF2B5EF4-FFF2-40B4-BE49-F238E27FC236}">
                <a16:creationId xmlns:a16="http://schemas.microsoft.com/office/drawing/2014/main" id="{E4D872AC-1F12-455E-9BED-988EA58559F1}"/>
              </a:ext>
            </a:extLst>
          </p:cNvPr>
          <p:cNvSpPr>
            <a:spLocks noGrp="1"/>
          </p:cNvSpPr>
          <p:nvPr>
            <p:ph type="body" sz="quarter" idx="22" hasCustomPrompt="1"/>
          </p:nvPr>
        </p:nvSpPr>
        <p:spPr>
          <a:xfrm>
            <a:off x="7463475"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9" name="Text Placeholder 21">
            <a:extLst>
              <a:ext uri="{FF2B5EF4-FFF2-40B4-BE49-F238E27FC236}">
                <a16:creationId xmlns:a16="http://schemas.microsoft.com/office/drawing/2014/main" id="{0009504E-1EC5-479E-A5A0-281625E444F4}"/>
              </a:ext>
            </a:extLst>
          </p:cNvPr>
          <p:cNvSpPr>
            <a:spLocks noGrp="1"/>
          </p:cNvSpPr>
          <p:nvPr>
            <p:ph type="body" sz="quarter" idx="23" hasCustomPrompt="1"/>
          </p:nvPr>
        </p:nvSpPr>
        <p:spPr>
          <a:xfrm>
            <a:off x="9825496" y="3898900"/>
            <a:ext cx="1985504" cy="1677926"/>
          </a:xfrm>
          <a:prstGeom prst="rect">
            <a:avLst/>
          </a:prstGeo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10" name="Straight Connector 9">
            <a:extLst>
              <a:ext uri="{FF2B5EF4-FFF2-40B4-BE49-F238E27FC236}">
                <a16:creationId xmlns:a16="http://schemas.microsoft.com/office/drawing/2014/main" id="{E11E7E4F-6F05-48BB-8FC4-4FDF811E932C}"/>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1CFD55-9E13-4087-BD65-A487654D3BF7}"/>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D123CBC-B6F2-4ECD-8639-D1910F2A9056}"/>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689D0C-AF03-4219-B60E-5C961D3307C8}"/>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ABC00-7576-4139-AFC1-F4D76927093A}"/>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Picture Placeholder 13">
            <a:extLst>
              <a:ext uri="{FF2B5EF4-FFF2-40B4-BE49-F238E27FC236}">
                <a16:creationId xmlns:a16="http://schemas.microsoft.com/office/drawing/2014/main" id="{4EC64249-9F82-4BA2-A859-6093403C55AD}"/>
              </a:ext>
            </a:extLst>
          </p:cNvPr>
          <p:cNvSpPr>
            <a:spLocks noGrp="1"/>
          </p:cNvSpPr>
          <p:nvPr>
            <p:ph type="pic" sz="quarter" idx="24" hasCustomPrompt="1"/>
          </p:nvPr>
        </p:nvSpPr>
        <p:spPr>
          <a:xfrm>
            <a:off x="307579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6" name="Picture Placeholder 13">
            <a:extLst>
              <a:ext uri="{FF2B5EF4-FFF2-40B4-BE49-F238E27FC236}">
                <a16:creationId xmlns:a16="http://schemas.microsoft.com/office/drawing/2014/main" id="{39E9D669-07AA-4B3E-AE57-77CD924C42CE}"/>
              </a:ext>
            </a:extLst>
          </p:cNvPr>
          <p:cNvSpPr>
            <a:spLocks noGrp="1"/>
          </p:cNvSpPr>
          <p:nvPr>
            <p:ph type="pic" sz="quarter" idx="25" hasCustomPrompt="1"/>
          </p:nvPr>
        </p:nvSpPr>
        <p:spPr>
          <a:xfrm>
            <a:off x="543781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7" name="Picture Placeholder 13">
            <a:extLst>
              <a:ext uri="{FF2B5EF4-FFF2-40B4-BE49-F238E27FC236}">
                <a16:creationId xmlns:a16="http://schemas.microsoft.com/office/drawing/2014/main" id="{B90C13E3-5FF2-40E0-B736-326B7D84B6CB}"/>
              </a:ext>
            </a:extLst>
          </p:cNvPr>
          <p:cNvSpPr>
            <a:spLocks noGrp="1"/>
          </p:cNvSpPr>
          <p:nvPr>
            <p:ph type="pic" sz="quarter" idx="26" hasCustomPrompt="1"/>
          </p:nvPr>
        </p:nvSpPr>
        <p:spPr>
          <a:xfrm>
            <a:off x="7799831"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18" name="Picture Placeholder 13">
            <a:extLst>
              <a:ext uri="{FF2B5EF4-FFF2-40B4-BE49-F238E27FC236}">
                <a16:creationId xmlns:a16="http://schemas.microsoft.com/office/drawing/2014/main" id="{6797697D-B72C-4930-B744-9DA49FE0E7FC}"/>
              </a:ext>
            </a:extLst>
          </p:cNvPr>
          <p:cNvSpPr>
            <a:spLocks noGrp="1"/>
          </p:cNvSpPr>
          <p:nvPr>
            <p:ph type="pic" sz="quarter" idx="27" hasCustomPrompt="1"/>
          </p:nvPr>
        </p:nvSpPr>
        <p:spPr>
          <a:xfrm>
            <a:off x="10161852" y="2098874"/>
            <a:ext cx="1312792" cy="1312792"/>
          </a:xfrm>
          <a:prstGeom prst="rect">
            <a:avLst/>
          </a:prstGeom>
          <a:noFill/>
        </p:spPr>
        <p:txBody>
          <a:bodyPr/>
          <a:lstStyle>
            <a:lvl1pPr marL="0" indent="0" algn="ctr">
              <a:buFont typeface="Arial" panose="020B0604020202020204" pitchFamily="34" charset="0"/>
              <a:buNone/>
              <a:defRPr sz="1800" b="0"/>
            </a:lvl1pPr>
          </a:lstStyle>
          <a:p>
            <a:r>
              <a:rPr lang="en-GB"/>
              <a:t>Add icon</a:t>
            </a:r>
            <a:endParaRPr lang="en-US"/>
          </a:p>
        </p:txBody>
      </p:sp>
      <p:pic>
        <p:nvPicPr>
          <p:cNvPr id="21" name="Picture 20">
            <a:extLst>
              <a:ext uri="{FF2B5EF4-FFF2-40B4-BE49-F238E27FC236}">
                <a16:creationId xmlns:a16="http://schemas.microsoft.com/office/drawing/2014/main" id="{82591DEE-4E80-4E77-BE94-CE59457DC06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2" name="TextBox 21">
            <a:extLst>
              <a:ext uri="{FF2B5EF4-FFF2-40B4-BE49-F238E27FC236}">
                <a16:creationId xmlns:a16="http://schemas.microsoft.com/office/drawing/2014/main" id="{6A15504C-6DE3-40BB-9489-ACF877927AF6}"/>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3" name="Slide Number Placeholder 6">
            <a:extLst>
              <a:ext uri="{FF2B5EF4-FFF2-40B4-BE49-F238E27FC236}">
                <a16:creationId xmlns:a16="http://schemas.microsoft.com/office/drawing/2014/main" id="{C3E2DEB9-A362-4258-A630-72131F4ADC4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63810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3">
    <p:bg>
      <p:bgPr>
        <a:solidFill>
          <a:schemeClr val="bg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1C54B3-9461-4230-BE95-69C5FB1E4B8D}"/>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t>Learning and Knowledge Management</a:t>
            </a:r>
          </a:p>
        </p:txBody>
      </p:sp>
      <p:sp>
        <p:nvSpPr>
          <p:cNvPr id="16" name="Title 1">
            <a:extLst>
              <a:ext uri="{FF2B5EF4-FFF2-40B4-BE49-F238E27FC236}">
                <a16:creationId xmlns:a16="http://schemas.microsoft.com/office/drawing/2014/main" id="{58D0ACAF-73EA-4512-B877-E30D4DBDF5CC}"/>
              </a:ext>
            </a:extLst>
          </p:cNvPr>
          <p:cNvSpPr>
            <a:spLocks noGrp="1"/>
          </p:cNvSpPr>
          <p:nvPr>
            <p:ph type="ctrTitle" hasCustomPrompt="1"/>
          </p:nvPr>
        </p:nvSpPr>
        <p:spPr>
          <a:xfrm>
            <a:off x="1149093" y="847726"/>
            <a:ext cx="7997521" cy="3429000"/>
          </a:xfrm>
          <a:prstGeom prst="rect">
            <a:avLst/>
          </a:prstGeom>
        </p:spPr>
        <p:txBody>
          <a:bodyPr anchor="b"/>
          <a:lstStyle>
            <a:lvl1pPr algn="l">
              <a:lnSpc>
                <a:spcPct val="90000"/>
              </a:lnSpc>
              <a:defRPr sz="6000" cap="none" baseline="0">
                <a:solidFill>
                  <a:schemeClr val="tx1"/>
                </a:solidFill>
              </a:defRPr>
            </a:lvl1pPr>
          </a:lstStyle>
          <a:p>
            <a:r>
              <a:rPr lang="en-US"/>
              <a:t>Place presentation title here in sentence case, max 3 lines </a:t>
            </a:r>
          </a:p>
        </p:txBody>
      </p:sp>
      <p:sp>
        <p:nvSpPr>
          <p:cNvPr id="17" name="Subtitle 2">
            <a:extLst>
              <a:ext uri="{FF2B5EF4-FFF2-40B4-BE49-F238E27FC236}">
                <a16:creationId xmlns:a16="http://schemas.microsoft.com/office/drawing/2014/main" id="{73DC667C-C62F-4C73-80AD-F5682D9346F0}"/>
              </a:ext>
            </a:extLst>
          </p:cNvPr>
          <p:cNvSpPr>
            <a:spLocks noGrp="1"/>
          </p:cNvSpPr>
          <p:nvPr>
            <p:ph type="subTitle" idx="1" hasCustomPrompt="1"/>
          </p:nvPr>
        </p:nvSpPr>
        <p:spPr>
          <a:xfrm>
            <a:off x="1149093" y="4467225"/>
            <a:ext cx="6884561" cy="1092845"/>
          </a:xfrm>
          <a:prstGeom prst="rect">
            <a:avLst/>
          </a:prstGeom>
        </p:spPr>
        <p:txBody>
          <a:bodyPr/>
          <a:lstStyle>
            <a:lvl1pPr marL="0" indent="0" algn="l">
              <a:lnSpc>
                <a:spcPct val="90000"/>
              </a:lnSpc>
              <a:spcAft>
                <a:spcPts val="0"/>
              </a:spcAft>
              <a:buNone/>
              <a:defRPr sz="2400" b="0" i="0" cap="none" spc="0" baseline="0">
                <a:solidFill>
                  <a:srgbClr val="A100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8" name="Graphic 7">
            <a:extLst>
              <a:ext uri="{FF2B5EF4-FFF2-40B4-BE49-F238E27FC236}">
                <a16:creationId xmlns:a16="http://schemas.microsoft.com/office/drawing/2014/main" id="{D76E0237-C83D-4FEA-96D7-9294751143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9" name="TextBox 18">
            <a:extLst>
              <a:ext uri="{FF2B5EF4-FFF2-40B4-BE49-F238E27FC236}">
                <a16:creationId xmlns:a16="http://schemas.microsoft.com/office/drawing/2014/main" id="{37C3D583-0F99-48CF-964C-B92C9D8FF849}"/>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2020 Accenture. All rights reserved.</a:t>
            </a:r>
            <a:endParaRPr lang="en-US" noProof="0">
              <a:solidFill>
                <a:schemeClr val="tx2"/>
              </a:solidFill>
            </a:endParaRPr>
          </a:p>
        </p:txBody>
      </p:sp>
    </p:spTree>
    <p:extLst>
      <p:ext uri="{BB962C8B-B14F-4D97-AF65-F5344CB8AC3E}">
        <p14:creationId xmlns:p14="http://schemas.microsoft.com/office/powerpoint/2010/main" val="2749935579"/>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EEC928D6-9E7D-4DDE-A962-CC528721BC0B}"/>
              </a:ext>
            </a:extLst>
          </p:cNvPr>
          <p:cNvSpPr>
            <a:spLocks noGrp="1"/>
          </p:cNvSpPr>
          <p:nvPr>
            <p:ph type="pic" sz="quarter" idx="15" hasCustomPrompt="1"/>
          </p:nvPr>
        </p:nvSpPr>
        <p:spPr>
          <a:xfrm>
            <a:off x="1154655"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 name="Picture Placeholder 13">
            <a:extLst>
              <a:ext uri="{FF2B5EF4-FFF2-40B4-BE49-F238E27FC236}">
                <a16:creationId xmlns:a16="http://schemas.microsoft.com/office/drawing/2014/main" id="{82C18FA7-0E3A-4047-BA3C-C3143886D1FE}"/>
              </a:ext>
            </a:extLst>
          </p:cNvPr>
          <p:cNvSpPr>
            <a:spLocks noGrp="1"/>
          </p:cNvSpPr>
          <p:nvPr>
            <p:ph type="pic" sz="quarter" idx="27" hasCustomPrompt="1"/>
          </p:nvPr>
        </p:nvSpPr>
        <p:spPr>
          <a:xfrm>
            <a:off x="3817351"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5" name="Picture Placeholder 13">
            <a:extLst>
              <a:ext uri="{FF2B5EF4-FFF2-40B4-BE49-F238E27FC236}">
                <a16:creationId xmlns:a16="http://schemas.microsoft.com/office/drawing/2014/main" id="{DFBDD7A3-ED00-4169-8D09-C3F86B95AD08}"/>
              </a:ext>
            </a:extLst>
          </p:cNvPr>
          <p:cNvSpPr>
            <a:spLocks noGrp="1"/>
          </p:cNvSpPr>
          <p:nvPr>
            <p:ph type="pic" sz="quarter" idx="28" hasCustomPrompt="1"/>
          </p:nvPr>
        </p:nvSpPr>
        <p:spPr>
          <a:xfrm>
            <a:off x="6480047"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6" name="Picture Placeholder 13">
            <a:extLst>
              <a:ext uri="{FF2B5EF4-FFF2-40B4-BE49-F238E27FC236}">
                <a16:creationId xmlns:a16="http://schemas.microsoft.com/office/drawing/2014/main" id="{DD8D5477-5DCB-424B-A858-3467276523BC}"/>
              </a:ext>
            </a:extLst>
          </p:cNvPr>
          <p:cNvSpPr>
            <a:spLocks noGrp="1"/>
          </p:cNvSpPr>
          <p:nvPr>
            <p:ph type="pic" sz="quarter" idx="29" hasCustomPrompt="1"/>
          </p:nvPr>
        </p:nvSpPr>
        <p:spPr>
          <a:xfrm>
            <a:off x="9142743" y="1560513"/>
            <a:ext cx="1894600" cy="1894600"/>
          </a:xfrm>
          <a:prstGeom prst="rect">
            <a:avLst/>
          </a:prstGeo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b="0" dirty="0"/>
            </a:lvl1pPr>
          </a:lstStyle>
          <a:p>
            <a:pPr marL="228600" lvl="0" indent="-228600"/>
            <a:r>
              <a:rPr lang="en-GB"/>
              <a:t>Add profile photo</a:t>
            </a:r>
            <a:endParaRPr lang="en-US"/>
          </a:p>
        </p:txBody>
      </p:sp>
      <p:sp>
        <p:nvSpPr>
          <p:cNvPr id="7" name="Title 1">
            <a:extLst>
              <a:ext uri="{FF2B5EF4-FFF2-40B4-BE49-F238E27FC236}">
                <a16:creationId xmlns:a16="http://schemas.microsoft.com/office/drawing/2014/main" id="{FDC3F2AB-5E45-4979-8AEF-EB0F6D4BE5C7}"/>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8" name="Text Placeholder 21">
            <a:extLst>
              <a:ext uri="{FF2B5EF4-FFF2-40B4-BE49-F238E27FC236}">
                <a16:creationId xmlns:a16="http://schemas.microsoft.com/office/drawing/2014/main" id="{5C6EA06D-397B-4CD8-8829-E01EE49E80FD}"/>
              </a:ext>
            </a:extLst>
          </p:cNvPr>
          <p:cNvSpPr>
            <a:spLocks noGrp="1"/>
          </p:cNvSpPr>
          <p:nvPr>
            <p:ph type="body" sz="quarter" idx="19" hasCustomPrompt="1"/>
          </p:nvPr>
        </p:nvSpPr>
        <p:spPr>
          <a:xfrm>
            <a:off x="1154653"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sz="2400" b="0" i="0">
                <a:solidFill>
                  <a:srgbClr val="7E00FF"/>
                </a:solidFill>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9" name="Text Placeholder 21">
            <a:extLst>
              <a:ext uri="{FF2B5EF4-FFF2-40B4-BE49-F238E27FC236}">
                <a16:creationId xmlns:a16="http://schemas.microsoft.com/office/drawing/2014/main" id="{9D308C1F-6A2C-493C-98F7-9F3E3F22A0FE}"/>
              </a:ext>
            </a:extLst>
          </p:cNvPr>
          <p:cNvSpPr>
            <a:spLocks noGrp="1"/>
          </p:cNvSpPr>
          <p:nvPr>
            <p:ph type="body" sz="quarter" idx="20" hasCustomPrompt="1"/>
          </p:nvPr>
        </p:nvSpPr>
        <p:spPr>
          <a:xfrm>
            <a:off x="3817350"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0" name="Text Placeholder 21">
            <a:extLst>
              <a:ext uri="{FF2B5EF4-FFF2-40B4-BE49-F238E27FC236}">
                <a16:creationId xmlns:a16="http://schemas.microsoft.com/office/drawing/2014/main" id="{82AD2B9F-4EC2-44D0-8B55-E656402B77FC}"/>
              </a:ext>
            </a:extLst>
          </p:cNvPr>
          <p:cNvSpPr>
            <a:spLocks noGrp="1"/>
          </p:cNvSpPr>
          <p:nvPr>
            <p:ph type="body" sz="quarter" idx="25" hasCustomPrompt="1"/>
          </p:nvPr>
        </p:nvSpPr>
        <p:spPr>
          <a:xfrm>
            <a:off x="6480047"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11" name="Text Placeholder 21">
            <a:extLst>
              <a:ext uri="{FF2B5EF4-FFF2-40B4-BE49-F238E27FC236}">
                <a16:creationId xmlns:a16="http://schemas.microsoft.com/office/drawing/2014/main" id="{1E74EAA9-5B82-4101-B020-50CF0766643E}"/>
              </a:ext>
            </a:extLst>
          </p:cNvPr>
          <p:cNvSpPr>
            <a:spLocks noGrp="1"/>
          </p:cNvSpPr>
          <p:nvPr>
            <p:ph type="body" sz="quarter" idx="26" hasCustomPrompt="1"/>
          </p:nvPr>
        </p:nvSpPr>
        <p:spPr>
          <a:xfrm>
            <a:off x="9142742" y="3914042"/>
            <a:ext cx="2047984" cy="2172433"/>
          </a:xfrm>
          <a:prstGeom prst="rect">
            <a:avLst/>
          </a:prstGeom>
        </p:spPr>
        <p:txBody>
          <a:bodyPr/>
          <a:lstStyle>
            <a:lvl1pPr marL="0" indent="0">
              <a:lnSpc>
                <a:spcPct val="80000"/>
              </a:lnSpc>
              <a:spcAft>
                <a:spcPts val="600"/>
              </a:spcAft>
              <a:buFont typeface="Arial" panose="020B0604020202020204" pitchFamily="34" charset="0"/>
              <a:buNone/>
              <a:defRPr lang="en-US" sz="2400" b="0" i="0" kern="1200" dirty="0" smtClean="0">
                <a:solidFill>
                  <a:srgbClr val="7E00FF"/>
                </a:solidFill>
                <a:latin typeface="Palatino Linotype" panose="02040502050505030304" pitchFamily="18"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pic>
        <p:nvPicPr>
          <p:cNvPr id="14" name="Picture 13">
            <a:extLst>
              <a:ext uri="{FF2B5EF4-FFF2-40B4-BE49-F238E27FC236}">
                <a16:creationId xmlns:a16="http://schemas.microsoft.com/office/drawing/2014/main" id="{5AE23FA7-A75F-4AF9-B043-021AFE75A1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13844F35-3CBA-474C-9E20-6DF18E2F5BD9}"/>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8D4D197-6972-4F41-BE86-B29CDE8ECAE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5539112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latin typeface="Palatino Linotype" panose="02040502050505030304" pitchFamily="18"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4" name="Picture 23">
            <a:extLst>
              <a:ext uri="{FF2B5EF4-FFF2-40B4-BE49-F238E27FC236}">
                <a16:creationId xmlns:a16="http://schemas.microsoft.com/office/drawing/2014/main" id="{895EBC20-C599-4524-B5CB-C21A44B2899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6EC12A61-369B-4021-A88A-48A01BE8740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6" name="Slide Number Placeholder 6">
            <a:extLst>
              <a:ext uri="{FF2B5EF4-FFF2-40B4-BE49-F238E27FC236}">
                <a16:creationId xmlns:a16="http://schemas.microsoft.com/office/drawing/2014/main" id="{3DDD2CF6-158E-4F95-A253-4B03581D870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350740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460073"/>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541B288-FCC0-41A4-AEE5-C857A5C7A668}"/>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solidFill>
                  <a:schemeClr val="bg1"/>
                </a:solidFill>
              </a:defRPr>
            </a:lvl1pPr>
          </a:lstStyle>
          <a:p>
            <a:r>
              <a:rPr lang="en-GB"/>
              <a:t>Place headline here (36pt, min 30pt)</a:t>
            </a:r>
            <a:endParaRPr lang="en-US"/>
          </a:p>
        </p:txBody>
      </p:sp>
      <p:sp>
        <p:nvSpPr>
          <p:cNvPr id="4" name="Picture Placeholder 13">
            <a:extLst>
              <a:ext uri="{FF2B5EF4-FFF2-40B4-BE49-F238E27FC236}">
                <a16:creationId xmlns:a16="http://schemas.microsoft.com/office/drawing/2014/main" id="{F52B0A15-DAF3-4F0B-BBC8-4D244E6E1040}"/>
              </a:ext>
            </a:extLst>
          </p:cNvPr>
          <p:cNvSpPr>
            <a:spLocks noGrp="1"/>
          </p:cNvSpPr>
          <p:nvPr>
            <p:ph type="pic" sz="quarter" idx="14" hasCustomPrompt="1"/>
          </p:nvPr>
        </p:nvSpPr>
        <p:spPr>
          <a:xfrm>
            <a:off x="381000" y="1845611"/>
            <a:ext cx="1554480" cy="1554480"/>
          </a:xfrm>
          <a:prstGeom prst="rect">
            <a:avLst/>
          </a:prstGeom>
          <a:solidFill>
            <a:schemeClr val="tx2">
              <a:lumMod val="20000"/>
              <a:lumOff val="80000"/>
            </a:schemeClr>
          </a:solidFill>
        </p:spPr>
        <p:txBody>
          <a:bodyPr/>
          <a:lstStyle>
            <a:lvl1pPr marL="0" indent="0">
              <a:buNone/>
              <a:defRPr sz="1800" b="0">
                <a:solidFill>
                  <a:schemeClr val="bg1"/>
                </a:solidFill>
              </a:defRPr>
            </a:lvl1pPr>
          </a:lstStyle>
          <a:p>
            <a:r>
              <a:rPr lang="en-GB"/>
              <a:t>Add profile photo</a:t>
            </a:r>
            <a:endParaRPr lang="en-US"/>
          </a:p>
        </p:txBody>
      </p:sp>
      <p:sp>
        <p:nvSpPr>
          <p:cNvPr id="5" name="Picture Placeholder 13">
            <a:extLst>
              <a:ext uri="{FF2B5EF4-FFF2-40B4-BE49-F238E27FC236}">
                <a16:creationId xmlns:a16="http://schemas.microsoft.com/office/drawing/2014/main" id="{F0FAC445-9E58-4DEA-B1C9-2CFC01B49E0F}"/>
              </a:ext>
            </a:extLst>
          </p:cNvPr>
          <p:cNvSpPr>
            <a:spLocks noGrp="1"/>
          </p:cNvSpPr>
          <p:nvPr>
            <p:ph type="pic" sz="quarter" idx="15" hasCustomPrompt="1"/>
          </p:nvPr>
        </p:nvSpPr>
        <p:spPr>
          <a:xfrm>
            <a:off x="2356104"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6" name="Picture Placeholder 13">
            <a:extLst>
              <a:ext uri="{FF2B5EF4-FFF2-40B4-BE49-F238E27FC236}">
                <a16:creationId xmlns:a16="http://schemas.microsoft.com/office/drawing/2014/main" id="{12A3993B-16AC-4C76-B607-DFC37C49E50D}"/>
              </a:ext>
            </a:extLst>
          </p:cNvPr>
          <p:cNvSpPr>
            <a:spLocks noGrp="1"/>
          </p:cNvSpPr>
          <p:nvPr>
            <p:ph type="pic" sz="quarter" idx="16" hasCustomPrompt="1"/>
          </p:nvPr>
        </p:nvSpPr>
        <p:spPr>
          <a:xfrm>
            <a:off x="4331208"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7" name="Picture Placeholder 13">
            <a:extLst>
              <a:ext uri="{FF2B5EF4-FFF2-40B4-BE49-F238E27FC236}">
                <a16:creationId xmlns:a16="http://schemas.microsoft.com/office/drawing/2014/main" id="{A7BC46FA-8642-43ED-9BA3-BCD151D33258}"/>
              </a:ext>
            </a:extLst>
          </p:cNvPr>
          <p:cNvSpPr>
            <a:spLocks noGrp="1"/>
          </p:cNvSpPr>
          <p:nvPr>
            <p:ph type="pic" sz="quarter" idx="17" hasCustomPrompt="1"/>
          </p:nvPr>
        </p:nvSpPr>
        <p:spPr>
          <a:xfrm>
            <a:off x="6306312"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8" name="Picture Placeholder 13">
            <a:extLst>
              <a:ext uri="{FF2B5EF4-FFF2-40B4-BE49-F238E27FC236}">
                <a16:creationId xmlns:a16="http://schemas.microsoft.com/office/drawing/2014/main" id="{5FA171B2-167B-4D6B-AF3B-80C1D0572821}"/>
              </a:ext>
            </a:extLst>
          </p:cNvPr>
          <p:cNvSpPr>
            <a:spLocks noGrp="1"/>
          </p:cNvSpPr>
          <p:nvPr>
            <p:ph type="pic" sz="quarter" idx="18" hasCustomPrompt="1"/>
          </p:nvPr>
        </p:nvSpPr>
        <p:spPr>
          <a:xfrm>
            <a:off x="10256520"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sp>
        <p:nvSpPr>
          <p:cNvPr id="9" name="Picture Placeholder 13">
            <a:extLst>
              <a:ext uri="{FF2B5EF4-FFF2-40B4-BE49-F238E27FC236}">
                <a16:creationId xmlns:a16="http://schemas.microsoft.com/office/drawing/2014/main" id="{6E9471C7-B068-42EC-B797-BD0E1F11D3F1}"/>
              </a:ext>
            </a:extLst>
          </p:cNvPr>
          <p:cNvSpPr>
            <a:spLocks noGrp="1"/>
          </p:cNvSpPr>
          <p:nvPr>
            <p:ph type="pic" sz="quarter" idx="24" hasCustomPrompt="1"/>
          </p:nvPr>
        </p:nvSpPr>
        <p:spPr>
          <a:xfrm>
            <a:off x="8281416" y="1845611"/>
            <a:ext cx="1554480" cy="1554480"/>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solidFill>
                  <a:schemeClr val="bg1"/>
                </a:solidFill>
              </a:defRPr>
            </a:lvl1pPr>
          </a:lstStyle>
          <a:p>
            <a:pPr lvl="0"/>
            <a:r>
              <a:rPr lang="en-GB"/>
              <a:t>Add profile photo</a:t>
            </a:r>
            <a:endParaRPr lang="en-US"/>
          </a:p>
        </p:txBody>
      </p:sp>
      <p:cxnSp>
        <p:nvCxnSpPr>
          <p:cNvPr id="10" name="Straight Connector 9">
            <a:extLst>
              <a:ext uri="{FF2B5EF4-FFF2-40B4-BE49-F238E27FC236}">
                <a16:creationId xmlns:a16="http://schemas.microsoft.com/office/drawing/2014/main" id="{FAC4ECA2-5B6E-4115-A5E0-9C4C99B67EFB}"/>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EACBDD-3B57-4D09-903F-A0DEAFAF17E4}"/>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1095DE-C634-41C0-93D0-72A69EE5AB76}"/>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4E6A54-C116-49CE-A792-A01ECA67A7D0}"/>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580A23-E658-40ED-AF59-E5E415EE8254}"/>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3330091-607D-4DAA-BC06-146F0C933821}"/>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21">
            <a:extLst>
              <a:ext uri="{FF2B5EF4-FFF2-40B4-BE49-F238E27FC236}">
                <a16:creationId xmlns:a16="http://schemas.microsoft.com/office/drawing/2014/main" id="{177AD719-04F0-4EA3-A07D-5D84F1F86330}"/>
              </a:ext>
            </a:extLst>
          </p:cNvPr>
          <p:cNvSpPr>
            <a:spLocks noGrp="1"/>
          </p:cNvSpPr>
          <p:nvPr>
            <p:ph type="body" sz="quarter" idx="19" hasCustomPrompt="1"/>
          </p:nvPr>
        </p:nvSpPr>
        <p:spPr>
          <a:xfrm>
            <a:off x="377415"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7" name="Text Placeholder 21">
            <a:extLst>
              <a:ext uri="{FF2B5EF4-FFF2-40B4-BE49-F238E27FC236}">
                <a16:creationId xmlns:a16="http://schemas.microsoft.com/office/drawing/2014/main" id="{DA649AC6-7B51-43BB-9EB1-B02642B7B936}"/>
              </a:ext>
            </a:extLst>
          </p:cNvPr>
          <p:cNvSpPr>
            <a:spLocks noGrp="1"/>
          </p:cNvSpPr>
          <p:nvPr>
            <p:ph type="body" sz="quarter" idx="20" hasCustomPrompt="1"/>
          </p:nvPr>
        </p:nvSpPr>
        <p:spPr>
          <a:xfrm>
            <a:off x="2353236"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8" name="Text Placeholder 21">
            <a:extLst>
              <a:ext uri="{FF2B5EF4-FFF2-40B4-BE49-F238E27FC236}">
                <a16:creationId xmlns:a16="http://schemas.microsoft.com/office/drawing/2014/main" id="{82A615A5-3E85-4E9F-9C3F-69B47C5A1BDB}"/>
              </a:ext>
            </a:extLst>
          </p:cNvPr>
          <p:cNvSpPr>
            <a:spLocks noGrp="1"/>
          </p:cNvSpPr>
          <p:nvPr>
            <p:ph type="body" sz="quarter" idx="25" hasCustomPrompt="1"/>
          </p:nvPr>
        </p:nvSpPr>
        <p:spPr>
          <a:xfrm>
            <a:off x="4329057"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19" name="Text Placeholder 21">
            <a:extLst>
              <a:ext uri="{FF2B5EF4-FFF2-40B4-BE49-F238E27FC236}">
                <a16:creationId xmlns:a16="http://schemas.microsoft.com/office/drawing/2014/main" id="{F3ACD616-960F-4440-89A4-45EF52591A5E}"/>
              </a:ext>
            </a:extLst>
          </p:cNvPr>
          <p:cNvSpPr>
            <a:spLocks noGrp="1"/>
          </p:cNvSpPr>
          <p:nvPr>
            <p:ph type="body" sz="quarter" idx="26" hasCustomPrompt="1"/>
          </p:nvPr>
        </p:nvSpPr>
        <p:spPr>
          <a:xfrm>
            <a:off x="6304878"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0" name="Text Placeholder 21">
            <a:extLst>
              <a:ext uri="{FF2B5EF4-FFF2-40B4-BE49-F238E27FC236}">
                <a16:creationId xmlns:a16="http://schemas.microsoft.com/office/drawing/2014/main" id="{E49398CE-8AE5-42C3-B85C-18893CB5D52E}"/>
              </a:ext>
            </a:extLst>
          </p:cNvPr>
          <p:cNvSpPr>
            <a:spLocks noGrp="1"/>
          </p:cNvSpPr>
          <p:nvPr>
            <p:ph type="body" sz="quarter" idx="27" hasCustomPrompt="1"/>
          </p:nvPr>
        </p:nvSpPr>
        <p:spPr>
          <a:xfrm>
            <a:off x="8280699"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1" name="Text Placeholder 21">
            <a:extLst>
              <a:ext uri="{FF2B5EF4-FFF2-40B4-BE49-F238E27FC236}">
                <a16:creationId xmlns:a16="http://schemas.microsoft.com/office/drawing/2014/main" id="{9D9C735C-6FC7-4359-87D7-68F4CC6960FD}"/>
              </a:ext>
            </a:extLst>
          </p:cNvPr>
          <p:cNvSpPr>
            <a:spLocks noGrp="1"/>
          </p:cNvSpPr>
          <p:nvPr>
            <p:ph type="body" sz="quarter" idx="28" hasCustomPrompt="1"/>
          </p:nvPr>
        </p:nvSpPr>
        <p:spPr>
          <a:xfrm>
            <a:off x="10256520" y="3926552"/>
            <a:ext cx="1554480" cy="1900047"/>
          </a:xfrm>
          <a:prstGeom prst="rect">
            <a:avLst/>
          </a:prstGeom>
        </p:spPr>
        <p:txBody>
          <a:bodyPr/>
          <a:lstStyle>
            <a:lvl1pPr marL="0" indent="0">
              <a:lnSpc>
                <a:spcPct val="80000"/>
              </a:lnSpc>
              <a:spcAft>
                <a:spcPts val="600"/>
              </a:spcAft>
              <a:buFont typeface="Arial" panose="020B0604020202020204" pitchFamily="34" charset="0"/>
              <a:buNone/>
              <a:defRPr sz="2100" b="0" i="0">
                <a:solidFill>
                  <a:schemeClr val="bg1"/>
                </a:solidFill>
                <a:latin typeface="Palatino Linotype" panose="02040502050505030304" pitchFamily="18" charset="0"/>
              </a:defRPr>
            </a:lvl1pPr>
            <a:lvl2pPr marL="0" indent="0">
              <a:spcAft>
                <a:spcPts val="600"/>
              </a:spcAft>
              <a:buNone/>
              <a:defRPr sz="1600">
                <a:solidFill>
                  <a:schemeClr val="bg1"/>
                </a:solidFill>
              </a:defRPr>
            </a:lvl2pPr>
            <a:lvl3pPr marL="0" indent="0">
              <a:spcAft>
                <a:spcPts val="600"/>
              </a:spcAft>
              <a:buNone/>
              <a:defRPr sz="1200">
                <a:solidFill>
                  <a:schemeClr val="bg1"/>
                </a:solidFill>
              </a:defRPr>
            </a:lvl3pPr>
            <a:lvl4pPr marL="182880" indent="-182880">
              <a:spcAft>
                <a:spcPts val="600"/>
              </a:spcAft>
              <a:buFont typeface="Arial" panose="020B0604020202020204" pitchFamily="34" charset="0"/>
              <a:buChar char="•"/>
              <a:defRPr sz="1200">
                <a:solidFill>
                  <a:schemeClr val="bg1"/>
                </a:solidFill>
              </a:defRPr>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26" name="Picture 25">
            <a:extLst>
              <a:ext uri="{FF2B5EF4-FFF2-40B4-BE49-F238E27FC236}">
                <a16:creationId xmlns:a16="http://schemas.microsoft.com/office/drawing/2014/main" id="{E6ED3B9D-41A1-4D0C-8F5D-EE0D79764C1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 name="Rectangle 1">
            <a:extLst>
              <a:ext uri="{FF2B5EF4-FFF2-40B4-BE49-F238E27FC236}">
                <a16:creationId xmlns:a16="http://schemas.microsoft.com/office/drawing/2014/main" id="{59FB43FA-4061-4514-8C9B-617E21C3A972}"/>
              </a:ext>
            </a:extLst>
          </p:cNvPr>
          <p:cNvSpPr/>
          <p:nvPr userDrawn="1"/>
        </p:nvSpPr>
        <p:spPr>
          <a:xfrm>
            <a:off x="8829675" y="-171450"/>
            <a:ext cx="371475" cy="295273"/>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50818890-0B4F-4066-BDD9-E8ABD18441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5" name="Slide Number Placeholder 6">
            <a:extLst>
              <a:ext uri="{FF2B5EF4-FFF2-40B4-BE49-F238E27FC236}">
                <a16:creationId xmlns:a16="http://schemas.microsoft.com/office/drawing/2014/main" id="{42456F1C-1206-4061-92B3-32FAFBEF5C8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1698538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35BC105-624D-4C2C-B3C7-04EFD2605835}"/>
              </a:ext>
            </a:extLst>
          </p:cNvPr>
          <p:cNvSpPr>
            <a:spLocks noGrp="1"/>
          </p:cNvSpPr>
          <p:nvPr>
            <p:ph type="body" sz="quarter" idx="42" hasCustomPrompt="1"/>
          </p:nvPr>
        </p:nvSpPr>
        <p:spPr>
          <a:xfrm>
            <a:off x="381000" y="1295233"/>
            <a:ext cx="3540355" cy="5016665"/>
          </a:xfrm>
          <a:prstGeom prst="rect">
            <a:avLst/>
          </a:prstGeom>
        </p:spPr>
        <p:txBody>
          <a:bodyPr/>
          <a:lstStyle>
            <a:lvl1pPr>
              <a:defRPr sz="2000" b="0"/>
            </a:lvl1pPr>
            <a:lvl2pPr>
              <a:defRPr sz="2000"/>
            </a:lvl2pPr>
            <a:lvl3pPr>
              <a:defRPr sz="2000"/>
            </a:lvl3pPr>
            <a:lvl4pPr>
              <a:defRPr sz="1800"/>
            </a:lvl4pPr>
            <a:lvl5pPr>
              <a:defRPr sz="1800"/>
            </a:lvl5p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a:extLst>
              <a:ext uri="{FF2B5EF4-FFF2-40B4-BE49-F238E27FC236}">
                <a16:creationId xmlns:a16="http://schemas.microsoft.com/office/drawing/2014/main" id="{AD92CFC2-0B9A-42FC-B25F-EE131D3D55FA}"/>
              </a:ext>
            </a:extLst>
          </p:cNvPr>
          <p:cNvSpPr>
            <a:spLocks noGrp="1"/>
          </p:cNvSpPr>
          <p:nvPr>
            <p:ph type="title" hasCustomPrompt="1"/>
          </p:nvPr>
        </p:nvSpPr>
        <p:spPr>
          <a:xfrm>
            <a:off x="381000" y="381000"/>
            <a:ext cx="11430000" cy="914400"/>
          </a:xfrm>
          <a:prstGeom prst="rect">
            <a:avLst/>
          </a:prstGeom>
        </p:spPr>
        <p:txBody>
          <a:bodyPr/>
          <a:lstStyle>
            <a:lvl1pPr>
              <a:defRPr sz="3600" cap="none" baseline="0"/>
            </a:lvl1pPr>
          </a:lstStyle>
          <a:p>
            <a:r>
              <a:rPr lang="en-GB"/>
              <a:t>Place headline here (36pt, min 30pt)</a:t>
            </a:r>
            <a:endParaRPr lang="en-US"/>
          </a:p>
        </p:txBody>
      </p:sp>
      <p:sp>
        <p:nvSpPr>
          <p:cNvPr id="5" name="Picture Placeholder 13">
            <a:extLst>
              <a:ext uri="{FF2B5EF4-FFF2-40B4-BE49-F238E27FC236}">
                <a16:creationId xmlns:a16="http://schemas.microsoft.com/office/drawing/2014/main" id="{A5F0250F-344C-4B8D-9F17-6BE3E9A7441E}"/>
              </a:ext>
            </a:extLst>
          </p:cNvPr>
          <p:cNvSpPr>
            <a:spLocks noGrp="1"/>
          </p:cNvSpPr>
          <p:nvPr>
            <p:ph type="pic" sz="quarter" idx="16" hasCustomPrompt="1"/>
          </p:nvPr>
        </p:nvSpPr>
        <p:spPr>
          <a:xfrm>
            <a:off x="4325822"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6" name="Picture Placeholder 13">
            <a:extLst>
              <a:ext uri="{FF2B5EF4-FFF2-40B4-BE49-F238E27FC236}">
                <a16:creationId xmlns:a16="http://schemas.microsoft.com/office/drawing/2014/main" id="{A22D3D2A-3512-406C-B48B-F78A90A6F404}"/>
              </a:ext>
            </a:extLst>
          </p:cNvPr>
          <p:cNvSpPr>
            <a:spLocks noGrp="1"/>
          </p:cNvSpPr>
          <p:nvPr>
            <p:ph type="pic" sz="quarter" idx="17" hasCustomPrompt="1"/>
          </p:nvPr>
        </p:nvSpPr>
        <p:spPr>
          <a:xfrm>
            <a:off x="6298233"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7" name="Picture Placeholder 13">
            <a:extLst>
              <a:ext uri="{FF2B5EF4-FFF2-40B4-BE49-F238E27FC236}">
                <a16:creationId xmlns:a16="http://schemas.microsoft.com/office/drawing/2014/main" id="{F35267D8-941D-4128-A87E-40D7630D3DD0}"/>
              </a:ext>
            </a:extLst>
          </p:cNvPr>
          <p:cNvSpPr>
            <a:spLocks noGrp="1"/>
          </p:cNvSpPr>
          <p:nvPr>
            <p:ph type="pic" sz="quarter" idx="18" hasCustomPrompt="1"/>
          </p:nvPr>
        </p:nvSpPr>
        <p:spPr>
          <a:xfrm>
            <a:off x="10243055"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8" name="Picture Placeholder 13">
            <a:extLst>
              <a:ext uri="{FF2B5EF4-FFF2-40B4-BE49-F238E27FC236}">
                <a16:creationId xmlns:a16="http://schemas.microsoft.com/office/drawing/2014/main" id="{8B3BDAD4-6A62-43CA-A446-47C2ABDC5FB6}"/>
              </a:ext>
            </a:extLst>
          </p:cNvPr>
          <p:cNvSpPr>
            <a:spLocks noGrp="1"/>
          </p:cNvSpPr>
          <p:nvPr>
            <p:ph type="pic" sz="quarter" idx="24" hasCustomPrompt="1"/>
          </p:nvPr>
        </p:nvSpPr>
        <p:spPr>
          <a:xfrm>
            <a:off x="8270644" y="1295233"/>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9" name="Straight Connector 8">
            <a:extLst>
              <a:ext uri="{FF2B5EF4-FFF2-40B4-BE49-F238E27FC236}">
                <a16:creationId xmlns:a16="http://schemas.microsoft.com/office/drawing/2014/main" id="{EF69EA3A-08EE-43FC-A0AF-CC1285FF130F}"/>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45E48B-13CB-415C-930D-F982A43AA32A}"/>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1BE724-7F28-47F8-85F3-7B84A9CF1CE1}"/>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14BF5B-69B7-4D8B-8004-BE2FA819DC01}"/>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21">
            <a:extLst>
              <a:ext uri="{FF2B5EF4-FFF2-40B4-BE49-F238E27FC236}">
                <a16:creationId xmlns:a16="http://schemas.microsoft.com/office/drawing/2014/main" id="{8F06A0F2-2653-4839-B98B-42C85A90B62F}"/>
              </a:ext>
            </a:extLst>
          </p:cNvPr>
          <p:cNvSpPr>
            <a:spLocks noGrp="1"/>
          </p:cNvSpPr>
          <p:nvPr>
            <p:ph type="body" sz="quarter" idx="25" hasCustomPrompt="1"/>
          </p:nvPr>
        </p:nvSpPr>
        <p:spPr>
          <a:xfrm>
            <a:off x="4325822"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4" name="Text Placeholder 21">
            <a:extLst>
              <a:ext uri="{FF2B5EF4-FFF2-40B4-BE49-F238E27FC236}">
                <a16:creationId xmlns:a16="http://schemas.microsoft.com/office/drawing/2014/main" id="{138C91DF-19B9-4EBD-84C2-0584C871F1B8}"/>
              </a:ext>
            </a:extLst>
          </p:cNvPr>
          <p:cNvSpPr>
            <a:spLocks noGrp="1"/>
          </p:cNvSpPr>
          <p:nvPr>
            <p:ph type="body" sz="quarter" idx="26" hasCustomPrompt="1"/>
          </p:nvPr>
        </p:nvSpPr>
        <p:spPr>
          <a:xfrm>
            <a:off x="6298233"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5" name="Text Placeholder 21">
            <a:extLst>
              <a:ext uri="{FF2B5EF4-FFF2-40B4-BE49-F238E27FC236}">
                <a16:creationId xmlns:a16="http://schemas.microsoft.com/office/drawing/2014/main" id="{6D9918DB-3405-41DB-9161-36344255D478}"/>
              </a:ext>
            </a:extLst>
          </p:cNvPr>
          <p:cNvSpPr>
            <a:spLocks noGrp="1"/>
          </p:cNvSpPr>
          <p:nvPr>
            <p:ph type="body" sz="quarter" idx="27" hasCustomPrompt="1"/>
          </p:nvPr>
        </p:nvSpPr>
        <p:spPr>
          <a:xfrm>
            <a:off x="8270644"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6" name="Text Placeholder 21">
            <a:extLst>
              <a:ext uri="{FF2B5EF4-FFF2-40B4-BE49-F238E27FC236}">
                <a16:creationId xmlns:a16="http://schemas.microsoft.com/office/drawing/2014/main" id="{E11591D7-9320-401D-B9AE-0027DF4C1B21}"/>
              </a:ext>
            </a:extLst>
          </p:cNvPr>
          <p:cNvSpPr>
            <a:spLocks noGrp="1"/>
          </p:cNvSpPr>
          <p:nvPr>
            <p:ph type="body" sz="quarter" idx="28" hasCustomPrompt="1"/>
          </p:nvPr>
        </p:nvSpPr>
        <p:spPr>
          <a:xfrm>
            <a:off x="10243055" y="2786552"/>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17" name="Picture Placeholder 13">
            <a:extLst>
              <a:ext uri="{FF2B5EF4-FFF2-40B4-BE49-F238E27FC236}">
                <a16:creationId xmlns:a16="http://schemas.microsoft.com/office/drawing/2014/main" id="{B56FAE78-006F-4C66-8D93-B8A267669D54}"/>
              </a:ext>
            </a:extLst>
          </p:cNvPr>
          <p:cNvSpPr>
            <a:spLocks noGrp="1"/>
          </p:cNvSpPr>
          <p:nvPr>
            <p:ph type="pic" sz="quarter" idx="43" hasCustomPrompt="1"/>
          </p:nvPr>
        </p:nvSpPr>
        <p:spPr>
          <a:xfrm>
            <a:off x="4325822"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8" name="Picture Placeholder 13">
            <a:extLst>
              <a:ext uri="{FF2B5EF4-FFF2-40B4-BE49-F238E27FC236}">
                <a16:creationId xmlns:a16="http://schemas.microsoft.com/office/drawing/2014/main" id="{774A1C6B-05A2-4B03-8ACE-FDBCE5FEAFA3}"/>
              </a:ext>
            </a:extLst>
          </p:cNvPr>
          <p:cNvSpPr>
            <a:spLocks noGrp="1"/>
          </p:cNvSpPr>
          <p:nvPr>
            <p:ph type="pic" sz="quarter" idx="44" hasCustomPrompt="1"/>
          </p:nvPr>
        </p:nvSpPr>
        <p:spPr>
          <a:xfrm>
            <a:off x="6298233"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19" name="Picture Placeholder 13">
            <a:extLst>
              <a:ext uri="{FF2B5EF4-FFF2-40B4-BE49-F238E27FC236}">
                <a16:creationId xmlns:a16="http://schemas.microsoft.com/office/drawing/2014/main" id="{811104F0-EAE6-4293-AD73-CC1AA02EEF85}"/>
              </a:ext>
            </a:extLst>
          </p:cNvPr>
          <p:cNvSpPr>
            <a:spLocks noGrp="1"/>
          </p:cNvSpPr>
          <p:nvPr>
            <p:ph type="pic" sz="quarter" idx="45" hasCustomPrompt="1"/>
          </p:nvPr>
        </p:nvSpPr>
        <p:spPr>
          <a:xfrm>
            <a:off x="10243055"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0" name="Picture Placeholder 13">
            <a:extLst>
              <a:ext uri="{FF2B5EF4-FFF2-40B4-BE49-F238E27FC236}">
                <a16:creationId xmlns:a16="http://schemas.microsoft.com/office/drawing/2014/main" id="{71267F2C-C3E7-49AF-9A6B-C70C4067C915}"/>
              </a:ext>
            </a:extLst>
          </p:cNvPr>
          <p:cNvSpPr>
            <a:spLocks noGrp="1"/>
          </p:cNvSpPr>
          <p:nvPr>
            <p:ph type="pic" sz="quarter" idx="46" hasCustomPrompt="1"/>
          </p:nvPr>
        </p:nvSpPr>
        <p:spPr>
          <a:xfrm>
            <a:off x="8270644" y="3842161"/>
            <a:ext cx="1186945" cy="1186945"/>
          </a:xfrm>
          <a:prstGeom prst="rect">
            <a:avLst/>
          </a:prstGeo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21" name="Straight Connector 20">
            <a:extLst>
              <a:ext uri="{FF2B5EF4-FFF2-40B4-BE49-F238E27FC236}">
                <a16:creationId xmlns:a16="http://schemas.microsoft.com/office/drawing/2014/main" id="{F4707EF0-654C-42A6-91D5-139CDCC4FA3F}"/>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933A7B-9D67-4BF2-ABF9-3A1E5A5604AE}"/>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2AC483-8650-42AB-BA62-ABC3014EBC88}"/>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FE3483-4CE7-4AE2-AAB7-DA4723E2E45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1">
            <a:extLst>
              <a:ext uri="{FF2B5EF4-FFF2-40B4-BE49-F238E27FC236}">
                <a16:creationId xmlns:a16="http://schemas.microsoft.com/office/drawing/2014/main" id="{1F54C68B-D890-4A30-9C63-D58B9C4DBEDA}"/>
              </a:ext>
            </a:extLst>
          </p:cNvPr>
          <p:cNvSpPr>
            <a:spLocks noGrp="1"/>
          </p:cNvSpPr>
          <p:nvPr>
            <p:ph type="body" sz="quarter" idx="47" hasCustomPrompt="1"/>
          </p:nvPr>
        </p:nvSpPr>
        <p:spPr>
          <a:xfrm>
            <a:off x="4325822"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6" name="Text Placeholder 21">
            <a:extLst>
              <a:ext uri="{FF2B5EF4-FFF2-40B4-BE49-F238E27FC236}">
                <a16:creationId xmlns:a16="http://schemas.microsoft.com/office/drawing/2014/main" id="{426FA1E2-7EF4-4F3F-96E1-4C1A2C5E838F}"/>
              </a:ext>
            </a:extLst>
          </p:cNvPr>
          <p:cNvSpPr>
            <a:spLocks noGrp="1"/>
          </p:cNvSpPr>
          <p:nvPr>
            <p:ph type="body" sz="quarter" idx="48" hasCustomPrompt="1"/>
          </p:nvPr>
        </p:nvSpPr>
        <p:spPr>
          <a:xfrm>
            <a:off x="6298233"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7" name="Text Placeholder 21">
            <a:extLst>
              <a:ext uri="{FF2B5EF4-FFF2-40B4-BE49-F238E27FC236}">
                <a16:creationId xmlns:a16="http://schemas.microsoft.com/office/drawing/2014/main" id="{74AE9169-5CB6-4A7C-BE6C-33A6C90EC372}"/>
              </a:ext>
            </a:extLst>
          </p:cNvPr>
          <p:cNvSpPr>
            <a:spLocks noGrp="1"/>
          </p:cNvSpPr>
          <p:nvPr>
            <p:ph type="body" sz="quarter" idx="49" hasCustomPrompt="1"/>
          </p:nvPr>
        </p:nvSpPr>
        <p:spPr>
          <a:xfrm>
            <a:off x="8270644"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8" name="Text Placeholder 21">
            <a:extLst>
              <a:ext uri="{FF2B5EF4-FFF2-40B4-BE49-F238E27FC236}">
                <a16:creationId xmlns:a16="http://schemas.microsoft.com/office/drawing/2014/main" id="{4678B2ED-6E44-4C41-967B-0CE8212FAB97}"/>
              </a:ext>
            </a:extLst>
          </p:cNvPr>
          <p:cNvSpPr>
            <a:spLocks noGrp="1"/>
          </p:cNvSpPr>
          <p:nvPr>
            <p:ph type="body" sz="quarter" idx="50" hasCustomPrompt="1"/>
          </p:nvPr>
        </p:nvSpPr>
        <p:spPr>
          <a:xfrm>
            <a:off x="10243055" y="5333480"/>
            <a:ext cx="1567945" cy="978418"/>
          </a:xfrm>
          <a:prstGeom prst="rect">
            <a:avLst/>
          </a:prstGeom>
        </p:spPr>
        <p:txBody>
          <a:bodyPr/>
          <a:lstStyle>
            <a:lvl1pPr marL="0" indent="0">
              <a:lnSpc>
                <a:spcPct val="80000"/>
              </a:lnSpc>
              <a:spcAft>
                <a:spcPts val="200"/>
              </a:spcAft>
              <a:buFont typeface="Arial" panose="020B0604020202020204" pitchFamily="34" charset="0"/>
              <a:buNone/>
              <a:defRPr sz="1800" b="0" i="0">
                <a:latin typeface="Palatino Linotype" panose="02040502050505030304" pitchFamily="18"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29" name="TextBox 28">
            <a:extLst>
              <a:ext uri="{FF2B5EF4-FFF2-40B4-BE49-F238E27FC236}">
                <a16:creationId xmlns:a16="http://schemas.microsoft.com/office/drawing/2014/main" id="{6FBC0BD1-9CB1-4682-A7FE-16CF269DFDDC}"/>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0" name="TextBox 29">
            <a:extLst>
              <a:ext uri="{FF2B5EF4-FFF2-40B4-BE49-F238E27FC236}">
                <a16:creationId xmlns:a16="http://schemas.microsoft.com/office/drawing/2014/main" id="{9BECBA2A-29F1-45DD-B57A-C86D160D54B2}"/>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31" name="TextBox 30">
            <a:extLst>
              <a:ext uri="{FF2B5EF4-FFF2-40B4-BE49-F238E27FC236}">
                <a16:creationId xmlns:a16="http://schemas.microsoft.com/office/drawing/2014/main" id="{69085117-E87A-4662-ADD3-C60E1BC56128}"/>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4" name="Picture 33">
            <a:extLst>
              <a:ext uri="{FF2B5EF4-FFF2-40B4-BE49-F238E27FC236}">
                <a16:creationId xmlns:a16="http://schemas.microsoft.com/office/drawing/2014/main" id="{7E679671-8BBF-4F2A-AF06-391BA6802C5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5" name="TextBox 34">
            <a:extLst>
              <a:ext uri="{FF2B5EF4-FFF2-40B4-BE49-F238E27FC236}">
                <a16:creationId xmlns:a16="http://schemas.microsoft.com/office/drawing/2014/main" id="{379240B7-154D-43AE-BC46-AE9B23C4BAF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36" name="Slide Number Placeholder 6">
            <a:extLst>
              <a:ext uri="{FF2B5EF4-FFF2-40B4-BE49-F238E27FC236}">
                <a16:creationId xmlns:a16="http://schemas.microsoft.com/office/drawing/2014/main" id="{E70540D2-F5C5-4AF4-9E5F-90EF2E8185E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3748904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1">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32FB094-E190-411D-8D4A-1FBB9EBE5AAF}"/>
              </a:ext>
            </a:extLst>
          </p:cNvPr>
          <p:cNvSpPr>
            <a:spLocks noGrp="1"/>
          </p:cNvSpPr>
          <p:nvPr>
            <p:ph type="body" sz="quarter" idx="14" hasCustomPrompt="1"/>
          </p:nvPr>
        </p:nvSpPr>
        <p:spPr>
          <a:xfrm>
            <a:off x="381001" y="3267635"/>
            <a:ext cx="5334000" cy="2667000"/>
          </a:xfrm>
          <a:prstGeom prst="rect">
            <a:avLst/>
          </a:prstGeom>
        </p:spPr>
        <p:txBody>
          <a:bodyPr/>
          <a:lstStyle>
            <a:lvl1pPr marL="0" indent="0">
              <a:buNone/>
              <a:defRPr sz="2400" b="0">
                <a:solidFill>
                  <a:schemeClr val="accent1"/>
                </a:solidFill>
                <a:latin typeface="Palatino Linotype" panose="02040502050505030304" pitchFamily="18"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4" name="Picture Placeholder 2">
            <a:extLst>
              <a:ext uri="{FF2B5EF4-FFF2-40B4-BE49-F238E27FC236}">
                <a16:creationId xmlns:a16="http://schemas.microsoft.com/office/drawing/2014/main" id="{EE67C623-F1C7-466A-A7B6-323E5511A670}"/>
              </a:ext>
            </a:extLst>
          </p:cNvPr>
          <p:cNvSpPr>
            <a:spLocks noGrp="1"/>
          </p:cNvSpPr>
          <p:nvPr>
            <p:ph type="pic" idx="1" hasCustomPrompt="1"/>
          </p:nvPr>
        </p:nvSpPr>
        <p:spPr>
          <a:xfrm>
            <a:off x="6096000" y="196770"/>
            <a:ext cx="6096000" cy="6042106"/>
          </a:xfrm>
          <a:prstGeom prst="rect">
            <a:avLst/>
          </a:prstGeo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780EE1F7-4A1D-4A4F-935D-C0FDAF795ECA}"/>
              </a:ext>
            </a:extLst>
          </p:cNvPr>
          <p:cNvSpPr>
            <a:spLocks noGrp="1"/>
          </p:cNvSpPr>
          <p:nvPr>
            <p:ph type="title" hasCustomPrompt="1"/>
          </p:nvPr>
        </p:nvSpPr>
        <p:spPr>
          <a:xfrm>
            <a:off x="381000" y="381000"/>
            <a:ext cx="5334000" cy="2667000"/>
          </a:xfrm>
          <a:prstGeom prst="rect">
            <a:avLst/>
          </a:prstGeom>
        </p:spPr>
        <p:txBody>
          <a:bodyPr anchor="b"/>
          <a:lstStyle>
            <a:lvl1pPr>
              <a:defRPr sz="3600" cap="none" baseline="0"/>
            </a:lvl1pPr>
          </a:lstStyle>
          <a:p>
            <a:r>
              <a:rPr lang="en-GB"/>
              <a:t>Place headline here (36pt, min 30pt)</a:t>
            </a:r>
            <a:endParaRPr lang="en-US"/>
          </a:p>
        </p:txBody>
      </p:sp>
      <p:pic>
        <p:nvPicPr>
          <p:cNvPr id="10" name="Picture 9">
            <a:extLst>
              <a:ext uri="{FF2B5EF4-FFF2-40B4-BE49-F238E27FC236}">
                <a16:creationId xmlns:a16="http://schemas.microsoft.com/office/drawing/2014/main" id="{F05A509E-C160-4399-BD24-9DD2A14D50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0F5C62BD-67B1-4418-BC3B-F8F9C2A5348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9F4A0D22-662D-4F16-BD96-DBE985788051}"/>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910377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rgbClr val="A100FF"/>
        </a:solidFill>
        <a:effectLst/>
      </p:bgPr>
    </p:bg>
    <p:spTree>
      <p:nvGrpSpPr>
        <p:cNvPr id="1" name=""/>
        <p:cNvGrpSpPr/>
        <p:nvPr/>
      </p:nvGrpSpPr>
      <p:grpSpPr>
        <a:xfrm>
          <a:off x="0" y="0"/>
          <a:ext cx="0" cy="0"/>
          <a:chOff x="0" y="0"/>
          <a:chExt cx="0" cy="0"/>
        </a:xfrm>
      </p:grpSpPr>
      <p:sp>
        <p:nvSpPr>
          <p:cNvPr id="3" name="Picture Placeholder 35">
            <a:extLst>
              <a:ext uri="{FF2B5EF4-FFF2-40B4-BE49-F238E27FC236}">
                <a16:creationId xmlns:a16="http://schemas.microsoft.com/office/drawing/2014/main" id="{55B56611-66D5-4045-8857-EC7F29AA4E01}"/>
              </a:ext>
            </a:extLst>
          </p:cNvPr>
          <p:cNvSpPr>
            <a:spLocks noGrp="1"/>
          </p:cNvSpPr>
          <p:nvPr>
            <p:ph type="pic" sz="quarter" idx="16" hasCustomPrompt="1"/>
          </p:nvPr>
        </p:nvSpPr>
        <p:spPr>
          <a:xfrm>
            <a:off x="0" y="-1"/>
            <a:ext cx="6096024" cy="6309361"/>
          </a:xfrm>
          <a:prstGeom prst="rect">
            <a:avLst/>
          </a:prstGeom>
          <a:noFill/>
        </p:spPr>
        <p:txBody>
          <a:bodyPr anchor="ctr"/>
          <a:lstStyle>
            <a:lvl1pPr marL="0" indent="0" algn="ctr">
              <a:buNone/>
              <a:defRPr sz="1400" b="0">
                <a:solidFill>
                  <a:schemeClr val="bg1"/>
                </a:solidFill>
              </a:defRPr>
            </a:lvl1pPr>
          </a:lstStyle>
          <a:p>
            <a:r>
              <a:rPr lang="en-GB"/>
              <a:t>Add image here</a:t>
            </a:r>
            <a:endParaRPr lang="en-US"/>
          </a:p>
        </p:txBody>
      </p:sp>
      <p:sp>
        <p:nvSpPr>
          <p:cNvPr id="4" name="Rectangle 3">
            <a:extLst>
              <a:ext uri="{FF2B5EF4-FFF2-40B4-BE49-F238E27FC236}">
                <a16:creationId xmlns:a16="http://schemas.microsoft.com/office/drawing/2014/main" id="{46D8DFE5-23B6-44E2-BC6D-B81FAC0ED85D}"/>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4C85211-58D3-4D2F-9610-E0C22C1D014C}"/>
              </a:ext>
            </a:extLst>
          </p:cNvPr>
          <p:cNvSpPr>
            <a:spLocks noGrp="1"/>
          </p:cNvSpPr>
          <p:nvPr>
            <p:ph type="title" hasCustomPrompt="1"/>
          </p:nvPr>
        </p:nvSpPr>
        <p:spPr>
          <a:xfrm>
            <a:off x="6476999" y="381000"/>
            <a:ext cx="5334000" cy="2667000"/>
          </a:xfrm>
          <a:prstGeom prst="rect">
            <a:avLst/>
          </a:prstGeom>
        </p:spPr>
        <p:txBody>
          <a:bodyPr anchor="b"/>
          <a:lstStyle>
            <a:lvl1pPr>
              <a:defRPr sz="3600" cap="none" baseline="0">
                <a:solidFill>
                  <a:schemeClr val="bg1"/>
                </a:solidFill>
              </a:defRPr>
            </a:lvl1pPr>
          </a:lstStyle>
          <a:p>
            <a:r>
              <a:rPr lang="en-GB"/>
              <a:t>Place headline here (36pt, min 30pt)</a:t>
            </a:r>
            <a:endParaRPr lang="en-US"/>
          </a:p>
        </p:txBody>
      </p:sp>
      <p:pic>
        <p:nvPicPr>
          <p:cNvPr id="6" name="Picture 5">
            <a:extLst>
              <a:ext uri="{FF2B5EF4-FFF2-40B4-BE49-F238E27FC236}">
                <a16:creationId xmlns:a16="http://schemas.microsoft.com/office/drawing/2014/main" id="{A15979E5-37E6-4F52-90A3-DFFB7915AEF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 Placeholder 14">
            <a:extLst>
              <a:ext uri="{FF2B5EF4-FFF2-40B4-BE49-F238E27FC236}">
                <a16:creationId xmlns:a16="http://schemas.microsoft.com/office/drawing/2014/main" id="{1DBC5828-C053-47DF-A660-07FAD6BEF855}"/>
              </a:ext>
            </a:extLst>
          </p:cNvPr>
          <p:cNvSpPr>
            <a:spLocks noGrp="1"/>
          </p:cNvSpPr>
          <p:nvPr>
            <p:ph type="body" sz="quarter" idx="17" hasCustomPrompt="1"/>
          </p:nvPr>
        </p:nvSpPr>
        <p:spPr>
          <a:xfrm>
            <a:off x="6476999" y="3267635"/>
            <a:ext cx="5334000" cy="2667000"/>
          </a:xfrm>
          <a:prstGeom prst="rect">
            <a:avLst/>
          </a:prstGeom>
        </p:spPr>
        <p:txBody>
          <a:bodyPr/>
          <a:lstStyle>
            <a:lvl1pPr marL="0" indent="0">
              <a:buNone/>
              <a:defRPr sz="2400" b="0">
                <a:solidFill>
                  <a:schemeClr val="bg1"/>
                </a:solidFill>
                <a:latin typeface="Palatino Linotype" panose="02040502050505030304" pitchFamily="18" charset="0"/>
              </a:defRPr>
            </a:lvl1pPr>
            <a:lvl2pPr marL="0" indent="0">
              <a:buNone/>
              <a:defRPr sz="1800">
                <a:solidFill>
                  <a:schemeClr val="bg1"/>
                </a:solidFill>
              </a:defRPr>
            </a:lvl2pPr>
            <a:lvl3pPr marL="228600">
              <a:buFont typeface="Arial" panose="020B0604020202020204" pitchFamily="34" charset="0"/>
              <a:buChar char="•"/>
              <a:defRPr sz="1800">
                <a:solidFill>
                  <a:schemeClr val="bg1"/>
                </a:solidFill>
              </a:defRPr>
            </a:lvl3pPr>
            <a:lvl4pPr marL="457200">
              <a:buFont typeface="System Font"/>
              <a:buChar char="–"/>
              <a:defRPr sz="1600">
                <a:solidFill>
                  <a:schemeClr val="bg1"/>
                </a:solidFill>
              </a:defRPr>
            </a:lvl4pPr>
            <a:lvl5pPr marL="685800">
              <a:buFont typeface="Arial" panose="020B0604020202020204" pitchFamily="34" charset="0"/>
              <a:buChar char="•"/>
              <a:defRPr sz="1600">
                <a:solidFill>
                  <a:schemeClr val="bg1"/>
                </a:solidFill>
              </a:defRPr>
            </a:lvl5pPr>
          </a:lstStyle>
          <a:p>
            <a:pPr lvl="0"/>
            <a:r>
              <a:rPr lang="en-US"/>
              <a:t>Place sub-headline here in Palatino Linotype,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8" name="TextBox 7">
            <a:extLst>
              <a:ext uri="{FF2B5EF4-FFF2-40B4-BE49-F238E27FC236}">
                <a16:creationId xmlns:a16="http://schemas.microsoft.com/office/drawing/2014/main" id="{2F13FBCB-DFB5-4D09-9827-03753D6CDBB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10" name="Slide Number Placeholder 6">
            <a:extLst>
              <a:ext uri="{FF2B5EF4-FFF2-40B4-BE49-F238E27FC236}">
                <a16:creationId xmlns:a16="http://schemas.microsoft.com/office/drawing/2014/main" id="{341675D7-FA14-48CB-BBE3-180E04C350D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0357251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63344AD9-9742-4E92-845B-4FD424E9061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4" name="Picture Placeholder 18">
            <a:extLst>
              <a:ext uri="{FF2B5EF4-FFF2-40B4-BE49-F238E27FC236}">
                <a16:creationId xmlns:a16="http://schemas.microsoft.com/office/drawing/2014/main" id="{7DF044FB-F611-4D59-A091-49FC01AA19C3}"/>
              </a:ext>
            </a:extLst>
          </p:cNvPr>
          <p:cNvSpPr>
            <a:spLocks noGrp="1"/>
          </p:cNvSpPr>
          <p:nvPr>
            <p:ph type="pic" sz="quarter" idx="13" hasCustomPrompt="1"/>
          </p:nvPr>
        </p:nvSpPr>
        <p:spPr>
          <a:xfrm>
            <a:off x="6858001" y="744434"/>
            <a:ext cx="4190998" cy="4976446"/>
          </a:xfrm>
          <a:prstGeom prst="rect">
            <a:avLst/>
          </a:prstGeo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5" name="Title 1">
            <a:extLst>
              <a:ext uri="{FF2B5EF4-FFF2-40B4-BE49-F238E27FC236}">
                <a16:creationId xmlns:a16="http://schemas.microsoft.com/office/drawing/2014/main" id="{044155CF-E1CD-46B8-AEA5-B5D7CFA5AAC3}"/>
              </a:ext>
            </a:extLst>
          </p:cNvPr>
          <p:cNvSpPr>
            <a:spLocks noGrp="1"/>
          </p:cNvSpPr>
          <p:nvPr>
            <p:ph type="title" hasCustomPrompt="1"/>
          </p:nvPr>
        </p:nvSpPr>
        <p:spPr>
          <a:xfrm>
            <a:off x="1143000" y="1593669"/>
            <a:ext cx="4952999" cy="3277976"/>
          </a:xfrm>
          <a:prstGeom prst="rect">
            <a:avLst/>
          </a:prstGeom>
        </p:spPr>
        <p:txBody>
          <a:bodyPr anchor="ctr"/>
          <a:lstStyle>
            <a:lvl1pPr>
              <a:defRPr sz="5400" cap="none" baseline="0">
                <a:solidFill>
                  <a:schemeClr val="tx1"/>
                </a:solidFill>
              </a:defRPr>
            </a:lvl1pPr>
          </a:lstStyle>
          <a:p>
            <a:r>
              <a:rPr lang="en-US"/>
              <a:t>Place quote or key message here</a:t>
            </a:r>
          </a:p>
        </p:txBody>
      </p:sp>
      <p:pic>
        <p:nvPicPr>
          <p:cNvPr id="7" name="Picture 6">
            <a:extLst>
              <a:ext uri="{FF2B5EF4-FFF2-40B4-BE49-F238E27FC236}">
                <a16:creationId xmlns:a16="http://schemas.microsoft.com/office/drawing/2014/main" id="{3AF1B408-9130-4831-84E6-F22A099E85C2}"/>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E4B2C421-ABFF-4137-9AB2-780C1BC3437C}"/>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CF3F35EC-114B-4329-8B3C-7BC90C07CBD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657427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DA7640-06B6-4700-8467-C8241A7627E2}"/>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 Placeholder 32">
            <a:extLst>
              <a:ext uri="{FF2B5EF4-FFF2-40B4-BE49-F238E27FC236}">
                <a16:creationId xmlns:a16="http://schemas.microsoft.com/office/drawing/2014/main" id="{3AD115E6-4CF2-4C02-8D5A-CAD48EDE2CBC}"/>
              </a:ext>
            </a:extLst>
          </p:cNvPr>
          <p:cNvSpPr>
            <a:spLocks noGrp="1"/>
          </p:cNvSpPr>
          <p:nvPr>
            <p:ph type="body" sz="quarter" idx="18" hasCustomPrompt="1"/>
          </p:nvPr>
        </p:nvSpPr>
        <p:spPr>
          <a:xfrm>
            <a:off x="380986"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 name="Picture Placeholder 35">
            <a:extLst>
              <a:ext uri="{FF2B5EF4-FFF2-40B4-BE49-F238E27FC236}">
                <a16:creationId xmlns:a16="http://schemas.microsoft.com/office/drawing/2014/main" id="{E576D9DE-C5ED-4DFE-8F35-E712D2847751}"/>
              </a:ext>
            </a:extLst>
          </p:cNvPr>
          <p:cNvSpPr>
            <a:spLocks noGrp="1"/>
          </p:cNvSpPr>
          <p:nvPr>
            <p:ph type="pic" sz="quarter" idx="16" hasCustomPrompt="1"/>
          </p:nvPr>
        </p:nvSpPr>
        <p:spPr>
          <a:xfrm>
            <a:off x="6095992" y="0"/>
            <a:ext cx="6096008" cy="6311900"/>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6" name="Text Placeholder 26">
            <a:extLst>
              <a:ext uri="{FF2B5EF4-FFF2-40B4-BE49-F238E27FC236}">
                <a16:creationId xmlns:a16="http://schemas.microsoft.com/office/drawing/2014/main" id="{2B2101DA-9586-4CB0-97CE-AE15A8C92134}"/>
              </a:ext>
            </a:extLst>
          </p:cNvPr>
          <p:cNvSpPr>
            <a:spLocks noGrp="1"/>
          </p:cNvSpPr>
          <p:nvPr>
            <p:ph type="body" sz="quarter" idx="13" hasCustomPrompt="1"/>
          </p:nvPr>
        </p:nvSpPr>
        <p:spPr>
          <a:xfrm>
            <a:off x="381001"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7" name="Straight Connector 6">
            <a:extLst>
              <a:ext uri="{FF2B5EF4-FFF2-40B4-BE49-F238E27FC236}">
                <a16:creationId xmlns:a16="http://schemas.microsoft.com/office/drawing/2014/main" id="{2AD5146F-C25F-4960-95F8-794FF3295B0A}"/>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26">
            <a:extLst>
              <a:ext uri="{FF2B5EF4-FFF2-40B4-BE49-F238E27FC236}">
                <a16:creationId xmlns:a16="http://schemas.microsoft.com/office/drawing/2014/main" id="{B22329EE-A4E0-4413-BA61-AE8A1C0B1DCD}"/>
              </a:ext>
            </a:extLst>
          </p:cNvPr>
          <p:cNvSpPr>
            <a:spLocks noGrp="1"/>
          </p:cNvSpPr>
          <p:nvPr>
            <p:ph type="body" sz="quarter" idx="17" hasCustomPrompt="1"/>
          </p:nvPr>
        </p:nvSpPr>
        <p:spPr>
          <a:xfrm>
            <a:off x="3428992"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9" name="Text Placeholder 26">
            <a:extLst>
              <a:ext uri="{FF2B5EF4-FFF2-40B4-BE49-F238E27FC236}">
                <a16:creationId xmlns:a16="http://schemas.microsoft.com/office/drawing/2014/main" id="{C30865F1-6E3D-4AAF-9686-A0DE6DFCB332}"/>
              </a:ext>
            </a:extLst>
          </p:cNvPr>
          <p:cNvSpPr>
            <a:spLocks noGrp="1"/>
          </p:cNvSpPr>
          <p:nvPr>
            <p:ph type="body" sz="quarter" idx="19" hasCustomPrompt="1"/>
          </p:nvPr>
        </p:nvSpPr>
        <p:spPr>
          <a:xfrm>
            <a:off x="381001"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26">
            <a:extLst>
              <a:ext uri="{FF2B5EF4-FFF2-40B4-BE49-F238E27FC236}">
                <a16:creationId xmlns:a16="http://schemas.microsoft.com/office/drawing/2014/main" id="{70024B73-74BA-4FAE-A886-B6F661C95A64}"/>
              </a:ext>
            </a:extLst>
          </p:cNvPr>
          <p:cNvSpPr>
            <a:spLocks noGrp="1"/>
          </p:cNvSpPr>
          <p:nvPr>
            <p:ph type="body" sz="quarter" idx="21" hasCustomPrompt="1"/>
          </p:nvPr>
        </p:nvSpPr>
        <p:spPr>
          <a:xfrm>
            <a:off x="3428992" y="3536948"/>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11" name="Straight Connector 10">
            <a:extLst>
              <a:ext uri="{FF2B5EF4-FFF2-40B4-BE49-F238E27FC236}">
                <a16:creationId xmlns:a16="http://schemas.microsoft.com/office/drawing/2014/main" id="{0065A384-68B0-4A58-BE7D-0A1B24867B24}"/>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32">
            <a:extLst>
              <a:ext uri="{FF2B5EF4-FFF2-40B4-BE49-F238E27FC236}">
                <a16:creationId xmlns:a16="http://schemas.microsoft.com/office/drawing/2014/main" id="{B136300B-8B7A-4ECB-A0F7-382E74263886}"/>
              </a:ext>
            </a:extLst>
          </p:cNvPr>
          <p:cNvSpPr>
            <a:spLocks noGrp="1"/>
          </p:cNvSpPr>
          <p:nvPr>
            <p:ph type="body" sz="quarter" idx="22" hasCustomPrompt="1"/>
          </p:nvPr>
        </p:nvSpPr>
        <p:spPr>
          <a:xfrm>
            <a:off x="3428992" y="1490072"/>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7" name="Text Placeholder 32">
            <a:extLst>
              <a:ext uri="{FF2B5EF4-FFF2-40B4-BE49-F238E27FC236}">
                <a16:creationId xmlns:a16="http://schemas.microsoft.com/office/drawing/2014/main" id="{A80C2C5B-C5E4-4BE1-888C-9F1B0584C811}"/>
              </a:ext>
            </a:extLst>
          </p:cNvPr>
          <p:cNvSpPr>
            <a:spLocks noGrp="1"/>
          </p:cNvSpPr>
          <p:nvPr>
            <p:ph type="body" sz="quarter" idx="23" hasCustomPrompt="1"/>
          </p:nvPr>
        </p:nvSpPr>
        <p:spPr>
          <a:xfrm>
            <a:off x="380986"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8" name="Text Placeholder 32">
            <a:extLst>
              <a:ext uri="{FF2B5EF4-FFF2-40B4-BE49-F238E27FC236}">
                <a16:creationId xmlns:a16="http://schemas.microsoft.com/office/drawing/2014/main" id="{6D259959-737D-4E11-8D10-B9191B7148AC}"/>
              </a:ext>
            </a:extLst>
          </p:cNvPr>
          <p:cNvSpPr>
            <a:spLocks noGrp="1"/>
          </p:cNvSpPr>
          <p:nvPr>
            <p:ph type="body" sz="quarter" idx="24" hasCustomPrompt="1"/>
          </p:nvPr>
        </p:nvSpPr>
        <p:spPr>
          <a:xfrm>
            <a:off x="3428992" y="4646021"/>
            <a:ext cx="2285996" cy="1284861"/>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Rectangle 18">
            <a:extLst>
              <a:ext uri="{FF2B5EF4-FFF2-40B4-BE49-F238E27FC236}">
                <a16:creationId xmlns:a16="http://schemas.microsoft.com/office/drawing/2014/main" id="{7B7055A6-16B1-427F-8BC7-7560E637F9EA}"/>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881416A-A475-42FF-8A57-72D1512AE7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22" name="TextBox 21">
            <a:extLst>
              <a:ext uri="{FF2B5EF4-FFF2-40B4-BE49-F238E27FC236}">
                <a16:creationId xmlns:a16="http://schemas.microsoft.com/office/drawing/2014/main" id="{B8419DF4-3372-44E2-9E80-5D5DFA4C432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90CA9397-C33B-4B6F-8699-58A482803A2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490226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DA94C0-E268-42A9-80AB-6837F684FFF0}"/>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3835368-9A7C-4D03-9D2A-34FDC74DE06C}"/>
              </a:ext>
            </a:extLst>
          </p:cNvPr>
          <p:cNvSpPr/>
          <p:nvPr userDrawn="1"/>
        </p:nvSpPr>
        <p:spPr>
          <a:xfrm>
            <a:off x="3048000" y="3155948"/>
            <a:ext cx="3047968" cy="3155952"/>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35">
            <a:extLst>
              <a:ext uri="{FF2B5EF4-FFF2-40B4-BE49-F238E27FC236}">
                <a16:creationId xmlns:a16="http://schemas.microsoft.com/office/drawing/2014/main" id="{BC5869D2-A011-460E-939C-910EF0477E5E}"/>
              </a:ext>
            </a:extLst>
          </p:cNvPr>
          <p:cNvSpPr>
            <a:spLocks noGrp="1"/>
          </p:cNvSpPr>
          <p:nvPr>
            <p:ph type="pic" sz="quarter" idx="16" hasCustomPrompt="1"/>
          </p:nvPr>
        </p:nvSpPr>
        <p:spPr>
          <a:xfrm>
            <a:off x="6095976" y="-1"/>
            <a:ext cx="3048024" cy="3151189"/>
          </a:xfrm>
          <a:prstGeom prst="rect">
            <a:avLst/>
          </a:prstGeo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7" name="Text Placeholder 26">
            <a:extLst>
              <a:ext uri="{FF2B5EF4-FFF2-40B4-BE49-F238E27FC236}">
                <a16:creationId xmlns:a16="http://schemas.microsoft.com/office/drawing/2014/main" id="{818045DC-4D5C-4E83-B4D2-60B1672C612A}"/>
              </a:ext>
            </a:extLst>
          </p:cNvPr>
          <p:cNvSpPr>
            <a:spLocks noGrp="1"/>
          </p:cNvSpPr>
          <p:nvPr>
            <p:ph type="body" sz="quarter" idx="17" hasCustomPrompt="1"/>
          </p:nvPr>
        </p:nvSpPr>
        <p:spPr>
          <a:xfrm>
            <a:off x="9525007" y="380999"/>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8" name="Text Placeholder 32">
            <a:extLst>
              <a:ext uri="{FF2B5EF4-FFF2-40B4-BE49-F238E27FC236}">
                <a16:creationId xmlns:a16="http://schemas.microsoft.com/office/drawing/2014/main" id="{0D43300B-E600-401A-85D6-CB0B67BCA545}"/>
              </a:ext>
            </a:extLst>
          </p:cNvPr>
          <p:cNvSpPr>
            <a:spLocks noGrp="1"/>
          </p:cNvSpPr>
          <p:nvPr>
            <p:ph type="body" sz="quarter" idx="18" hasCustomPrompt="1"/>
          </p:nvPr>
        </p:nvSpPr>
        <p:spPr>
          <a:xfrm>
            <a:off x="9525005" y="1490072"/>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9" name="Text Placeholder 26">
            <a:extLst>
              <a:ext uri="{FF2B5EF4-FFF2-40B4-BE49-F238E27FC236}">
                <a16:creationId xmlns:a16="http://schemas.microsoft.com/office/drawing/2014/main" id="{94210FF6-3498-400C-AA6C-94DAF290C536}"/>
              </a:ext>
            </a:extLst>
          </p:cNvPr>
          <p:cNvSpPr>
            <a:spLocks noGrp="1"/>
          </p:cNvSpPr>
          <p:nvPr>
            <p:ph type="body" sz="quarter" idx="19" hasCustomPrompt="1"/>
          </p:nvPr>
        </p:nvSpPr>
        <p:spPr>
          <a:xfrm>
            <a:off x="3428988" y="3538763"/>
            <a:ext cx="2285996" cy="912223"/>
          </a:xfrm>
          <a:prstGeom prst="rect">
            <a:avLst/>
          </a:prstGeo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0" name="Text Placeholder 32">
            <a:extLst>
              <a:ext uri="{FF2B5EF4-FFF2-40B4-BE49-F238E27FC236}">
                <a16:creationId xmlns:a16="http://schemas.microsoft.com/office/drawing/2014/main" id="{8736F521-07DB-45BC-89C6-72F41E1AEC76}"/>
              </a:ext>
            </a:extLst>
          </p:cNvPr>
          <p:cNvSpPr>
            <a:spLocks noGrp="1"/>
          </p:cNvSpPr>
          <p:nvPr>
            <p:ph type="body" sz="quarter" idx="20" hasCustomPrompt="1"/>
          </p:nvPr>
        </p:nvSpPr>
        <p:spPr>
          <a:xfrm>
            <a:off x="3428986" y="4647836"/>
            <a:ext cx="2285995" cy="1284879"/>
          </a:xfrm>
          <a:prstGeom prst="rect">
            <a:avLst/>
          </a:prstGeo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Text Placeholder 26">
            <a:extLst>
              <a:ext uri="{FF2B5EF4-FFF2-40B4-BE49-F238E27FC236}">
                <a16:creationId xmlns:a16="http://schemas.microsoft.com/office/drawing/2014/main" id="{79CA8978-AD96-4646-89FA-9B3382DF3DBA}"/>
              </a:ext>
            </a:extLst>
          </p:cNvPr>
          <p:cNvSpPr>
            <a:spLocks noGrp="1"/>
          </p:cNvSpPr>
          <p:nvPr>
            <p:ph type="body" sz="quarter" idx="21" hasCustomPrompt="1"/>
          </p:nvPr>
        </p:nvSpPr>
        <p:spPr>
          <a:xfrm>
            <a:off x="6476996"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2" name="Text Placeholder 32">
            <a:extLst>
              <a:ext uri="{FF2B5EF4-FFF2-40B4-BE49-F238E27FC236}">
                <a16:creationId xmlns:a16="http://schemas.microsoft.com/office/drawing/2014/main" id="{742FBAE9-7D49-483A-B862-80DF3A4AAA96}"/>
              </a:ext>
            </a:extLst>
          </p:cNvPr>
          <p:cNvSpPr>
            <a:spLocks noGrp="1"/>
          </p:cNvSpPr>
          <p:nvPr>
            <p:ph type="body" sz="quarter" idx="22" hasCustomPrompt="1"/>
          </p:nvPr>
        </p:nvSpPr>
        <p:spPr>
          <a:xfrm>
            <a:off x="6476994"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3" name="Picture Placeholder 35">
            <a:extLst>
              <a:ext uri="{FF2B5EF4-FFF2-40B4-BE49-F238E27FC236}">
                <a16:creationId xmlns:a16="http://schemas.microsoft.com/office/drawing/2014/main" id="{C608BB77-F474-4C3C-9C24-7906DC9F1112}"/>
              </a:ext>
            </a:extLst>
          </p:cNvPr>
          <p:cNvSpPr>
            <a:spLocks noGrp="1"/>
          </p:cNvSpPr>
          <p:nvPr>
            <p:ph type="pic" sz="quarter" idx="23" hasCustomPrompt="1"/>
          </p:nvPr>
        </p:nvSpPr>
        <p:spPr>
          <a:xfrm>
            <a:off x="0" y="3155942"/>
            <a:ext cx="3048000" cy="3155958"/>
          </a:xfrm>
          <a:prstGeom prst="rect">
            <a:avLst/>
          </a:prstGeo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14" name="Text Placeholder 26">
            <a:extLst>
              <a:ext uri="{FF2B5EF4-FFF2-40B4-BE49-F238E27FC236}">
                <a16:creationId xmlns:a16="http://schemas.microsoft.com/office/drawing/2014/main" id="{5C574072-8620-43D3-831F-9D081E6A1672}"/>
              </a:ext>
            </a:extLst>
          </p:cNvPr>
          <p:cNvSpPr>
            <a:spLocks noGrp="1"/>
          </p:cNvSpPr>
          <p:nvPr>
            <p:ph type="body" sz="quarter" idx="24" hasCustomPrompt="1"/>
          </p:nvPr>
        </p:nvSpPr>
        <p:spPr>
          <a:xfrm>
            <a:off x="9525001" y="3538763"/>
            <a:ext cx="2285996" cy="912223"/>
          </a:xfrm>
          <a:prstGeom prst="rect">
            <a:avLst/>
          </a:prstGeo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15" name="Text Placeholder 32">
            <a:extLst>
              <a:ext uri="{FF2B5EF4-FFF2-40B4-BE49-F238E27FC236}">
                <a16:creationId xmlns:a16="http://schemas.microsoft.com/office/drawing/2014/main" id="{37464DC0-91AA-4FCC-999B-0365A3AE0ADA}"/>
              </a:ext>
            </a:extLst>
          </p:cNvPr>
          <p:cNvSpPr>
            <a:spLocks noGrp="1"/>
          </p:cNvSpPr>
          <p:nvPr>
            <p:ph type="body" sz="quarter" idx="25" hasCustomPrompt="1"/>
          </p:nvPr>
        </p:nvSpPr>
        <p:spPr>
          <a:xfrm>
            <a:off x="9524999" y="4647836"/>
            <a:ext cx="2285995" cy="1284879"/>
          </a:xfrm>
          <a:prstGeom prst="rect">
            <a:avLst/>
          </a:prstGeo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9" name="Title 1">
            <a:extLst>
              <a:ext uri="{FF2B5EF4-FFF2-40B4-BE49-F238E27FC236}">
                <a16:creationId xmlns:a16="http://schemas.microsoft.com/office/drawing/2014/main" id="{7FCDC064-1D2A-4028-8BBD-0EB5CA37EF2A}"/>
              </a:ext>
            </a:extLst>
          </p:cNvPr>
          <p:cNvSpPr>
            <a:spLocks noGrp="1"/>
          </p:cNvSpPr>
          <p:nvPr>
            <p:ph type="title" hasCustomPrompt="1"/>
          </p:nvPr>
        </p:nvSpPr>
        <p:spPr>
          <a:xfrm>
            <a:off x="380942" y="380999"/>
            <a:ext cx="5333967" cy="2393952"/>
          </a:xfrm>
          <a:prstGeom prst="rect">
            <a:avLst/>
          </a:prstGeom>
        </p:spPr>
        <p:txBody>
          <a:bodyPr anchor="ctr"/>
          <a:lstStyle>
            <a:lvl1pPr>
              <a:defRPr sz="3600" cap="none" baseline="0">
                <a:solidFill>
                  <a:schemeClr val="tx1"/>
                </a:solidFill>
              </a:defRPr>
            </a:lvl1pPr>
          </a:lstStyle>
          <a:p>
            <a:r>
              <a:rPr lang="en-GB"/>
              <a:t>Place headline here 36pt, min 30pt)</a:t>
            </a:r>
          </a:p>
        </p:txBody>
      </p:sp>
      <p:sp>
        <p:nvSpPr>
          <p:cNvPr id="20" name="Rectangle 19">
            <a:extLst>
              <a:ext uri="{FF2B5EF4-FFF2-40B4-BE49-F238E27FC236}">
                <a16:creationId xmlns:a16="http://schemas.microsoft.com/office/drawing/2014/main" id="{8FDF0B80-2796-4068-8B14-A1D3284EFA33}"/>
              </a:ext>
            </a:extLst>
          </p:cNvPr>
          <p:cNvSpPr/>
          <p:nvPr userDrawn="1"/>
        </p:nvSpPr>
        <p:spPr>
          <a:xfrm>
            <a:off x="0" y="6309360"/>
            <a:ext cx="12192000" cy="548640"/>
          </a:xfrm>
          <a:prstGeom prst="rect">
            <a:avLst/>
          </a:prstGeom>
          <a:solidFill>
            <a:srgbClr val="460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E25F822E-4B2F-446B-A751-12BDF44E7B7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8" name="TextBox 17">
            <a:extLst>
              <a:ext uri="{FF2B5EF4-FFF2-40B4-BE49-F238E27FC236}">
                <a16:creationId xmlns:a16="http://schemas.microsoft.com/office/drawing/2014/main" id="{BDACB202-30B4-46A7-9688-BF1702C9BD54}"/>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bg1"/>
                </a:solidFill>
                <a:effectLst/>
                <a:uLnTx/>
                <a:uFillTx/>
              </a:rPr>
              <a:t>Copyright © 2020 Accenture. All rights reserved.</a:t>
            </a:r>
            <a:endParaRPr kumimoji="0" lang="en-US" sz="1800" b="0" i="0" u="none" strike="noStrike" kern="0" cap="none" spc="0" normalizeH="0" baseline="0" noProof="0">
              <a:ln>
                <a:noFill/>
              </a:ln>
              <a:solidFill>
                <a:schemeClr val="bg1"/>
              </a:solidFill>
              <a:effectLst/>
              <a:uLnTx/>
              <a:uFillTx/>
            </a:endParaRPr>
          </a:p>
        </p:txBody>
      </p:sp>
      <p:sp>
        <p:nvSpPr>
          <p:cNvPr id="23" name="Slide Number Placeholder 6">
            <a:extLst>
              <a:ext uri="{FF2B5EF4-FFF2-40B4-BE49-F238E27FC236}">
                <a16:creationId xmlns:a16="http://schemas.microsoft.com/office/drawing/2014/main" id="{CDF985DE-9CB9-4359-99D1-26F39FB3608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bg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4057427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urse Agenda - Option3">
    <p:spTree>
      <p:nvGrpSpPr>
        <p:cNvPr id="1" name=""/>
        <p:cNvGrpSpPr/>
        <p:nvPr/>
      </p:nvGrpSpPr>
      <p:grpSpPr>
        <a:xfrm>
          <a:off x="0" y="0"/>
          <a:ext cx="0" cy="0"/>
          <a:chOff x="0" y="0"/>
          <a:chExt cx="0" cy="0"/>
        </a:xfrm>
      </p:grpSpPr>
      <p:sp>
        <p:nvSpPr>
          <p:cNvPr id="8" name="Text Placeholder 44">
            <a:extLst>
              <a:ext uri="{FF2B5EF4-FFF2-40B4-BE49-F238E27FC236}">
                <a16:creationId xmlns:a16="http://schemas.microsoft.com/office/drawing/2014/main" id="{46E1A224-70CA-4207-A7F7-FF1C56BBF12C}"/>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9" name="Text Placeholder 44">
            <a:extLst>
              <a:ext uri="{FF2B5EF4-FFF2-40B4-BE49-F238E27FC236}">
                <a16:creationId xmlns:a16="http://schemas.microsoft.com/office/drawing/2014/main" id="{AA9ED986-3255-4C0F-A456-65EA6AF03AD2}"/>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0" name="Text Placeholder 44">
            <a:extLst>
              <a:ext uri="{FF2B5EF4-FFF2-40B4-BE49-F238E27FC236}">
                <a16:creationId xmlns:a16="http://schemas.microsoft.com/office/drawing/2014/main" id="{50B9EC24-6A0F-4E8E-A53B-FA0585774390}"/>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1" name="Text Placeholder 44">
            <a:extLst>
              <a:ext uri="{FF2B5EF4-FFF2-40B4-BE49-F238E27FC236}">
                <a16:creationId xmlns:a16="http://schemas.microsoft.com/office/drawing/2014/main" id="{F25F7921-38DB-444E-94C5-24E3DBA2C9F4}"/>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2" name="Text Placeholder 44">
            <a:extLst>
              <a:ext uri="{FF2B5EF4-FFF2-40B4-BE49-F238E27FC236}">
                <a16:creationId xmlns:a16="http://schemas.microsoft.com/office/drawing/2014/main" id="{6857EC5C-8356-46E8-B8F5-B926971D0E66}"/>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3" name="Text Placeholder 44">
            <a:extLst>
              <a:ext uri="{FF2B5EF4-FFF2-40B4-BE49-F238E27FC236}">
                <a16:creationId xmlns:a16="http://schemas.microsoft.com/office/drawing/2014/main" id="{E0063B6D-42C7-426C-B4DB-561E5ACD0594}"/>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14" name="Text Placeholder 2">
            <a:extLst>
              <a:ext uri="{FF2B5EF4-FFF2-40B4-BE49-F238E27FC236}">
                <a16:creationId xmlns:a16="http://schemas.microsoft.com/office/drawing/2014/main" id="{1BB04EF9-7B11-4931-B01F-5538A059B39E}"/>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5" name="Text Placeholder 2">
            <a:extLst>
              <a:ext uri="{FF2B5EF4-FFF2-40B4-BE49-F238E27FC236}">
                <a16:creationId xmlns:a16="http://schemas.microsoft.com/office/drawing/2014/main" id="{2E546B8E-6D27-4FFC-A84C-8EE884B1E601}"/>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6" name="Text Placeholder 2">
            <a:extLst>
              <a:ext uri="{FF2B5EF4-FFF2-40B4-BE49-F238E27FC236}">
                <a16:creationId xmlns:a16="http://schemas.microsoft.com/office/drawing/2014/main" id="{B24D5403-E6AC-479D-863C-9BC1FDFFB2BD}"/>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7" name="Text Placeholder 2">
            <a:extLst>
              <a:ext uri="{FF2B5EF4-FFF2-40B4-BE49-F238E27FC236}">
                <a16:creationId xmlns:a16="http://schemas.microsoft.com/office/drawing/2014/main" id="{6DE812A7-4699-46BF-B9D1-CE52A90A98D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9" name="Text Placeholder 2">
            <a:extLst>
              <a:ext uri="{FF2B5EF4-FFF2-40B4-BE49-F238E27FC236}">
                <a16:creationId xmlns:a16="http://schemas.microsoft.com/office/drawing/2014/main" id="{A496FC0B-4A59-4F7A-B9C7-3DD1C84E57C2}"/>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20" name="Text Placeholder 2">
            <a:extLst>
              <a:ext uri="{FF2B5EF4-FFF2-40B4-BE49-F238E27FC236}">
                <a16:creationId xmlns:a16="http://schemas.microsoft.com/office/drawing/2014/main" id="{B4C2034D-2E80-484B-A43B-BFB689B79FAE}"/>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pic>
        <p:nvPicPr>
          <p:cNvPr id="24" name="Picture 23">
            <a:extLst>
              <a:ext uri="{FF2B5EF4-FFF2-40B4-BE49-F238E27FC236}">
                <a16:creationId xmlns:a16="http://schemas.microsoft.com/office/drawing/2014/main" id="{E17DA2B9-1000-45D6-90EF-B1002F6F329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8" name="TextBox 17">
            <a:extLst>
              <a:ext uri="{FF2B5EF4-FFF2-40B4-BE49-F238E27FC236}">
                <a16:creationId xmlns:a16="http://schemas.microsoft.com/office/drawing/2014/main" id="{99B135AF-9F12-47AD-B3E1-8BD6A468986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1" name="Slide Number Placeholder 6">
            <a:extLst>
              <a:ext uri="{FF2B5EF4-FFF2-40B4-BE49-F238E27FC236}">
                <a16:creationId xmlns:a16="http://schemas.microsoft.com/office/drawing/2014/main" id="{860B32A6-5DFD-43E2-BF94-DB45716E24B9}"/>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150259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11 - Abstract Image">
    <p:bg>
      <p:bgPr>
        <a:solidFill>
          <a:srgbClr val="460073"/>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4DD8FC7-94DD-4714-AE53-7CDC662B804F}"/>
              </a:ext>
            </a:extLst>
          </p:cNvPr>
          <p:cNvSpPr>
            <a:spLocks noGrp="1"/>
          </p:cNvSpPr>
          <p:nvPr>
            <p:ph type="ctrTitle" hasCustomPrompt="1"/>
          </p:nvPr>
        </p:nvSpPr>
        <p:spPr>
          <a:xfrm>
            <a:off x="1149093" y="828676"/>
            <a:ext cx="7997521" cy="3429000"/>
          </a:xfrm>
          <a:prstGeom prst="rect">
            <a:avLst/>
          </a:prstGeom>
        </p:spPr>
        <p:txBody>
          <a:bodyPr anchor="b"/>
          <a:lstStyle>
            <a:lvl1pPr algn="l">
              <a:lnSpc>
                <a:spcPct val="90000"/>
              </a:lnSpc>
              <a:defRPr sz="6000" cap="none" baseline="0">
                <a:solidFill>
                  <a:schemeClr val="bg1"/>
                </a:solidFill>
              </a:defRPr>
            </a:lvl1pPr>
          </a:lstStyle>
          <a:p>
            <a:r>
              <a:rPr lang="en-US"/>
              <a:t>Place presentation title here in sentence case, max 3 lines </a:t>
            </a:r>
          </a:p>
        </p:txBody>
      </p:sp>
      <p:sp>
        <p:nvSpPr>
          <p:cNvPr id="14" name="Subtitle 2">
            <a:extLst>
              <a:ext uri="{FF2B5EF4-FFF2-40B4-BE49-F238E27FC236}">
                <a16:creationId xmlns:a16="http://schemas.microsoft.com/office/drawing/2014/main" id="{6B8A89FA-D1A9-4169-9FBA-7AB010D8B235}"/>
              </a:ext>
            </a:extLst>
          </p:cNvPr>
          <p:cNvSpPr>
            <a:spLocks noGrp="1"/>
          </p:cNvSpPr>
          <p:nvPr>
            <p:ph type="subTitle" idx="1" hasCustomPrompt="1"/>
          </p:nvPr>
        </p:nvSpPr>
        <p:spPr>
          <a:xfrm>
            <a:off x="1149093" y="4448175"/>
            <a:ext cx="6884561" cy="1092845"/>
          </a:xfrm>
          <a:prstGeom prst="rect">
            <a:avLst/>
          </a:prstGeom>
        </p:spPr>
        <p:txBody>
          <a:bodyPr/>
          <a:lstStyle>
            <a:lvl1pPr marL="0" indent="0" algn="l">
              <a:lnSpc>
                <a:spcPct val="90000"/>
              </a:lnSpc>
              <a:spcAft>
                <a:spcPts val="0"/>
              </a:spcAft>
              <a:buNone/>
              <a:defRPr sz="2400" b="0" i="0" cap="none" spc="0" baseline="0">
                <a:solidFill>
                  <a:srgbClr val="E6DCFF"/>
                </a:solidFill>
                <a:latin typeface="Palatino Linotype" panose="0204050205050503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Palatino Linotype 24pt</a:t>
            </a:r>
          </a:p>
        </p:txBody>
      </p:sp>
      <p:pic>
        <p:nvPicPr>
          <p:cNvPr id="15" name="Graphic 5">
            <a:extLst>
              <a:ext uri="{FF2B5EF4-FFF2-40B4-BE49-F238E27FC236}">
                <a16:creationId xmlns:a16="http://schemas.microsoft.com/office/drawing/2014/main" id="{93D8B69F-73C3-4912-B39D-DF7F62A2D0D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6" name="TextBox 15">
            <a:extLst>
              <a:ext uri="{FF2B5EF4-FFF2-40B4-BE49-F238E27FC236}">
                <a16:creationId xmlns:a16="http://schemas.microsoft.com/office/drawing/2014/main" id="{B7E5FE53-3428-4C65-B758-15E319A98235}"/>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2020 Accenture. All rights reserved.</a:t>
            </a:r>
            <a:endParaRPr lang="en-US" sz="800">
              <a:solidFill>
                <a:schemeClr val="bg1"/>
              </a:solidFill>
            </a:endParaRPr>
          </a:p>
          <a:p>
            <a:pPr algn="r" defTabSz="228600">
              <a:spcAft>
                <a:spcPts val="1200"/>
              </a:spcAft>
            </a:pPr>
            <a:endParaRPr lang="en-US" noProof="0">
              <a:solidFill>
                <a:schemeClr val="bg1"/>
              </a:solidFill>
            </a:endParaRPr>
          </a:p>
        </p:txBody>
      </p:sp>
      <p:sp>
        <p:nvSpPr>
          <p:cNvPr id="17" name="TextBox 16">
            <a:extLst>
              <a:ext uri="{FF2B5EF4-FFF2-40B4-BE49-F238E27FC236}">
                <a16:creationId xmlns:a16="http://schemas.microsoft.com/office/drawing/2014/main" id="{9A9043B7-4057-42D4-9450-182A3D6BB4D0}"/>
              </a:ext>
            </a:extLst>
          </p:cNvPr>
          <p:cNvSpPr txBox="1"/>
          <p:nvPr userDrawn="1"/>
        </p:nvSpPr>
        <p:spPr>
          <a:xfrm>
            <a:off x="8541567" y="333907"/>
            <a:ext cx="3268523" cy="261610"/>
          </a:xfrm>
          <a:prstGeom prst="rect">
            <a:avLst/>
          </a:prstGeom>
          <a:noFill/>
        </p:spPr>
        <p:txBody>
          <a:bodyPr wrap="none" lIns="0" tIns="0" rIns="0" bIns="45720" rtlCol="0">
            <a:spAutoFit/>
          </a:bodyPr>
          <a:lstStyle/>
          <a:p>
            <a:r>
              <a:rPr lang="en-US" sz="1400" b="1">
                <a:solidFill>
                  <a:schemeClr val="bg1"/>
                </a:solidFill>
              </a:rPr>
              <a:t>Learning and Knowledge Management</a:t>
            </a:r>
          </a:p>
        </p:txBody>
      </p:sp>
    </p:spTree>
    <p:extLst>
      <p:ext uri="{BB962C8B-B14F-4D97-AF65-F5344CB8AC3E}">
        <p14:creationId xmlns:p14="http://schemas.microsoft.com/office/powerpoint/2010/main" val="39975013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urse Agenda - Option4">
    <p:bg>
      <p:bgPr>
        <a:solidFill>
          <a:schemeClr val="bg1"/>
        </a:solidFill>
        <a:effectLst/>
      </p:bgPr>
    </p:bg>
    <p:spTree>
      <p:nvGrpSpPr>
        <p:cNvPr id="1" name=""/>
        <p:cNvGrpSpPr/>
        <p:nvPr/>
      </p:nvGrpSpPr>
      <p:grpSpPr>
        <a:xfrm>
          <a:off x="0" y="0"/>
          <a:ext cx="0" cy="0"/>
          <a:chOff x="0" y="0"/>
          <a:chExt cx="0" cy="0"/>
        </a:xfrm>
      </p:grpSpPr>
      <p:sp>
        <p:nvSpPr>
          <p:cNvPr id="34" name="Shape 427">
            <a:extLst>
              <a:ext uri="{FF2B5EF4-FFF2-40B4-BE49-F238E27FC236}">
                <a16:creationId xmlns:a16="http://schemas.microsoft.com/office/drawing/2014/main" id="{D2171CE2-AC8D-40F5-8EC1-86AC00CC38C7}"/>
              </a:ext>
            </a:extLst>
          </p:cNvPr>
          <p:cNvSpPr>
            <a:spLocks noGrp="1"/>
          </p:cNvSpPr>
          <p:nvPr>
            <p:ph type="body" sz="quarter" idx="52" hasCustomPrompt="1"/>
          </p:nvPr>
        </p:nvSpPr>
        <p:spPr>
          <a:xfrm>
            <a:off x="846341" y="126274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6" name="Shape 427">
            <a:extLst>
              <a:ext uri="{FF2B5EF4-FFF2-40B4-BE49-F238E27FC236}">
                <a16:creationId xmlns:a16="http://schemas.microsoft.com/office/drawing/2014/main" id="{D2F44EE3-B5DC-4384-AE96-6A9C53C88764}"/>
              </a:ext>
            </a:extLst>
          </p:cNvPr>
          <p:cNvSpPr>
            <a:spLocks noGrp="1"/>
          </p:cNvSpPr>
          <p:nvPr>
            <p:ph type="body" sz="quarter" idx="59" hasCustomPrompt="1"/>
          </p:nvPr>
        </p:nvSpPr>
        <p:spPr>
          <a:xfrm>
            <a:off x="379020" y="1262744"/>
            <a:ext cx="467321"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37" name="Shape 427">
            <a:extLst>
              <a:ext uri="{FF2B5EF4-FFF2-40B4-BE49-F238E27FC236}">
                <a16:creationId xmlns:a16="http://schemas.microsoft.com/office/drawing/2014/main" id="{DB8280B4-53DC-4B0D-B130-DC701C09094C}"/>
              </a:ext>
            </a:extLst>
          </p:cNvPr>
          <p:cNvSpPr>
            <a:spLocks noGrp="1"/>
          </p:cNvSpPr>
          <p:nvPr>
            <p:ph type="body" sz="quarter" idx="67" hasCustomPrompt="1"/>
          </p:nvPr>
        </p:nvSpPr>
        <p:spPr>
          <a:xfrm>
            <a:off x="846341" y="177138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39" name="Shape 427">
            <a:extLst>
              <a:ext uri="{FF2B5EF4-FFF2-40B4-BE49-F238E27FC236}">
                <a16:creationId xmlns:a16="http://schemas.microsoft.com/office/drawing/2014/main" id="{F9442AC2-89B6-45D1-A507-FDE7C90FB5C2}"/>
              </a:ext>
            </a:extLst>
          </p:cNvPr>
          <p:cNvSpPr>
            <a:spLocks noGrp="1"/>
          </p:cNvSpPr>
          <p:nvPr>
            <p:ph type="body" sz="quarter" idx="69" hasCustomPrompt="1"/>
          </p:nvPr>
        </p:nvSpPr>
        <p:spPr>
          <a:xfrm>
            <a:off x="379021" y="177138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1" name="Shape 427">
            <a:extLst>
              <a:ext uri="{FF2B5EF4-FFF2-40B4-BE49-F238E27FC236}">
                <a16:creationId xmlns:a16="http://schemas.microsoft.com/office/drawing/2014/main" id="{1A2DBAF8-35DB-44D2-88D2-AE8EFBCB6CD4}"/>
              </a:ext>
            </a:extLst>
          </p:cNvPr>
          <p:cNvSpPr>
            <a:spLocks noGrp="1"/>
          </p:cNvSpPr>
          <p:nvPr>
            <p:ph type="body" sz="quarter" idx="72" hasCustomPrompt="1"/>
          </p:nvPr>
        </p:nvSpPr>
        <p:spPr>
          <a:xfrm>
            <a:off x="846341" y="228002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2" name="Shape 427">
            <a:extLst>
              <a:ext uri="{FF2B5EF4-FFF2-40B4-BE49-F238E27FC236}">
                <a16:creationId xmlns:a16="http://schemas.microsoft.com/office/drawing/2014/main" id="{47504910-6C5B-4FAF-9446-919407FA737E}"/>
              </a:ext>
            </a:extLst>
          </p:cNvPr>
          <p:cNvSpPr>
            <a:spLocks noGrp="1"/>
          </p:cNvSpPr>
          <p:nvPr>
            <p:ph type="body" sz="quarter" idx="74" hasCustomPrompt="1"/>
          </p:nvPr>
        </p:nvSpPr>
        <p:spPr>
          <a:xfrm>
            <a:off x="379021" y="228002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4" name="Shape 427">
            <a:extLst>
              <a:ext uri="{FF2B5EF4-FFF2-40B4-BE49-F238E27FC236}">
                <a16:creationId xmlns:a16="http://schemas.microsoft.com/office/drawing/2014/main" id="{F9886ABF-396F-4A60-BF49-626CC12002FE}"/>
              </a:ext>
            </a:extLst>
          </p:cNvPr>
          <p:cNvSpPr>
            <a:spLocks noGrp="1"/>
          </p:cNvSpPr>
          <p:nvPr>
            <p:ph type="body" sz="quarter" idx="77" hasCustomPrompt="1"/>
          </p:nvPr>
        </p:nvSpPr>
        <p:spPr>
          <a:xfrm>
            <a:off x="846341" y="278867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6" name="Shape 427">
            <a:extLst>
              <a:ext uri="{FF2B5EF4-FFF2-40B4-BE49-F238E27FC236}">
                <a16:creationId xmlns:a16="http://schemas.microsoft.com/office/drawing/2014/main" id="{395BB10A-E932-4830-A4A3-4D410B3ADDE7}"/>
              </a:ext>
            </a:extLst>
          </p:cNvPr>
          <p:cNvSpPr>
            <a:spLocks noGrp="1"/>
          </p:cNvSpPr>
          <p:nvPr>
            <p:ph type="body" sz="quarter" idx="79" hasCustomPrompt="1"/>
          </p:nvPr>
        </p:nvSpPr>
        <p:spPr>
          <a:xfrm>
            <a:off x="379021" y="278867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47" name="Shape 427">
            <a:extLst>
              <a:ext uri="{FF2B5EF4-FFF2-40B4-BE49-F238E27FC236}">
                <a16:creationId xmlns:a16="http://schemas.microsoft.com/office/drawing/2014/main" id="{7E942366-2192-4B05-A6EB-D93C1E97A3F2}"/>
              </a:ext>
            </a:extLst>
          </p:cNvPr>
          <p:cNvSpPr>
            <a:spLocks noGrp="1"/>
          </p:cNvSpPr>
          <p:nvPr>
            <p:ph type="body" sz="quarter" idx="82" hasCustomPrompt="1"/>
          </p:nvPr>
        </p:nvSpPr>
        <p:spPr>
          <a:xfrm>
            <a:off x="846341" y="3297312"/>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49" name="Shape 427">
            <a:extLst>
              <a:ext uri="{FF2B5EF4-FFF2-40B4-BE49-F238E27FC236}">
                <a16:creationId xmlns:a16="http://schemas.microsoft.com/office/drawing/2014/main" id="{D0383E7A-23E0-47FE-B5B7-75CB34DA9A1F}"/>
              </a:ext>
            </a:extLst>
          </p:cNvPr>
          <p:cNvSpPr>
            <a:spLocks noGrp="1"/>
          </p:cNvSpPr>
          <p:nvPr>
            <p:ph type="body" sz="quarter" idx="84" hasCustomPrompt="1"/>
          </p:nvPr>
        </p:nvSpPr>
        <p:spPr>
          <a:xfrm>
            <a:off x="379021" y="3297312"/>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1" name="Shape 427">
            <a:extLst>
              <a:ext uri="{FF2B5EF4-FFF2-40B4-BE49-F238E27FC236}">
                <a16:creationId xmlns:a16="http://schemas.microsoft.com/office/drawing/2014/main" id="{71DF1DCC-CC9A-4C30-B6AE-65711D5601D4}"/>
              </a:ext>
            </a:extLst>
          </p:cNvPr>
          <p:cNvSpPr>
            <a:spLocks noGrp="1"/>
          </p:cNvSpPr>
          <p:nvPr>
            <p:ph type="body" sz="quarter" idx="87" hasCustomPrompt="1"/>
          </p:nvPr>
        </p:nvSpPr>
        <p:spPr>
          <a:xfrm>
            <a:off x="846341" y="380595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2" name="Shape 427">
            <a:extLst>
              <a:ext uri="{FF2B5EF4-FFF2-40B4-BE49-F238E27FC236}">
                <a16:creationId xmlns:a16="http://schemas.microsoft.com/office/drawing/2014/main" id="{A7CB5064-D7F7-494D-9A5D-2E407F1B3C71}"/>
              </a:ext>
            </a:extLst>
          </p:cNvPr>
          <p:cNvSpPr>
            <a:spLocks noGrp="1"/>
          </p:cNvSpPr>
          <p:nvPr>
            <p:ph type="body" sz="quarter" idx="89" hasCustomPrompt="1"/>
          </p:nvPr>
        </p:nvSpPr>
        <p:spPr>
          <a:xfrm>
            <a:off x="379021" y="380595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4" name="Shape 427">
            <a:extLst>
              <a:ext uri="{FF2B5EF4-FFF2-40B4-BE49-F238E27FC236}">
                <a16:creationId xmlns:a16="http://schemas.microsoft.com/office/drawing/2014/main" id="{4D295C50-974F-406E-8616-DC5565F1533F}"/>
              </a:ext>
            </a:extLst>
          </p:cNvPr>
          <p:cNvSpPr>
            <a:spLocks noGrp="1"/>
          </p:cNvSpPr>
          <p:nvPr>
            <p:ph type="body" sz="quarter" idx="92" hasCustomPrompt="1"/>
          </p:nvPr>
        </p:nvSpPr>
        <p:spPr>
          <a:xfrm>
            <a:off x="846341" y="4314596"/>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6" name="Shape 427">
            <a:extLst>
              <a:ext uri="{FF2B5EF4-FFF2-40B4-BE49-F238E27FC236}">
                <a16:creationId xmlns:a16="http://schemas.microsoft.com/office/drawing/2014/main" id="{600A9DE0-F829-4091-9295-3A04AF7E05C9}"/>
              </a:ext>
            </a:extLst>
          </p:cNvPr>
          <p:cNvSpPr>
            <a:spLocks noGrp="1"/>
          </p:cNvSpPr>
          <p:nvPr>
            <p:ph type="body" sz="quarter" idx="94" hasCustomPrompt="1"/>
          </p:nvPr>
        </p:nvSpPr>
        <p:spPr>
          <a:xfrm>
            <a:off x="379021" y="4314596"/>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57" name="Shape 427">
            <a:extLst>
              <a:ext uri="{FF2B5EF4-FFF2-40B4-BE49-F238E27FC236}">
                <a16:creationId xmlns:a16="http://schemas.microsoft.com/office/drawing/2014/main" id="{2B29C532-5627-4984-A17D-D76475DC42A3}"/>
              </a:ext>
            </a:extLst>
          </p:cNvPr>
          <p:cNvSpPr>
            <a:spLocks noGrp="1"/>
          </p:cNvSpPr>
          <p:nvPr>
            <p:ph type="body" sz="quarter" idx="97" hasCustomPrompt="1"/>
          </p:nvPr>
        </p:nvSpPr>
        <p:spPr>
          <a:xfrm>
            <a:off x="846341" y="4823238"/>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59" name="Shape 427">
            <a:extLst>
              <a:ext uri="{FF2B5EF4-FFF2-40B4-BE49-F238E27FC236}">
                <a16:creationId xmlns:a16="http://schemas.microsoft.com/office/drawing/2014/main" id="{A2183BD6-FF17-4990-8FE8-AE86F92690D5}"/>
              </a:ext>
            </a:extLst>
          </p:cNvPr>
          <p:cNvSpPr>
            <a:spLocks noGrp="1"/>
          </p:cNvSpPr>
          <p:nvPr>
            <p:ph type="body" sz="quarter" idx="99" hasCustomPrompt="1"/>
          </p:nvPr>
        </p:nvSpPr>
        <p:spPr>
          <a:xfrm>
            <a:off x="379021" y="4823238"/>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1" name="Shape 427">
            <a:extLst>
              <a:ext uri="{FF2B5EF4-FFF2-40B4-BE49-F238E27FC236}">
                <a16:creationId xmlns:a16="http://schemas.microsoft.com/office/drawing/2014/main" id="{061C40C9-DE1D-4510-8EE0-6F5CF1B82D31}"/>
              </a:ext>
            </a:extLst>
          </p:cNvPr>
          <p:cNvSpPr>
            <a:spLocks noGrp="1"/>
          </p:cNvSpPr>
          <p:nvPr>
            <p:ph type="body" sz="quarter" idx="102" hasCustomPrompt="1"/>
          </p:nvPr>
        </p:nvSpPr>
        <p:spPr>
          <a:xfrm>
            <a:off x="846341" y="5331880"/>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2" name="Shape 427">
            <a:extLst>
              <a:ext uri="{FF2B5EF4-FFF2-40B4-BE49-F238E27FC236}">
                <a16:creationId xmlns:a16="http://schemas.microsoft.com/office/drawing/2014/main" id="{949BE901-1343-4076-80D1-C1A9CB29F595}"/>
              </a:ext>
            </a:extLst>
          </p:cNvPr>
          <p:cNvSpPr>
            <a:spLocks noGrp="1"/>
          </p:cNvSpPr>
          <p:nvPr>
            <p:ph type="body" sz="quarter" idx="104" hasCustomPrompt="1"/>
          </p:nvPr>
        </p:nvSpPr>
        <p:spPr>
          <a:xfrm>
            <a:off x="379021" y="5331880"/>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sp>
        <p:nvSpPr>
          <p:cNvPr id="64" name="Shape 427">
            <a:extLst>
              <a:ext uri="{FF2B5EF4-FFF2-40B4-BE49-F238E27FC236}">
                <a16:creationId xmlns:a16="http://schemas.microsoft.com/office/drawing/2014/main" id="{3ACC419B-825D-4054-AAFB-E87C7CB075D7}"/>
              </a:ext>
            </a:extLst>
          </p:cNvPr>
          <p:cNvSpPr>
            <a:spLocks noGrp="1"/>
          </p:cNvSpPr>
          <p:nvPr>
            <p:ph type="body" sz="quarter" idx="107" hasCustomPrompt="1"/>
          </p:nvPr>
        </p:nvSpPr>
        <p:spPr>
          <a:xfrm>
            <a:off x="846341" y="5840524"/>
            <a:ext cx="4230565" cy="375350"/>
          </a:xfrm>
          <a:prstGeom prst="rect">
            <a:avLst/>
          </a:prstGeom>
        </p:spPr>
        <p:txBody>
          <a:bodyPr tIns="0" bIns="0" anchor="t" anchorCtr="0">
            <a:normAutofit/>
          </a:bodyPr>
          <a:lstStyle>
            <a:lvl1pPr algn="l">
              <a:lnSpc>
                <a:spcPct val="100000"/>
              </a:lnSpc>
              <a:defRPr sz="1400" b="1" spc="0">
                <a:solidFill>
                  <a:schemeClr val="tx1"/>
                </a:solidFill>
                <a:latin typeface="+mn-lt"/>
              </a:defRPr>
            </a:lvl1pPr>
          </a:lstStyle>
          <a:p>
            <a:pPr lvl="0"/>
            <a:r>
              <a:rPr lang="en-US"/>
              <a:t>Title here</a:t>
            </a:r>
          </a:p>
        </p:txBody>
      </p:sp>
      <p:sp>
        <p:nvSpPr>
          <p:cNvPr id="66" name="Shape 427">
            <a:extLst>
              <a:ext uri="{FF2B5EF4-FFF2-40B4-BE49-F238E27FC236}">
                <a16:creationId xmlns:a16="http://schemas.microsoft.com/office/drawing/2014/main" id="{0E44AA5D-B04F-466C-9084-0582EECD3F5F}"/>
              </a:ext>
            </a:extLst>
          </p:cNvPr>
          <p:cNvSpPr>
            <a:spLocks noGrp="1"/>
          </p:cNvSpPr>
          <p:nvPr>
            <p:ph type="body" sz="quarter" idx="109" hasCustomPrompt="1"/>
          </p:nvPr>
        </p:nvSpPr>
        <p:spPr>
          <a:xfrm>
            <a:off x="379021" y="5840524"/>
            <a:ext cx="467320" cy="375350"/>
          </a:xfrm>
          <a:prstGeom prst="rect">
            <a:avLst/>
          </a:prstGeom>
        </p:spPr>
        <p:txBody>
          <a:bodyPr tIns="0" bIns="0" anchor="t" anchorCtr="0">
            <a:normAutofit/>
          </a:bodyPr>
          <a:lstStyle>
            <a:lvl1pPr algn="l">
              <a:lnSpc>
                <a:spcPct val="100000"/>
              </a:lnSpc>
              <a:defRPr sz="1400" b="1" spc="0">
                <a:solidFill>
                  <a:srgbClr val="A100FF"/>
                </a:solidFill>
                <a:latin typeface="+mj-lt"/>
              </a:defRPr>
            </a:lvl1pPr>
          </a:lstStyle>
          <a:p>
            <a:pPr lvl="0"/>
            <a:r>
              <a:rPr lang="en-US"/>
              <a:t>#</a:t>
            </a:r>
          </a:p>
        </p:txBody>
      </p:sp>
      <p:pic>
        <p:nvPicPr>
          <p:cNvPr id="26" name="Picture 25">
            <a:extLst>
              <a:ext uri="{FF2B5EF4-FFF2-40B4-BE49-F238E27FC236}">
                <a16:creationId xmlns:a16="http://schemas.microsoft.com/office/drawing/2014/main" id="{F3B4FD7F-C4BE-46BE-9AC1-15A43CA0E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25" name="TextBox 24">
            <a:extLst>
              <a:ext uri="{FF2B5EF4-FFF2-40B4-BE49-F238E27FC236}">
                <a16:creationId xmlns:a16="http://schemas.microsoft.com/office/drawing/2014/main" id="{42F917FB-30DE-421E-96DD-4E4E8ABF5CF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27" name="Slide Number Placeholder 6">
            <a:extLst>
              <a:ext uri="{FF2B5EF4-FFF2-40B4-BE49-F238E27FC236}">
                <a16:creationId xmlns:a16="http://schemas.microsoft.com/office/drawing/2014/main" id="{C82C152B-0CD7-4E23-ADED-767E17E363DD}"/>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0432478"/>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urse Overview">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055914"/>
            <a:ext cx="11437937" cy="5402424"/>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4392934"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Course Overview</a:t>
            </a:r>
          </a:p>
        </p:txBody>
      </p:sp>
      <p:pic>
        <p:nvPicPr>
          <p:cNvPr id="9" name="Picture 8">
            <a:extLst>
              <a:ext uri="{FF2B5EF4-FFF2-40B4-BE49-F238E27FC236}">
                <a16:creationId xmlns:a16="http://schemas.microsoft.com/office/drawing/2014/main" id="{5308293C-7055-4344-99D8-1BAD584EFF5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B134DE07-9C6B-4222-945F-FA64C3A1630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BCDDE09B-6CD5-423D-9F78-8E500070B6A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51609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ic Lis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2439A1-9510-42C9-8B53-E106CD7504F1}"/>
              </a:ext>
            </a:extLst>
          </p:cNvPr>
          <p:cNvSpPr txBox="1"/>
          <p:nvPr userDrawn="1"/>
        </p:nvSpPr>
        <p:spPr>
          <a:xfrm>
            <a:off x="383949" y="447222"/>
            <a:ext cx="2565511" cy="458652"/>
          </a:xfrm>
          <a:prstGeom prst="rect">
            <a:avLst/>
          </a:prstGeom>
          <a:noFill/>
        </p:spPr>
        <p:txBody>
          <a:bodyPr wrap="none" lIns="0" tIns="0" rIns="0" bIns="45720" rtlCol="0">
            <a:spAutoFit/>
          </a:bodyPr>
          <a:lstStyle/>
          <a:p>
            <a:pPr marL="82296" indent="0" algn="l" defTabSz="914377" rtl="0" eaLnBrk="1" latinLnBrk="0" hangingPunct="1">
              <a:lnSpc>
                <a:spcPct val="70000"/>
              </a:lnSpc>
              <a:spcBef>
                <a:spcPct val="0"/>
              </a:spcBef>
              <a:buNone/>
            </a:pPr>
            <a:r>
              <a:rPr lang="en-US" sz="3600" b="0" kern="1200" cap="none" baseline="0">
                <a:solidFill>
                  <a:schemeClr val="tx1"/>
                </a:solidFill>
                <a:latin typeface="+mj-lt"/>
                <a:ea typeface="+mj-ea"/>
                <a:cs typeface="+mj-cs"/>
              </a:rPr>
              <a:t>Topic List</a:t>
            </a:r>
          </a:p>
        </p:txBody>
      </p:sp>
      <p:sp>
        <p:nvSpPr>
          <p:cNvPr id="8" name="Table Placeholder 7">
            <a:extLst>
              <a:ext uri="{FF2B5EF4-FFF2-40B4-BE49-F238E27FC236}">
                <a16:creationId xmlns:a16="http://schemas.microsoft.com/office/drawing/2014/main" id="{91C9367B-8E61-4325-845F-EA23F2E39DE1}"/>
              </a:ext>
            </a:extLst>
          </p:cNvPr>
          <p:cNvSpPr>
            <a:spLocks noGrp="1"/>
          </p:cNvSpPr>
          <p:nvPr>
            <p:ph type="tbl" sz="quarter" idx="10"/>
          </p:nvPr>
        </p:nvSpPr>
        <p:spPr>
          <a:xfrm>
            <a:off x="3088165" y="1109663"/>
            <a:ext cx="6015671" cy="4899025"/>
          </a:xfrm>
          <a:prstGeom prst="rect">
            <a:avLst/>
          </a:prstGeom>
        </p:spPr>
        <p:txBody>
          <a:bodyPr/>
          <a:lstStyle/>
          <a:p>
            <a:r>
              <a:rPr lang="en-US"/>
              <a:t>Click icon to add table</a:t>
            </a:r>
          </a:p>
        </p:txBody>
      </p:sp>
      <p:pic>
        <p:nvPicPr>
          <p:cNvPr id="9" name="Picture 8">
            <a:extLst>
              <a:ext uri="{FF2B5EF4-FFF2-40B4-BE49-F238E27FC236}">
                <a16:creationId xmlns:a16="http://schemas.microsoft.com/office/drawing/2014/main" id="{ED846905-0AF4-4DF4-9C86-73916CFD50F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7" name="TextBox 6">
            <a:extLst>
              <a:ext uri="{FF2B5EF4-FFF2-40B4-BE49-F238E27FC236}">
                <a16:creationId xmlns:a16="http://schemas.microsoft.com/office/drawing/2014/main" id="{C3D51444-F51E-4557-8041-BBAF58E03F2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833612F9-3720-4E5E-9DD5-D6E2264F5A8E}"/>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2270806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lide Divider">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D55C4B40-0AAA-4530-BDE6-D3F2C9DBA7A4}"/>
              </a:ext>
            </a:extLst>
          </p:cNvPr>
          <p:cNvSpPr>
            <a:spLocks noGrp="1"/>
          </p:cNvSpPr>
          <p:nvPr>
            <p:ph type="pic" sz="quarter" idx="18"/>
          </p:nvPr>
        </p:nvSpPr>
        <p:spPr>
          <a:xfrm>
            <a:off x="0" y="0"/>
            <a:ext cx="12192000" cy="6858000"/>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7" name="Picture 6">
            <a:extLst>
              <a:ext uri="{FF2B5EF4-FFF2-40B4-BE49-F238E27FC236}">
                <a16:creationId xmlns:a16="http://schemas.microsoft.com/office/drawing/2014/main" id="{127C4AF9-2FED-4EF8-8E5C-B13319242DB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D844CE3E-E5B3-4180-86F1-D2FB3F337DF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A022B740-C0D1-4AB6-96BB-66DA005EA96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2206081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Option 1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391038"/>
            <a:ext cx="11437937" cy="5067300"/>
          </a:xfrm>
          <a:prstGeom prst="rect">
            <a:avLst/>
          </a:prstGeom>
        </p:spPr>
        <p:txBody>
          <a:bodyPr/>
          <a:lstStyle>
            <a:lvl1pPr marL="342900" indent="-342900" algn="l">
              <a:lnSpc>
                <a:spcPct val="100000"/>
              </a:lnSpc>
              <a:buFont typeface="Arial" panose="020B0604020202020204" pitchFamily="34" charset="0"/>
              <a:buChar char="•"/>
              <a:defRPr sz="2000" b="0"/>
            </a:lvl1pPr>
            <a:lvl2pPr marL="342900" indent="-342900">
              <a:buFont typeface="Arial" panose="020B0604020202020204" pitchFamily="34" charset="0"/>
              <a:buChar char="•"/>
              <a:defRPr sz="2000"/>
            </a:lvl2pPr>
            <a:lvl3pPr marL="569906" indent="-285750">
              <a:buFont typeface="Arial" panose="020B0604020202020204" pitchFamily="34" charset="0"/>
              <a:buChar char="•"/>
              <a:defRPr sz="1800"/>
            </a:lvl3pPr>
            <a:lvl4pPr marL="800087" indent="-285750">
              <a:spcAft>
                <a:spcPts val="600"/>
              </a:spcAft>
              <a:buFont typeface="Arial" panose="020B0604020202020204" pitchFamily="34" charset="0"/>
              <a:buChar char="•"/>
              <a:defRPr sz="1600"/>
            </a:lvl4pPr>
            <a:lvl5pPr marL="965183" indent="-285750">
              <a:spcAft>
                <a:spcPts val="600"/>
              </a:spcAft>
              <a:buFont typeface="Arial" panose="020B0604020202020204" pitchFamily="34" charset="0"/>
              <a:buChar char="•"/>
              <a:defRPr sz="1600"/>
            </a:lvl5pPr>
            <a:lvl6pPr marL="1027090" indent="-171450">
              <a:buFont typeface="Arial" panose="020B0604020202020204" pitchFamily="34" charset="0"/>
              <a:buChar char="•"/>
              <a:defRPr/>
            </a:lvl6pPr>
          </a:lstStyle>
          <a:p>
            <a:pPr lvl="0"/>
            <a:r>
              <a:rPr lang="en-US" dirty="0"/>
              <a:t>Click to enter the content</a:t>
            </a:r>
          </a:p>
          <a:p>
            <a:pPr lvl="2"/>
            <a:r>
              <a:rPr lang="en-US" dirty="0"/>
              <a:t>Second level</a:t>
            </a:r>
          </a:p>
          <a:p>
            <a:pPr lvl="3"/>
            <a:r>
              <a:rPr lang="en-US" dirty="0"/>
              <a:t>Third level</a:t>
            </a:r>
          </a:p>
          <a:p>
            <a:pPr lvl="4"/>
            <a:r>
              <a:rPr lang="en-US" dirty="0"/>
              <a:t>Fourth level</a:t>
            </a:r>
          </a:p>
          <a:p>
            <a:pPr lvl="5"/>
            <a:r>
              <a:rPr lang="en-US" dirty="0"/>
              <a:t>Fifth level</a:t>
            </a:r>
          </a:p>
        </p:txBody>
      </p:sp>
      <p:pic>
        <p:nvPicPr>
          <p:cNvPr id="9" name="Picture 8">
            <a:extLst>
              <a:ext uri="{FF2B5EF4-FFF2-40B4-BE49-F238E27FC236}">
                <a16:creationId xmlns:a16="http://schemas.microsoft.com/office/drawing/2014/main" id="{37B1B9D9-A003-4644-BD7C-CCC3FE99E6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7DDC41D-81A8-446A-A96F-E3D3F15D191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0" name="Slide Number Placeholder 6">
            <a:extLst>
              <a:ext uri="{FF2B5EF4-FFF2-40B4-BE49-F238E27FC236}">
                <a16:creationId xmlns:a16="http://schemas.microsoft.com/office/drawing/2014/main" id="{A5A1962B-C3CC-420A-A752-1FC8A7C3D5B2}"/>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82414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Option 2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828800"/>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dirty="0"/>
              <a:t>Click to enter the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7A4713EB-8A98-4809-932D-73C4DABAD4C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9" name="Picture 8">
            <a:extLst>
              <a:ext uri="{FF2B5EF4-FFF2-40B4-BE49-F238E27FC236}">
                <a16:creationId xmlns:a16="http://schemas.microsoft.com/office/drawing/2014/main" id="{E970636A-EA4E-4F53-AF96-CC4B87EAAC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05EAD2B4-24E6-4A74-B3F4-20B42BF2E9D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D9785749-2016-456B-BD0B-A8CF2ABF031A}"/>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2251370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Option 3 (2-column without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Content Placeholder 11">
            <a:extLst>
              <a:ext uri="{FF2B5EF4-FFF2-40B4-BE49-F238E27FC236}">
                <a16:creationId xmlns:a16="http://schemas.microsoft.com/office/drawing/2014/main" id="{F0E84C4E-2514-4AA0-8927-802E6E40FB64}"/>
              </a:ext>
            </a:extLst>
          </p:cNvPr>
          <p:cNvSpPr>
            <a:spLocks noGrp="1"/>
          </p:cNvSpPr>
          <p:nvPr>
            <p:ph sz="quarter" idx="13" hasCustomPrompt="1"/>
          </p:nvPr>
        </p:nvSpPr>
        <p:spPr>
          <a:xfrm>
            <a:off x="373063" y="1390244"/>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8" name="Content Placeholder 11">
            <a:extLst>
              <a:ext uri="{FF2B5EF4-FFF2-40B4-BE49-F238E27FC236}">
                <a16:creationId xmlns:a16="http://schemas.microsoft.com/office/drawing/2014/main" id="{C443D5FC-0C36-44DC-9556-2B1562D46421}"/>
              </a:ext>
            </a:extLst>
          </p:cNvPr>
          <p:cNvSpPr>
            <a:spLocks noGrp="1"/>
          </p:cNvSpPr>
          <p:nvPr>
            <p:ph sz="quarter" idx="14" hasCustomPrompt="1"/>
          </p:nvPr>
        </p:nvSpPr>
        <p:spPr>
          <a:xfrm>
            <a:off x="6264405" y="1387588"/>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0" name="Picture 9">
            <a:extLst>
              <a:ext uri="{FF2B5EF4-FFF2-40B4-BE49-F238E27FC236}">
                <a16:creationId xmlns:a16="http://schemas.microsoft.com/office/drawing/2014/main" id="{D7144026-598E-4FFE-952B-BBE211CA223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EBA83EBA-C1DB-41DA-8D35-5BFECA334BA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D2613C9C-0B43-408C-BD82-404A9ECCA673}"/>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213840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Option 4 (2-column with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3" name="Text Placeholder 3">
            <a:extLst>
              <a:ext uri="{FF2B5EF4-FFF2-40B4-BE49-F238E27FC236}">
                <a16:creationId xmlns:a16="http://schemas.microsoft.com/office/drawing/2014/main" id="{921F087A-B313-4B8E-BFBC-AB015A9A73C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6" name="Text Placeholder 3">
            <a:extLst>
              <a:ext uri="{FF2B5EF4-FFF2-40B4-BE49-F238E27FC236}">
                <a16:creationId xmlns:a16="http://schemas.microsoft.com/office/drawing/2014/main" id="{4AC6D44A-CC4D-4B1C-A8F8-784D9565B6FA}"/>
              </a:ext>
            </a:extLst>
          </p:cNvPr>
          <p:cNvSpPr>
            <a:spLocks noGrp="1"/>
          </p:cNvSpPr>
          <p:nvPr>
            <p:ph type="body" sz="quarter" idx="13" hasCustomPrompt="1"/>
          </p:nvPr>
        </p:nvSpPr>
        <p:spPr>
          <a:xfrm>
            <a:off x="373064" y="1398489"/>
            <a:ext cx="5548312"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7" name="Text Placeholder 3">
            <a:extLst>
              <a:ext uri="{FF2B5EF4-FFF2-40B4-BE49-F238E27FC236}">
                <a16:creationId xmlns:a16="http://schemas.microsoft.com/office/drawing/2014/main" id="{9C08F6D1-F4F0-4FD3-80B2-F864C3547694}"/>
              </a:ext>
            </a:extLst>
          </p:cNvPr>
          <p:cNvSpPr>
            <a:spLocks noGrp="1"/>
          </p:cNvSpPr>
          <p:nvPr>
            <p:ph type="body" sz="quarter" idx="14" hasCustomPrompt="1"/>
          </p:nvPr>
        </p:nvSpPr>
        <p:spPr>
          <a:xfrm>
            <a:off x="6233905" y="1392718"/>
            <a:ext cx="5577095" cy="397653"/>
          </a:xfrm>
          <a:prstGeom prst="rect">
            <a:avLst/>
          </a:prstGeom>
        </p:spPr>
        <p:txBody>
          <a:bodyPr anchor="ctr"/>
          <a:lstStyle>
            <a:lvl1pPr marL="0" indent="0" algn="l">
              <a:spcAft>
                <a:spcPts val="0"/>
              </a:spcAft>
              <a:buNone/>
              <a:defRPr lang="en-US" sz="1800" b="1" kern="1200"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8" name="Content Placeholder 11">
            <a:extLst>
              <a:ext uri="{FF2B5EF4-FFF2-40B4-BE49-F238E27FC236}">
                <a16:creationId xmlns:a16="http://schemas.microsoft.com/office/drawing/2014/main" id="{46EA2278-E384-46F0-AA75-C5B2389DD11C}"/>
              </a:ext>
            </a:extLst>
          </p:cNvPr>
          <p:cNvSpPr>
            <a:spLocks noGrp="1"/>
          </p:cNvSpPr>
          <p:nvPr>
            <p:ph sz="quarter" idx="15" hasCustomPrompt="1"/>
          </p:nvPr>
        </p:nvSpPr>
        <p:spPr>
          <a:xfrm>
            <a:off x="373063" y="1828779"/>
            <a:ext cx="5548312"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sp>
        <p:nvSpPr>
          <p:cNvPr id="9" name="Content Placeholder 11">
            <a:extLst>
              <a:ext uri="{FF2B5EF4-FFF2-40B4-BE49-F238E27FC236}">
                <a16:creationId xmlns:a16="http://schemas.microsoft.com/office/drawing/2014/main" id="{48136356-513A-49D6-BFA8-09B174361F25}"/>
              </a:ext>
            </a:extLst>
          </p:cNvPr>
          <p:cNvSpPr>
            <a:spLocks noGrp="1"/>
          </p:cNvSpPr>
          <p:nvPr>
            <p:ph sz="quarter" idx="16" hasCustomPrompt="1"/>
          </p:nvPr>
        </p:nvSpPr>
        <p:spPr>
          <a:xfrm>
            <a:off x="6233115" y="1828779"/>
            <a:ext cx="5577095" cy="4045500"/>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a:t>Click to enter the content</a:t>
            </a:r>
          </a:p>
          <a:p>
            <a:pPr marL="0" marR="0" lvl="1"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Second level</a:t>
            </a:r>
          </a:p>
          <a:p>
            <a:pPr marL="514338" marR="0" lvl="2" indent="-230182"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Third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a:t>Fourth level</a:t>
            </a:r>
          </a:p>
          <a:p>
            <a:pPr marL="857229" marR="0" lvl="4" indent="-177796"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a:pPr>
            <a:r>
              <a:rPr lang="en-US"/>
              <a:t>Fifth level</a:t>
            </a:r>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marL="685783" marR="0" lvl="3" indent="-171446"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lang="en-US"/>
          </a:p>
          <a:p>
            <a:pPr lvl="0"/>
            <a:endParaRPr lang="en-US"/>
          </a:p>
        </p:txBody>
      </p:sp>
      <p:pic>
        <p:nvPicPr>
          <p:cNvPr id="12" name="Picture 11">
            <a:extLst>
              <a:ext uri="{FF2B5EF4-FFF2-40B4-BE49-F238E27FC236}">
                <a16:creationId xmlns:a16="http://schemas.microsoft.com/office/drawing/2014/main" id="{D514D603-B034-4EE4-BB83-818D3076732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34117817-7A59-4065-BD65-BFC659213540}"/>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5C6C7856-7CFD-45DF-A096-FC397A1182A5}"/>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827004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and Sub-top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1791476"/>
            <a:ext cx="11437937" cy="4629538"/>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pic>
        <p:nvPicPr>
          <p:cNvPr id="10" name="Picture 9">
            <a:extLst>
              <a:ext uri="{FF2B5EF4-FFF2-40B4-BE49-F238E27FC236}">
                <a16:creationId xmlns:a16="http://schemas.microsoft.com/office/drawing/2014/main" id="{F82FED9C-6826-428B-B79D-40154317E2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F655FD4B-A3E6-4873-805A-3C96F9C4061B}"/>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CBD16CB8-A8AA-4D67-ADEC-A3ECB5303BCB}"/>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8740192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 Option 5 (Long title with Topic, Sub-topic and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B22B9-F942-4FD7-86F0-E0F50AAB8478}"/>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6" name="Text Placeholder 5">
            <a:extLst>
              <a:ext uri="{FF2B5EF4-FFF2-40B4-BE49-F238E27FC236}">
                <a16:creationId xmlns:a16="http://schemas.microsoft.com/office/drawing/2014/main" id="{7137B77E-0E2A-4762-99D2-3AAE5E372886}"/>
              </a:ext>
            </a:extLst>
          </p:cNvPr>
          <p:cNvSpPr>
            <a:spLocks noGrp="1"/>
          </p:cNvSpPr>
          <p:nvPr>
            <p:ph type="body" sz="quarter" idx="11" hasCustomPrompt="1"/>
          </p:nvPr>
        </p:nvSpPr>
        <p:spPr>
          <a:xfrm>
            <a:off x="373063" y="2227812"/>
            <a:ext cx="11437937" cy="4193202"/>
          </a:xfrm>
          <a:prstGeom prst="rect">
            <a:avLst/>
          </a:prstGeom>
        </p:spPr>
        <p:txBody>
          <a:bodyPr/>
          <a:lstStyle>
            <a:lvl1pPr marL="0" indent="0">
              <a:lnSpc>
                <a:spcPct val="100000"/>
              </a:lnSpc>
              <a:defRPr sz="1600" b="0"/>
            </a:lvl1pPr>
            <a:lvl2pPr marL="0">
              <a:defRPr sz="1600"/>
            </a:lvl2pPr>
            <a:lvl3pPr>
              <a:defRPr sz="1400"/>
            </a:lvl3pPr>
            <a:lvl4pPr>
              <a:spcAft>
                <a:spcPts val="600"/>
              </a:spcAft>
              <a:defRPr sz="1200"/>
            </a:lvl4pPr>
            <a:lvl5pPr>
              <a:spcAft>
                <a:spcPts val="600"/>
              </a:spcAft>
              <a:defRPr sz="1200"/>
            </a:lvl5pPr>
          </a:lstStyle>
          <a:p>
            <a:pPr lvl="0"/>
            <a:r>
              <a:rPr lang="en-US"/>
              <a:t>Click to enter the content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64F882F-F0DB-4A20-B0D1-7082BD537FE5}"/>
              </a:ext>
            </a:extLst>
          </p:cNvPr>
          <p:cNvSpPr>
            <a:spLocks noGrp="1"/>
          </p:cNvSpPr>
          <p:nvPr>
            <p:ph type="body" sz="quarter" idx="10" hasCustomPrompt="1"/>
          </p:nvPr>
        </p:nvSpPr>
        <p:spPr>
          <a:xfrm>
            <a:off x="373777" y="1371598"/>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8" name="Text Placeholder 3">
            <a:extLst>
              <a:ext uri="{FF2B5EF4-FFF2-40B4-BE49-F238E27FC236}">
                <a16:creationId xmlns:a16="http://schemas.microsoft.com/office/drawing/2014/main" id="{CF6D9BF5-C212-4161-90B8-9AEAC98C56AD}"/>
              </a:ext>
            </a:extLst>
          </p:cNvPr>
          <p:cNvSpPr>
            <a:spLocks noGrp="1"/>
          </p:cNvSpPr>
          <p:nvPr>
            <p:ph type="body" sz="quarter" idx="12" hasCustomPrompt="1"/>
          </p:nvPr>
        </p:nvSpPr>
        <p:spPr>
          <a:xfrm>
            <a:off x="373063" y="1799705"/>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pic>
        <p:nvPicPr>
          <p:cNvPr id="11" name="Picture 10">
            <a:extLst>
              <a:ext uri="{FF2B5EF4-FFF2-40B4-BE49-F238E27FC236}">
                <a16:creationId xmlns:a16="http://schemas.microsoft.com/office/drawing/2014/main" id="{FE18663A-DD48-40B5-8B9F-3AEE80EA4C8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0" name="TextBox 9">
            <a:extLst>
              <a:ext uri="{FF2B5EF4-FFF2-40B4-BE49-F238E27FC236}">
                <a16:creationId xmlns:a16="http://schemas.microsoft.com/office/drawing/2014/main" id="{4DD3A48D-8C63-4B0A-964A-FAF71708848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2" name="Slide Number Placeholder 6">
            <a:extLst>
              <a:ext uri="{FF2B5EF4-FFF2-40B4-BE49-F238E27FC236}">
                <a16:creationId xmlns:a16="http://schemas.microsoft.com/office/drawing/2014/main" id="{716200FF-8A54-4BBB-98C1-5F277F4257E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00144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13" name="Text Placeholder 8">
            <a:extLst>
              <a:ext uri="{FF2B5EF4-FFF2-40B4-BE49-F238E27FC236}">
                <a16:creationId xmlns:a16="http://schemas.microsoft.com/office/drawing/2014/main" id="{8F633B1D-4656-49D2-B988-2E4574B0771F}"/>
              </a:ext>
            </a:extLst>
          </p:cNvPr>
          <p:cNvSpPr>
            <a:spLocks noGrp="1"/>
          </p:cNvSpPr>
          <p:nvPr>
            <p:ph type="body" sz="quarter" idx="16" hasCustomPrompt="1"/>
          </p:nvPr>
        </p:nvSpPr>
        <p:spPr>
          <a:xfrm>
            <a:off x="1143000" y="4610099"/>
            <a:ext cx="4953000" cy="1474215"/>
          </a:xfrm>
          <a:prstGeom prst="rect">
            <a:avLst/>
          </a:prstGeom>
        </p:spPr>
        <p:txBody>
          <a:bodyPr/>
          <a:lstStyle>
            <a:lvl1pPr marL="0" indent="0">
              <a:lnSpc>
                <a:spcPct val="90000"/>
              </a:lnSpc>
              <a:spcAft>
                <a:spcPts val="600"/>
              </a:spcAft>
              <a:buNone/>
              <a:defRPr sz="2400" cap="none" baseline="0">
                <a:latin typeface="Palatino Linotype" panose="02040502050505030304" pitchFamily="18" charset="0"/>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Palatino Linotype 24pt</a:t>
            </a:r>
            <a:endParaRPr lang="en-US"/>
          </a:p>
        </p:txBody>
      </p:sp>
      <p:sp>
        <p:nvSpPr>
          <p:cNvPr id="15" name="Picture Placeholder 18">
            <a:extLst>
              <a:ext uri="{FF2B5EF4-FFF2-40B4-BE49-F238E27FC236}">
                <a16:creationId xmlns:a16="http://schemas.microsoft.com/office/drawing/2014/main" id="{4405C078-EFF6-47FC-A621-6248062F835A}"/>
              </a:ext>
            </a:extLst>
          </p:cNvPr>
          <p:cNvSpPr>
            <a:spLocks noGrp="1"/>
          </p:cNvSpPr>
          <p:nvPr>
            <p:ph type="pic" sz="quarter" idx="13" hasCustomPrompt="1"/>
          </p:nvPr>
        </p:nvSpPr>
        <p:spPr>
          <a:xfrm>
            <a:off x="6858000" y="381000"/>
            <a:ext cx="4953000" cy="5703315"/>
          </a:xfrm>
          <a:prstGeom prst="rect">
            <a:avLst/>
          </a:prstGeom>
          <a:noFill/>
        </p:spPr>
        <p:txBody>
          <a:bodyPr tIns="274320" bIns="274320" anchor="ctr"/>
          <a:lstStyle>
            <a:lvl1pPr marL="0" indent="0" algn="ctr">
              <a:buNone/>
              <a:defRPr sz="1400" b="0" cap="none" baseline="0">
                <a:solidFill>
                  <a:schemeClr val="tx1"/>
                </a:solidFill>
              </a:defRPr>
            </a:lvl1pPr>
          </a:lstStyle>
          <a:p>
            <a:r>
              <a:rPr lang="en-GB"/>
              <a:t>Add image, then ‘Send to Back’</a:t>
            </a:r>
            <a:endParaRPr lang="en-US"/>
          </a:p>
        </p:txBody>
      </p:sp>
      <p:sp>
        <p:nvSpPr>
          <p:cNvPr id="16" name="Title 1">
            <a:extLst>
              <a:ext uri="{FF2B5EF4-FFF2-40B4-BE49-F238E27FC236}">
                <a16:creationId xmlns:a16="http://schemas.microsoft.com/office/drawing/2014/main" id="{F44D3C74-F932-479D-A637-B56161A70D71}"/>
              </a:ext>
            </a:extLst>
          </p:cNvPr>
          <p:cNvSpPr>
            <a:spLocks noGrp="1"/>
          </p:cNvSpPr>
          <p:nvPr>
            <p:ph type="title" hasCustomPrompt="1"/>
          </p:nvPr>
        </p:nvSpPr>
        <p:spPr>
          <a:xfrm>
            <a:off x="1143001" y="381000"/>
            <a:ext cx="4952999" cy="3915092"/>
          </a:xfrm>
          <a:prstGeom prst="rect">
            <a:avLst/>
          </a:prstGeom>
        </p:spPr>
        <p:txBody>
          <a:bodyPr anchor="b"/>
          <a:lstStyle>
            <a:lvl1pPr>
              <a:defRPr sz="5400" cap="none" baseline="0">
                <a:solidFill>
                  <a:schemeClr val="tx1"/>
                </a:solidFill>
              </a:defRPr>
            </a:lvl1pPr>
          </a:lstStyle>
          <a:p>
            <a:r>
              <a:rPr lang="en-US"/>
              <a:t>Section title 54pt</a:t>
            </a:r>
          </a:p>
        </p:txBody>
      </p:sp>
      <p:pic>
        <p:nvPicPr>
          <p:cNvPr id="17" name="Picture 16">
            <a:extLst>
              <a:ext uri="{FF2B5EF4-FFF2-40B4-BE49-F238E27FC236}">
                <a16:creationId xmlns:a16="http://schemas.microsoft.com/office/drawing/2014/main" id="{F20ABCBC-11AA-4C9F-BEEA-A3248DBEC08E}"/>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9" name="TextBox 8">
            <a:extLst>
              <a:ext uri="{FF2B5EF4-FFF2-40B4-BE49-F238E27FC236}">
                <a16:creationId xmlns:a16="http://schemas.microsoft.com/office/drawing/2014/main" id="{B172DC30-E0E1-4C11-8741-D044348A782A}"/>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1" name="Slide Number Placeholder 6">
            <a:extLst>
              <a:ext uri="{FF2B5EF4-FFF2-40B4-BE49-F238E27FC236}">
                <a16:creationId xmlns:a16="http://schemas.microsoft.com/office/drawing/2014/main" id="{752975D4-661C-4705-A3D4-1E221DF1475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9586105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with Table - Option 1">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943099"/>
            <a:ext cx="11430000" cy="4233863"/>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a:p>
        </p:txBody>
      </p:sp>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9" name="Picture 8">
            <a:extLst>
              <a:ext uri="{FF2B5EF4-FFF2-40B4-BE49-F238E27FC236}">
                <a16:creationId xmlns:a16="http://schemas.microsoft.com/office/drawing/2014/main" id="{4AFAC1F3-582B-4630-B43C-E9C763E6258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8F947A81-C428-4583-864E-17F21DFD88C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3" name="Slide Number Placeholder 6">
            <a:extLst>
              <a:ext uri="{FF2B5EF4-FFF2-40B4-BE49-F238E27FC236}">
                <a16:creationId xmlns:a16="http://schemas.microsoft.com/office/drawing/2014/main" id="{A6C413E1-8694-4D88-9971-D469731276A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4419419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t with Table - Option 2">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427776"/>
            <a:ext cx="11430000" cy="3749185"/>
          </a:xfrm>
          <a:prstGeom prst="rect">
            <a:avLst/>
          </a:prstGeom>
        </p:spPr>
        <p:txBody>
          <a:bodyPr vert="horz" lIns="0" tIns="0" rIns="0" bIns="0" rtlCol="0" anchor="ctr">
            <a:normAutofit/>
          </a:bodyPr>
          <a:lst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a:t>Click icon to add table</a:t>
            </a:r>
            <a:endParaRPr lang="en-GB"/>
          </a:p>
        </p:txBody>
      </p:sp>
      <p:sp>
        <p:nvSpPr>
          <p:cNvPr id="9" name="Title 1">
            <a:extLst>
              <a:ext uri="{FF2B5EF4-FFF2-40B4-BE49-F238E27FC236}">
                <a16:creationId xmlns:a16="http://schemas.microsoft.com/office/drawing/2014/main" id="{1CC8C66A-3585-4926-A6F1-0519632E5B4D}"/>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0" name="Text Placeholder 3">
            <a:extLst>
              <a:ext uri="{FF2B5EF4-FFF2-40B4-BE49-F238E27FC236}">
                <a16:creationId xmlns:a16="http://schemas.microsoft.com/office/drawing/2014/main" id="{DB8EAA82-637A-4CF2-842E-D481B8B40A66}"/>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1" name="Text Placeholder 3">
            <a:extLst>
              <a:ext uri="{FF2B5EF4-FFF2-40B4-BE49-F238E27FC236}">
                <a16:creationId xmlns:a16="http://schemas.microsoft.com/office/drawing/2014/main" id="{DF2C48DF-45D7-4001-A3CD-163C99111F68}"/>
              </a:ext>
            </a:extLst>
          </p:cNvPr>
          <p:cNvSpPr>
            <a:spLocks noGrp="1"/>
          </p:cNvSpPr>
          <p:nvPr>
            <p:ph type="body" sz="quarter" idx="12" hasCustomPrompt="1"/>
          </p:nvPr>
        </p:nvSpPr>
        <p:spPr>
          <a:xfrm>
            <a:off x="373063" y="1398489"/>
            <a:ext cx="11437223" cy="397653"/>
          </a:xfrm>
          <a:prstGeom prst="rect">
            <a:avLst/>
          </a:prstGeom>
        </p:spPr>
        <p:txBody>
          <a:bodyPr anchor="ctr"/>
          <a:lstStyle>
            <a:lvl1pPr marL="0" indent="0" algn="l">
              <a:spcAft>
                <a:spcPts val="0"/>
              </a:spcAft>
              <a:buNone/>
              <a:defRPr lang="en-US" sz="1800" b="1" kern="1200" cap="none" baseline="0" dirty="0" smtClean="0">
                <a:solidFill>
                  <a:srgbClr val="A700E6"/>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heading</a:t>
            </a:r>
          </a:p>
        </p:txBody>
      </p:sp>
      <p:sp>
        <p:nvSpPr>
          <p:cNvPr id="12" name="Text Placeholder 5">
            <a:extLst>
              <a:ext uri="{FF2B5EF4-FFF2-40B4-BE49-F238E27FC236}">
                <a16:creationId xmlns:a16="http://schemas.microsoft.com/office/drawing/2014/main" id="{83284317-2D2E-42D8-AF22-65BE86DCE5ED}"/>
              </a:ext>
            </a:extLst>
          </p:cNvPr>
          <p:cNvSpPr>
            <a:spLocks noGrp="1"/>
          </p:cNvSpPr>
          <p:nvPr>
            <p:ph type="body" sz="quarter" idx="11" hasCustomPrompt="1"/>
          </p:nvPr>
        </p:nvSpPr>
        <p:spPr>
          <a:xfrm>
            <a:off x="380117" y="1845259"/>
            <a:ext cx="11437937" cy="533401"/>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Table description</a:t>
            </a:r>
          </a:p>
        </p:txBody>
      </p:sp>
      <p:pic>
        <p:nvPicPr>
          <p:cNvPr id="14" name="Picture 13">
            <a:extLst>
              <a:ext uri="{FF2B5EF4-FFF2-40B4-BE49-F238E27FC236}">
                <a16:creationId xmlns:a16="http://schemas.microsoft.com/office/drawing/2014/main" id="{16854EF1-6FE3-4776-A179-83AEB5E1B8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5" name="TextBox 14">
            <a:extLst>
              <a:ext uri="{FF2B5EF4-FFF2-40B4-BE49-F238E27FC236}">
                <a16:creationId xmlns:a16="http://schemas.microsoft.com/office/drawing/2014/main" id="{52976822-CC6E-4499-8019-DC542DCE8965}"/>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6" name="Slide Number Placeholder 6">
            <a:extLst>
              <a:ext uri="{FF2B5EF4-FFF2-40B4-BE49-F238E27FC236}">
                <a16:creationId xmlns:a16="http://schemas.microsoft.com/office/drawing/2014/main" id="{6CD53139-2D52-4A8A-A8F3-50FFB06FDBC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1943459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with Image - Option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9BA48AF-B71B-48C6-AF26-D04B6769B984}"/>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sp>
        <p:nvSpPr>
          <p:cNvPr id="11" name="Text Placeholder 3">
            <a:extLst>
              <a:ext uri="{FF2B5EF4-FFF2-40B4-BE49-F238E27FC236}">
                <a16:creationId xmlns:a16="http://schemas.microsoft.com/office/drawing/2014/main" id="{1B5FB249-9155-4549-8505-342C42B128B8}"/>
              </a:ext>
            </a:extLst>
          </p:cNvPr>
          <p:cNvSpPr>
            <a:spLocks noGrp="1"/>
          </p:cNvSpPr>
          <p:nvPr>
            <p:ph type="body" sz="quarter" idx="10" hasCustomPrompt="1"/>
          </p:nvPr>
        </p:nvSpPr>
        <p:spPr>
          <a:xfrm>
            <a:off x="373777" y="951719"/>
            <a:ext cx="11437223" cy="397653"/>
          </a:xfrm>
          <a:prstGeom prst="rect">
            <a:avLst/>
          </a:prstGeom>
        </p:spPr>
        <p:txBody>
          <a:bodyPr anchor="ctr"/>
          <a:lstStyle>
            <a:lvl1pPr marL="0" indent="0" algn="l">
              <a:spcAft>
                <a:spcPts val="0"/>
              </a:spcAft>
              <a:buNone/>
              <a:defRPr lang="en-US" sz="2000" b="1" kern="1200" cap="none" baseline="0" dirty="0" smtClean="0">
                <a:solidFill>
                  <a:schemeClr val="tx1"/>
                </a:solidFill>
                <a:latin typeface="Arial" panose="020B0604020202020204" pitchFamily="34" charset="0"/>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a:t>Click to add sub-topic</a:t>
            </a:r>
          </a:p>
        </p:txBody>
      </p:sp>
      <p:sp>
        <p:nvSpPr>
          <p:cNvPr id="12" name="Text Placeholder 5">
            <a:extLst>
              <a:ext uri="{FF2B5EF4-FFF2-40B4-BE49-F238E27FC236}">
                <a16:creationId xmlns:a16="http://schemas.microsoft.com/office/drawing/2014/main" id="{3342A2E1-34F4-4EDC-BD9F-4F2F5068608C}"/>
              </a:ext>
            </a:extLst>
          </p:cNvPr>
          <p:cNvSpPr>
            <a:spLocks noGrp="1"/>
          </p:cNvSpPr>
          <p:nvPr>
            <p:ph type="body" sz="quarter" idx="11" hasCustomPrompt="1"/>
          </p:nvPr>
        </p:nvSpPr>
        <p:spPr>
          <a:xfrm>
            <a:off x="381000" y="1389722"/>
            <a:ext cx="11437937" cy="443115"/>
          </a:xfrm>
          <a:prstGeom prst="rect">
            <a:avLst/>
          </a:prstGeom>
        </p:spPr>
        <p:txBody>
          <a:bodyPr/>
          <a:lstStyle>
            <a:lvl1pPr marL="0" indent="0">
              <a:lnSpc>
                <a:spcPct val="100000"/>
              </a:lnSpc>
              <a:defRPr sz="1600" b="0"/>
            </a:lvl1pPr>
            <a:lvl2pPr marL="0" indent="0">
              <a:buNone/>
              <a:defRPr sz="1600"/>
            </a:lvl2pPr>
            <a:lvl3pPr>
              <a:defRPr sz="1400"/>
            </a:lvl3pPr>
            <a:lvl4pPr>
              <a:spcAft>
                <a:spcPts val="600"/>
              </a:spcAft>
              <a:defRPr sz="1200"/>
            </a:lvl4pPr>
            <a:lvl5pPr>
              <a:spcAft>
                <a:spcPts val="600"/>
              </a:spcAft>
              <a:defRPr sz="1200"/>
            </a:lvl5pPr>
          </a:lstStyle>
          <a:p>
            <a:pPr lvl="0"/>
            <a:r>
              <a:rPr lang="en-US"/>
              <a:t>Image description</a:t>
            </a:r>
          </a:p>
        </p:txBody>
      </p:sp>
      <p:sp>
        <p:nvSpPr>
          <p:cNvPr id="7" name="Picture Placeholder 2">
            <a:extLst>
              <a:ext uri="{FF2B5EF4-FFF2-40B4-BE49-F238E27FC236}">
                <a16:creationId xmlns:a16="http://schemas.microsoft.com/office/drawing/2014/main" id="{C46FF0A0-C5FC-41B8-9E9C-72109FCA022A}"/>
              </a:ext>
            </a:extLst>
          </p:cNvPr>
          <p:cNvSpPr>
            <a:spLocks noGrp="1"/>
          </p:cNvSpPr>
          <p:nvPr>
            <p:ph type="pic" sz="quarter" idx="18"/>
          </p:nvPr>
        </p:nvSpPr>
        <p:spPr>
          <a:xfrm>
            <a:off x="373776" y="1832838"/>
            <a:ext cx="11445161" cy="4621393"/>
          </a:xfrm>
          <a:prstGeom prst="rect">
            <a:avLst/>
          </a:prstGeom>
        </p:spPr>
        <p:txBody>
          <a:bodyPr anchor="ctr">
            <a:normAutofit/>
          </a:bodyPr>
          <a:lstStyle>
            <a:lvl1pPr algn="ctr">
              <a:defRPr lang="en-GB" sz="1100" b="0"/>
            </a:lvl1pPr>
          </a:lstStyle>
          <a:p>
            <a:r>
              <a:rPr lang="en-US"/>
              <a:t>Click icon to add picture</a:t>
            </a:r>
            <a:endParaRPr lang="en-GB"/>
          </a:p>
        </p:txBody>
      </p:sp>
      <p:pic>
        <p:nvPicPr>
          <p:cNvPr id="13" name="Picture 12">
            <a:extLst>
              <a:ext uri="{FF2B5EF4-FFF2-40B4-BE49-F238E27FC236}">
                <a16:creationId xmlns:a16="http://schemas.microsoft.com/office/drawing/2014/main" id="{A58CCC5E-AA24-4E7C-AF4F-11A9700B112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8286C3AE-CA81-4ED3-9B8B-B0C10B50B032}"/>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14" name="Slide Number Placeholder 6">
            <a:extLst>
              <a:ext uri="{FF2B5EF4-FFF2-40B4-BE49-F238E27FC236}">
                <a16:creationId xmlns:a16="http://schemas.microsoft.com/office/drawing/2014/main" id="{8C8872D2-1F4B-423D-A36B-07BD152C2537}"/>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14080974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hort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461C13-4952-41E7-AEED-05835068DA6C}"/>
              </a:ext>
            </a:extLst>
          </p:cNvPr>
          <p:cNvSpPr>
            <a:spLocks noGrp="1"/>
          </p:cNvSpPr>
          <p:nvPr>
            <p:ph type="title"/>
          </p:nvPr>
        </p:nvSpPr>
        <p:spPr>
          <a:xfrm>
            <a:off x="381000" y="380999"/>
            <a:ext cx="11430000" cy="533401"/>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E68F536E-227B-4F04-B66D-F8321E8ABCC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6" name="TextBox 5">
            <a:extLst>
              <a:ext uri="{FF2B5EF4-FFF2-40B4-BE49-F238E27FC236}">
                <a16:creationId xmlns:a16="http://schemas.microsoft.com/office/drawing/2014/main" id="{85B2EF2B-3312-49D8-9DBC-649F55BB3ED7}"/>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8FBE78A9-5020-4AC2-A708-E4A4EABEA81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4992861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ong 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8A52E3-6241-46BB-8A73-4C614DECBA13}"/>
              </a:ext>
            </a:extLst>
          </p:cNvPr>
          <p:cNvSpPr>
            <a:spLocks noGrp="1"/>
          </p:cNvSpPr>
          <p:nvPr>
            <p:ph type="title"/>
          </p:nvPr>
        </p:nvSpPr>
        <p:spPr>
          <a:xfrm>
            <a:off x="381000" y="343675"/>
            <a:ext cx="11430000" cy="984832"/>
          </a:xfrm>
          <a:prstGeom prst="rect">
            <a:avLst/>
          </a:prstGeom>
        </p:spPr>
        <p:txBody>
          <a:bodyPr vert="horz" lIns="0" tIns="45720" rIns="0" bIns="0" rtlCol="0" anchor="ctr" anchorCtr="0">
            <a:normAutofit/>
          </a:bodyPr>
          <a:lstStyle>
            <a:lvl1pPr marL="82296" indent="0" algn="l" defTabSz="914377" rtl="0" eaLnBrk="1" latinLnBrk="0" hangingPunct="1">
              <a:lnSpc>
                <a:spcPct val="70000"/>
              </a:lnSpc>
              <a:spcBef>
                <a:spcPct val="0"/>
              </a:spcBef>
              <a:buNone/>
              <a:defRPr sz="3600" b="0" kern="1200" cap="none" baseline="0">
                <a:solidFill>
                  <a:schemeClr val="tx1"/>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E22CBF64-290E-4263-9768-6B8597D3EF6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7A995B12-D53C-4554-A5CD-34907029D2AF}"/>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9" name="Slide Number Placeholder 6">
            <a:extLst>
              <a:ext uri="{FF2B5EF4-FFF2-40B4-BE49-F238E27FC236}">
                <a16:creationId xmlns:a16="http://schemas.microsoft.com/office/drawing/2014/main" id="{6D61C044-076F-4FC2-AD3E-DB33F5EC0AE0}"/>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948205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385FCB-949C-4226-8967-CCCE5622CD60}"/>
              </a:ext>
            </a:extLst>
          </p:cNvPr>
          <p:cNvSpPr>
            <a:spLocks noGrp="1"/>
          </p:cNvSpPr>
          <p:nvPr>
            <p:ph type="title"/>
          </p:nvPr>
        </p:nvSpPr>
        <p:spPr>
          <a:xfrm>
            <a:off x="381000" y="381000"/>
            <a:ext cx="11430000" cy="990600"/>
          </a:xfrm>
          <a:prstGeom prst="rect">
            <a:avLst/>
          </a:prstGeom>
        </p:spPr>
        <p:txBody>
          <a:bodyPr/>
          <a:lstStyle/>
          <a:p>
            <a:r>
              <a:rPr lang="en-US"/>
              <a:t>Click to edit Master title style</a:t>
            </a:r>
          </a:p>
        </p:txBody>
      </p:sp>
      <p:sp>
        <p:nvSpPr>
          <p:cNvPr id="5" name="TextBox 4">
            <a:extLst>
              <a:ext uri="{FF2B5EF4-FFF2-40B4-BE49-F238E27FC236}">
                <a16:creationId xmlns:a16="http://schemas.microsoft.com/office/drawing/2014/main" id="{8841EB65-B6B2-4862-A8BE-1A4881F558C2}"/>
              </a:ext>
            </a:extLst>
          </p:cNvPr>
          <p:cNvSpPr txBox="1"/>
          <p:nvPr userDrawn="1"/>
        </p:nvSpPr>
        <p:spPr>
          <a:xfrm>
            <a:off x="381000" y="1371601"/>
            <a:ext cx="5524500" cy="1909534"/>
          </a:xfrm>
          <a:prstGeom prst="rect">
            <a:avLst/>
          </a:prstGeom>
          <a:noFill/>
        </p:spPr>
        <p:txBody>
          <a:bodyPr wrap="square" lIns="0" tIns="0" rIns="0" bIns="0" rtlCol="0">
            <a:noAutofit/>
          </a:bodyPr>
          <a:lstStyle/>
          <a:p>
            <a:pPr defTabSz="228600">
              <a:spcAft>
                <a:spcPts val="1200"/>
              </a:spcAft>
            </a:pPr>
            <a:r>
              <a:rPr lang="en-US" noProof="0"/>
              <a:t>This is the brand’s primary color palette with respective RGB and HEX values. The text colors (black/white) show legibility pairings when these colors are set as backgrounds.</a:t>
            </a:r>
          </a:p>
          <a:p>
            <a:pPr defTabSz="228600">
              <a:spcAft>
                <a:spcPts val="1200"/>
              </a:spcAft>
            </a:pPr>
            <a:r>
              <a:rPr lang="en-US" noProof="0"/>
              <a:t>To streamline this palette for PowerPoint, crossed out colors are not set as Theme Colors.</a:t>
            </a:r>
          </a:p>
        </p:txBody>
      </p:sp>
      <p:pic>
        <p:nvPicPr>
          <p:cNvPr id="6" name="Picture 5">
            <a:extLst>
              <a:ext uri="{FF2B5EF4-FFF2-40B4-BE49-F238E27FC236}">
                <a16:creationId xmlns:a16="http://schemas.microsoft.com/office/drawing/2014/main" id="{2DFF6C19-2F08-4784-90B5-C5574D359C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1000" y="3395083"/>
            <a:ext cx="1358348" cy="1056493"/>
          </a:xfrm>
          <a:prstGeom prst="rect">
            <a:avLst/>
          </a:prstGeom>
        </p:spPr>
      </p:pic>
      <p:grpSp>
        <p:nvGrpSpPr>
          <p:cNvPr id="7" name="Group 6">
            <a:extLst>
              <a:ext uri="{FF2B5EF4-FFF2-40B4-BE49-F238E27FC236}">
                <a16:creationId xmlns:a16="http://schemas.microsoft.com/office/drawing/2014/main" id="{CAF244A9-D86E-4BD4-8DB9-836D11FD8FC7}"/>
              </a:ext>
            </a:extLst>
          </p:cNvPr>
          <p:cNvGrpSpPr/>
          <p:nvPr userDrawn="1"/>
        </p:nvGrpSpPr>
        <p:grpSpPr>
          <a:xfrm>
            <a:off x="6286499" y="1690914"/>
            <a:ext cx="5067300" cy="2782887"/>
            <a:chOff x="6286500" y="1560513"/>
            <a:chExt cx="5524500" cy="2782887"/>
          </a:xfrm>
        </p:grpSpPr>
        <p:sp>
          <p:nvSpPr>
            <p:cNvPr id="8" name="Rectangle 7">
              <a:extLst>
                <a:ext uri="{FF2B5EF4-FFF2-40B4-BE49-F238E27FC236}">
                  <a16:creationId xmlns:a16="http://schemas.microsoft.com/office/drawing/2014/main" id="{C64D4AE0-16DD-48C8-A534-CEA6E8A962CD}"/>
                </a:ext>
              </a:extLst>
            </p:cNvPr>
            <p:cNvSpPr/>
            <p:nvPr userDrawn="1"/>
          </p:nvSpPr>
          <p:spPr>
            <a:xfrm>
              <a:off x="9969500" y="1560513"/>
              <a:ext cx="1841500" cy="1590221"/>
            </a:xfrm>
            <a:prstGeom prst="rect">
              <a:avLst/>
            </a:prstGeom>
            <a:solidFill>
              <a:srgbClr val="A1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B664A1-6DA4-4D4F-9D21-580132DE2F5E}"/>
                </a:ext>
              </a:extLst>
            </p:cNvPr>
            <p:cNvSpPr/>
            <p:nvPr userDrawn="1"/>
          </p:nvSpPr>
          <p:spPr>
            <a:xfrm>
              <a:off x="10706100" y="3150734"/>
              <a:ext cx="1104900" cy="795111"/>
            </a:xfrm>
            <a:prstGeom prst="rect">
              <a:avLst/>
            </a:prstGeom>
            <a:solidFill>
              <a:srgbClr val="E6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CF6EB6A6-1B58-4217-8510-50D1237AEAC8}"/>
                </a:ext>
              </a:extLst>
            </p:cNvPr>
            <p:cNvSpPr/>
            <p:nvPr userDrawn="1"/>
          </p:nvSpPr>
          <p:spPr>
            <a:xfrm>
              <a:off x="10429875" y="3945844"/>
              <a:ext cx="1381125" cy="39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p>
          </p:txBody>
        </p:sp>
        <p:sp>
          <p:nvSpPr>
            <p:cNvPr id="11" name="TextBox 10">
              <a:extLst>
                <a:ext uri="{FF2B5EF4-FFF2-40B4-BE49-F238E27FC236}">
                  <a16:creationId xmlns:a16="http://schemas.microsoft.com/office/drawing/2014/main" id="{90E90493-EF55-41FE-AD21-F0AC78BEFE47}"/>
                </a:ext>
              </a:extLst>
            </p:cNvPr>
            <p:cNvSpPr txBox="1"/>
            <p:nvPr userDrawn="1"/>
          </p:nvSpPr>
          <p:spPr>
            <a:xfrm>
              <a:off x="107061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220 / 255</a:t>
              </a:r>
            </a:p>
            <a:p>
              <a:pPr algn="ctr" defTabSz="228600">
                <a:spcAft>
                  <a:spcPts val="0"/>
                </a:spcAft>
              </a:pPr>
              <a:r>
                <a:rPr lang="en-US" sz="900" b="1" noProof="0">
                  <a:solidFill>
                    <a:schemeClr val="tx1"/>
                  </a:solidFill>
                </a:rPr>
                <a:t>#e6dcff</a:t>
              </a:r>
            </a:p>
          </p:txBody>
        </p:sp>
        <p:sp>
          <p:nvSpPr>
            <p:cNvPr id="12" name="Rectangle 11">
              <a:extLst>
                <a:ext uri="{FF2B5EF4-FFF2-40B4-BE49-F238E27FC236}">
                  <a16:creationId xmlns:a16="http://schemas.microsoft.com/office/drawing/2014/main" id="{59443B80-6CFF-4DDC-B779-CFC53F43F3F6}"/>
                </a:ext>
              </a:extLst>
            </p:cNvPr>
            <p:cNvSpPr/>
            <p:nvPr userDrawn="1"/>
          </p:nvSpPr>
          <p:spPr>
            <a:xfrm>
              <a:off x="6286501" y="1560513"/>
              <a:ext cx="1841500" cy="1590221"/>
            </a:xfrm>
            <a:prstGeom prst="rect">
              <a:avLst/>
            </a:prstGeom>
            <a:solidFill>
              <a:srgbClr val="460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376BA3-944E-4E32-AC29-4EEEE0D77C5F}"/>
                </a:ext>
              </a:extLst>
            </p:cNvPr>
            <p:cNvSpPr/>
            <p:nvPr userDrawn="1"/>
          </p:nvSpPr>
          <p:spPr>
            <a:xfrm>
              <a:off x="8128000" y="1560513"/>
              <a:ext cx="1841500" cy="1590221"/>
            </a:xfrm>
            <a:prstGeom prst="rect">
              <a:avLst/>
            </a:prstGeom>
            <a:solidFill>
              <a:srgbClr val="750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B7DC70-0BDB-4046-A2B6-7A53FCF30ACB}"/>
                </a:ext>
              </a:extLst>
            </p:cNvPr>
            <p:cNvSpPr/>
            <p:nvPr userDrawn="1"/>
          </p:nvSpPr>
          <p:spPr>
            <a:xfrm>
              <a:off x="6286501" y="3150734"/>
              <a:ext cx="1104900" cy="795111"/>
            </a:xfrm>
            <a:prstGeom prst="rect">
              <a:avLst/>
            </a:prstGeom>
            <a:solidFill>
              <a:srgbClr val="B455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19AA63-464E-4C3D-87FF-0213D649BC8D}"/>
                </a:ext>
              </a:extLst>
            </p:cNvPr>
            <p:cNvSpPr/>
            <p:nvPr userDrawn="1"/>
          </p:nvSpPr>
          <p:spPr>
            <a:xfrm>
              <a:off x="7391400" y="3150734"/>
              <a:ext cx="1104900" cy="795111"/>
            </a:xfrm>
            <a:prstGeom prst="rect">
              <a:avLst/>
            </a:prstGeom>
            <a:solidFill>
              <a:srgbClr val="A05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9155A93-6321-4925-98AC-6E7317C0C7C2}"/>
                </a:ext>
              </a:extLst>
            </p:cNvPr>
            <p:cNvSpPr/>
            <p:nvPr userDrawn="1"/>
          </p:nvSpPr>
          <p:spPr>
            <a:xfrm>
              <a:off x="8496300" y="3150734"/>
              <a:ext cx="1104900" cy="795111"/>
            </a:xfrm>
            <a:prstGeom prst="rect">
              <a:avLst/>
            </a:prstGeom>
            <a:solidFill>
              <a:srgbClr val="BE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AFA130-C218-409A-AE1A-ACA2E5AFDC50}"/>
                </a:ext>
              </a:extLst>
            </p:cNvPr>
            <p:cNvSpPr/>
            <p:nvPr userDrawn="1"/>
          </p:nvSpPr>
          <p:spPr>
            <a:xfrm>
              <a:off x="9601200" y="3150734"/>
              <a:ext cx="1104900" cy="795111"/>
            </a:xfrm>
            <a:prstGeom prst="rect">
              <a:avLst/>
            </a:prstGeom>
            <a:solidFill>
              <a:srgbClr val="DC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Rectangle 17">
              <a:extLst>
                <a:ext uri="{FF2B5EF4-FFF2-40B4-BE49-F238E27FC236}">
                  <a16:creationId xmlns:a16="http://schemas.microsoft.com/office/drawing/2014/main" id="{BB67A68A-6DD8-4BB5-9A32-DFC50EB7F81C}"/>
                </a:ext>
              </a:extLst>
            </p:cNvPr>
            <p:cNvSpPr/>
            <p:nvPr userDrawn="1"/>
          </p:nvSpPr>
          <p:spPr>
            <a:xfrm>
              <a:off x="6286501" y="3945844"/>
              <a:ext cx="1381125" cy="3975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4F27364F-F909-4AEE-A9BA-0BC913FA3313}"/>
                </a:ext>
              </a:extLst>
            </p:cNvPr>
            <p:cNvSpPr/>
            <p:nvPr userDrawn="1"/>
          </p:nvSpPr>
          <p:spPr>
            <a:xfrm>
              <a:off x="7667625" y="3945844"/>
              <a:ext cx="1381125" cy="397556"/>
            </a:xfrm>
            <a:prstGeom prst="rect">
              <a:avLst/>
            </a:prstGeom>
            <a:solidFill>
              <a:srgbClr val="969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9">
              <a:extLst>
                <a:ext uri="{FF2B5EF4-FFF2-40B4-BE49-F238E27FC236}">
                  <a16:creationId xmlns:a16="http://schemas.microsoft.com/office/drawing/2014/main" id="{3323FCE1-0E90-4F11-BC4E-4C4043F9010A}"/>
                </a:ext>
              </a:extLst>
            </p:cNvPr>
            <p:cNvSpPr/>
            <p:nvPr userDrawn="1"/>
          </p:nvSpPr>
          <p:spPr>
            <a:xfrm>
              <a:off x="9048751" y="3945844"/>
              <a:ext cx="1381125" cy="397556"/>
            </a:xfrm>
            <a:prstGeom prst="rect">
              <a:avLst/>
            </a:prstGeom>
            <a:solidFill>
              <a:srgbClr val="E6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20">
              <a:extLst>
                <a:ext uri="{FF2B5EF4-FFF2-40B4-BE49-F238E27FC236}">
                  <a16:creationId xmlns:a16="http://schemas.microsoft.com/office/drawing/2014/main" id="{704F1E45-3660-493C-839C-4D9517D64B70}"/>
                </a:ext>
              </a:extLst>
            </p:cNvPr>
            <p:cNvSpPr txBox="1"/>
            <p:nvPr userDrawn="1"/>
          </p:nvSpPr>
          <p:spPr>
            <a:xfrm>
              <a:off x="6654801"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70 / 0 / 115</a:t>
              </a:r>
            </a:p>
            <a:p>
              <a:pPr algn="ctr" defTabSz="228600">
                <a:spcAft>
                  <a:spcPts val="0"/>
                </a:spcAft>
              </a:pPr>
              <a:r>
                <a:rPr lang="en-US" sz="1200" b="1" noProof="0">
                  <a:solidFill>
                    <a:schemeClr val="bg1"/>
                  </a:solidFill>
                </a:rPr>
                <a:t>#460073</a:t>
              </a:r>
            </a:p>
          </p:txBody>
        </p:sp>
        <p:sp>
          <p:nvSpPr>
            <p:cNvPr id="22" name="TextBox 21">
              <a:extLst>
                <a:ext uri="{FF2B5EF4-FFF2-40B4-BE49-F238E27FC236}">
                  <a16:creationId xmlns:a16="http://schemas.microsoft.com/office/drawing/2014/main" id="{9924B399-D191-40F1-9DD5-3947297168E9}"/>
                </a:ext>
              </a:extLst>
            </p:cNvPr>
            <p:cNvSpPr txBox="1"/>
            <p:nvPr userDrawn="1"/>
          </p:nvSpPr>
          <p:spPr>
            <a:xfrm>
              <a:off x="84963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117 / 0 / 192</a:t>
              </a:r>
            </a:p>
            <a:p>
              <a:pPr algn="ctr" defTabSz="228600">
                <a:spcAft>
                  <a:spcPts val="0"/>
                </a:spcAft>
              </a:pPr>
              <a:r>
                <a:rPr lang="en-US" sz="1200" b="1" noProof="0">
                  <a:solidFill>
                    <a:schemeClr val="bg1"/>
                  </a:solidFill>
                </a:rPr>
                <a:t>#7500c0</a:t>
              </a:r>
            </a:p>
          </p:txBody>
        </p:sp>
        <p:sp>
          <p:nvSpPr>
            <p:cNvPr id="23" name="TextBox 22">
              <a:extLst>
                <a:ext uri="{FF2B5EF4-FFF2-40B4-BE49-F238E27FC236}">
                  <a16:creationId xmlns:a16="http://schemas.microsoft.com/office/drawing/2014/main" id="{76812DB1-3AB2-4DF5-B1C9-DE37D40A0882}"/>
                </a:ext>
              </a:extLst>
            </p:cNvPr>
            <p:cNvSpPr txBox="1"/>
            <p:nvPr userDrawn="1"/>
          </p:nvSpPr>
          <p:spPr>
            <a:xfrm>
              <a:off x="10337800" y="2215921"/>
              <a:ext cx="110490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161 / 0 / 255</a:t>
              </a:r>
            </a:p>
            <a:p>
              <a:pPr algn="ctr" defTabSz="228600">
                <a:spcAft>
                  <a:spcPts val="0"/>
                </a:spcAft>
              </a:pPr>
              <a:r>
                <a:rPr lang="en-US" sz="1200" b="1" noProof="0">
                  <a:solidFill>
                    <a:schemeClr val="bg1"/>
                  </a:solidFill>
                </a:rPr>
                <a:t>#a100ff</a:t>
              </a:r>
            </a:p>
          </p:txBody>
        </p:sp>
        <p:sp>
          <p:nvSpPr>
            <p:cNvPr id="24" name="TextBox 23">
              <a:extLst>
                <a:ext uri="{FF2B5EF4-FFF2-40B4-BE49-F238E27FC236}">
                  <a16:creationId xmlns:a16="http://schemas.microsoft.com/office/drawing/2014/main" id="{723FFB1E-2005-4085-AC56-74536421AD1F}"/>
                </a:ext>
              </a:extLst>
            </p:cNvPr>
            <p:cNvSpPr txBox="1"/>
            <p:nvPr userDrawn="1"/>
          </p:nvSpPr>
          <p:spPr>
            <a:xfrm>
              <a:off x="6286500"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180 / 85 / 170</a:t>
              </a:r>
            </a:p>
            <a:p>
              <a:pPr algn="ctr" defTabSz="228600">
                <a:spcAft>
                  <a:spcPts val="0"/>
                </a:spcAft>
              </a:pPr>
              <a:r>
                <a:rPr lang="en-US" sz="900" b="1" noProof="0">
                  <a:solidFill>
                    <a:schemeClr val="bg1"/>
                  </a:solidFill>
                </a:rPr>
                <a:t>#b455aa</a:t>
              </a:r>
            </a:p>
          </p:txBody>
        </p:sp>
        <p:sp>
          <p:nvSpPr>
            <p:cNvPr id="25" name="TextBox 24">
              <a:extLst>
                <a:ext uri="{FF2B5EF4-FFF2-40B4-BE49-F238E27FC236}">
                  <a16:creationId xmlns:a16="http://schemas.microsoft.com/office/drawing/2014/main" id="{5096A80E-375E-488D-98B2-12B553E42E9F}"/>
                </a:ext>
              </a:extLst>
            </p:cNvPr>
            <p:cNvSpPr txBox="1"/>
            <p:nvPr userDrawn="1"/>
          </p:nvSpPr>
          <p:spPr>
            <a:xfrm>
              <a:off x="7391399"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160 / 85 / 245</a:t>
              </a:r>
            </a:p>
            <a:p>
              <a:pPr algn="ctr" defTabSz="228600">
                <a:spcAft>
                  <a:spcPts val="0"/>
                </a:spcAft>
              </a:pPr>
              <a:r>
                <a:rPr lang="en-US" sz="900" b="1" noProof="0">
                  <a:solidFill>
                    <a:schemeClr val="bg1"/>
                  </a:solidFill>
                </a:rPr>
                <a:t>#a055f5</a:t>
              </a:r>
            </a:p>
          </p:txBody>
        </p:sp>
        <p:sp>
          <p:nvSpPr>
            <p:cNvPr id="26" name="TextBox 25">
              <a:extLst>
                <a:ext uri="{FF2B5EF4-FFF2-40B4-BE49-F238E27FC236}">
                  <a16:creationId xmlns:a16="http://schemas.microsoft.com/office/drawing/2014/main" id="{3C5678E9-AEBF-43B2-AF66-DCF817390E8F}"/>
                </a:ext>
              </a:extLst>
            </p:cNvPr>
            <p:cNvSpPr txBox="1"/>
            <p:nvPr userDrawn="1"/>
          </p:nvSpPr>
          <p:spPr>
            <a:xfrm>
              <a:off x="8496294"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190 / 130 / 255</a:t>
              </a:r>
            </a:p>
            <a:p>
              <a:pPr algn="ctr" defTabSz="228600">
                <a:spcAft>
                  <a:spcPts val="0"/>
                </a:spcAft>
              </a:pPr>
              <a:r>
                <a:rPr lang="en-US" sz="900" b="1" noProof="0">
                  <a:solidFill>
                    <a:schemeClr val="tx1"/>
                  </a:solidFill>
                </a:rPr>
                <a:t>#be82ff</a:t>
              </a:r>
            </a:p>
          </p:txBody>
        </p:sp>
        <p:sp>
          <p:nvSpPr>
            <p:cNvPr id="27" name="TextBox 26">
              <a:extLst>
                <a:ext uri="{FF2B5EF4-FFF2-40B4-BE49-F238E27FC236}">
                  <a16:creationId xmlns:a16="http://schemas.microsoft.com/office/drawing/2014/main" id="{FF6EC281-C0C0-45E3-A698-97B41AB0A30A}"/>
                </a:ext>
              </a:extLst>
            </p:cNvPr>
            <p:cNvSpPr txBox="1"/>
            <p:nvPr userDrawn="1"/>
          </p:nvSpPr>
          <p:spPr>
            <a:xfrm>
              <a:off x="9601193" y="3290436"/>
              <a:ext cx="1104900" cy="515707"/>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220 / 175 / 255</a:t>
              </a:r>
            </a:p>
            <a:p>
              <a:pPr algn="ctr" defTabSz="228600">
                <a:spcAft>
                  <a:spcPts val="0"/>
                </a:spcAft>
              </a:pPr>
              <a:r>
                <a:rPr lang="en-US" sz="900" b="1" noProof="0">
                  <a:solidFill>
                    <a:schemeClr val="tx1"/>
                  </a:solidFill>
                </a:rPr>
                <a:t>#dcafff</a:t>
              </a:r>
            </a:p>
          </p:txBody>
        </p:sp>
        <p:sp>
          <p:nvSpPr>
            <p:cNvPr id="28" name="TextBox 27">
              <a:extLst>
                <a:ext uri="{FF2B5EF4-FFF2-40B4-BE49-F238E27FC236}">
                  <a16:creationId xmlns:a16="http://schemas.microsoft.com/office/drawing/2014/main" id="{BB918B2A-B70F-456F-9DF3-48A2A4FD7638}"/>
                </a:ext>
              </a:extLst>
            </p:cNvPr>
            <p:cNvSpPr txBox="1"/>
            <p:nvPr userDrawn="1"/>
          </p:nvSpPr>
          <p:spPr>
            <a:xfrm>
              <a:off x="6424613"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bg1"/>
                  </a:solidFill>
                </a:rPr>
                <a:t>0 / 0 / 0</a:t>
              </a:r>
            </a:p>
            <a:p>
              <a:pPr algn="ctr" defTabSz="228600">
                <a:spcAft>
                  <a:spcPts val="0"/>
                </a:spcAft>
              </a:pPr>
              <a:r>
                <a:rPr lang="en-US" sz="900" b="1" noProof="0">
                  <a:solidFill>
                    <a:schemeClr val="bg1"/>
                  </a:solidFill>
                </a:rPr>
                <a:t>#000000</a:t>
              </a:r>
            </a:p>
          </p:txBody>
        </p:sp>
        <p:sp>
          <p:nvSpPr>
            <p:cNvPr id="29" name="TextBox 28">
              <a:extLst>
                <a:ext uri="{FF2B5EF4-FFF2-40B4-BE49-F238E27FC236}">
                  <a16:creationId xmlns:a16="http://schemas.microsoft.com/office/drawing/2014/main" id="{79D53728-7F44-48DB-A905-D84DA9B8C3C7}"/>
                </a:ext>
              </a:extLst>
            </p:cNvPr>
            <p:cNvSpPr txBox="1"/>
            <p:nvPr userDrawn="1"/>
          </p:nvSpPr>
          <p:spPr>
            <a:xfrm>
              <a:off x="7805737"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150 / 150/ 140</a:t>
              </a:r>
            </a:p>
            <a:p>
              <a:pPr algn="ctr" defTabSz="228600">
                <a:spcAft>
                  <a:spcPts val="0"/>
                </a:spcAft>
              </a:pPr>
              <a:r>
                <a:rPr lang="en-US" sz="900" b="1" noProof="0">
                  <a:solidFill>
                    <a:schemeClr val="tx1"/>
                  </a:solidFill>
                </a:rPr>
                <a:t># 96968c</a:t>
              </a:r>
            </a:p>
          </p:txBody>
        </p:sp>
        <p:sp>
          <p:nvSpPr>
            <p:cNvPr id="30" name="TextBox 29">
              <a:extLst>
                <a:ext uri="{FF2B5EF4-FFF2-40B4-BE49-F238E27FC236}">
                  <a16:creationId xmlns:a16="http://schemas.microsoft.com/office/drawing/2014/main" id="{EBCEEA7A-4F22-4900-A175-161C457366F5}"/>
                </a:ext>
              </a:extLst>
            </p:cNvPr>
            <p:cNvSpPr txBox="1"/>
            <p:nvPr userDrawn="1"/>
          </p:nvSpPr>
          <p:spPr>
            <a:xfrm>
              <a:off x="9186861"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230 / 230 / 220</a:t>
              </a:r>
            </a:p>
            <a:p>
              <a:pPr algn="ctr" defTabSz="228600">
                <a:spcAft>
                  <a:spcPts val="0"/>
                </a:spcAft>
              </a:pPr>
              <a:r>
                <a:rPr lang="en-US" sz="900" b="1" noProof="0">
                  <a:solidFill>
                    <a:schemeClr val="tx1"/>
                  </a:solidFill>
                </a:rPr>
                <a:t>#e6e6dc</a:t>
              </a:r>
            </a:p>
          </p:txBody>
        </p:sp>
        <p:sp>
          <p:nvSpPr>
            <p:cNvPr id="31" name="TextBox 30">
              <a:extLst>
                <a:ext uri="{FF2B5EF4-FFF2-40B4-BE49-F238E27FC236}">
                  <a16:creationId xmlns:a16="http://schemas.microsoft.com/office/drawing/2014/main" id="{09B892E6-E34F-4AE4-BE8C-FBE2762F02D7}"/>
                </a:ext>
              </a:extLst>
            </p:cNvPr>
            <p:cNvSpPr txBox="1"/>
            <p:nvPr userDrawn="1"/>
          </p:nvSpPr>
          <p:spPr>
            <a:xfrm>
              <a:off x="10567985" y="3945844"/>
              <a:ext cx="1104900" cy="397556"/>
            </a:xfrm>
            <a:prstGeom prst="rect">
              <a:avLst/>
            </a:prstGeom>
            <a:noFill/>
          </p:spPr>
          <p:txBody>
            <a:bodyPr wrap="square" lIns="0" tIns="0" rIns="0" bIns="0" rtlCol="0" anchor="ctr">
              <a:noAutofit/>
            </a:bodyPr>
            <a:lstStyle/>
            <a:p>
              <a:pPr algn="ctr" defTabSz="228600">
                <a:spcAft>
                  <a:spcPts val="0"/>
                </a:spcAft>
              </a:pPr>
              <a:r>
                <a:rPr lang="en-US" sz="900" b="1" noProof="0">
                  <a:solidFill>
                    <a:schemeClr val="tx1"/>
                  </a:solidFill>
                </a:rPr>
                <a:t>255 / 255 / 255</a:t>
              </a:r>
            </a:p>
            <a:p>
              <a:pPr algn="ctr" defTabSz="228600">
                <a:spcAft>
                  <a:spcPts val="0"/>
                </a:spcAft>
              </a:pPr>
              <a:r>
                <a:rPr lang="en-US" sz="900" b="1" noProof="0">
                  <a:solidFill>
                    <a:schemeClr val="tx1"/>
                  </a:solidFill>
                </a:rPr>
                <a:t>#ffffff</a:t>
              </a:r>
            </a:p>
          </p:txBody>
        </p:sp>
        <p:cxnSp>
          <p:nvCxnSpPr>
            <p:cNvPr id="32" name="Straight Connector 31">
              <a:extLst>
                <a:ext uri="{FF2B5EF4-FFF2-40B4-BE49-F238E27FC236}">
                  <a16:creationId xmlns:a16="http://schemas.microsoft.com/office/drawing/2014/main" id="{DACB7D3E-1749-475E-ABA8-CE7397933F78}"/>
                </a:ext>
              </a:extLst>
            </p:cNvPr>
            <p:cNvCxnSpPr>
              <a:cxnSpLocks/>
            </p:cNvCxnSpPr>
            <p:nvPr userDrawn="1"/>
          </p:nvCxnSpPr>
          <p:spPr>
            <a:xfrm flipV="1">
              <a:off x="7391392" y="3150735"/>
              <a:ext cx="1104902" cy="795109"/>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A436AA6-D9D7-435D-A409-B38538D3159B}"/>
                </a:ext>
              </a:extLst>
            </p:cNvPr>
            <p:cNvCxnSpPr>
              <a:cxnSpLocks/>
            </p:cNvCxnSpPr>
            <p:nvPr userDrawn="1"/>
          </p:nvCxnSpPr>
          <p:spPr>
            <a:xfrm flipV="1">
              <a:off x="10706087" y="3150733"/>
              <a:ext cx="1104906" cy="795111"/>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0129D1F9-03CA-49CF-A187-8854AEA4BC93}"/>
              </a:ext>
            </a:extLst>
          </p:cNvPr>
          <p:cNvSpPr txBox="1"/>
          <p:nvPr userDrawn="1"/>
        </p:nvSpPr>
        <p:spPr>
          <a:xfrm>
            <a:off x="6286499" y="1371601"/>
            <a:ext cx="5067300" cy="319313"/>
          </a:xfrm>
          <a:prstGeom prst="rect">
            <a:avLst/>
          </a:prstGeom>
          <a:noFill/>
        </p:spPr>
        <p:txBody>
          <a:bodyPr wrap="square" lIns="0" tIns="0" rIns="0" bIns="0" rtlCol="0">
            <a:noAutofit/>
          </a:bodyPr>
          <a:lstStyle/>
          <a:p>
            <a:pPr defTabSz="228600">
              <a:spcAft>
                <a:spcPts val="1200"/>
              </a:spcAft>
            </a:pPr>
            <a:r>
              <a:rPr lang="en-US" sz="1400" b="1" noProof="0"/>
              <a:t>Primary color palette </a:t>
            </a:r>
          </a:p>
        </p:txBody>
      </p:sp>
      <p:grpSp>
        <p:nvGrpSpPr>
          <p:cNvPr id="35" name="Group 34">
            <a:extLst>
              <a:ext uri="{FF2B5EF4-FFF2-40B4-BE49-F238E27FC236}">
                <a16:creationId xmlns:a16="http://schemas.microsoft.com/office/drawing/2014/main" id="{4E5B72F6-73EB-4CE0-9FA2-B961987BEE98}"/>
              </a:ext>
            </a:extLst>
          </p:cNvPr>
          <p:cNvGrpSpPr/>
          <p:nvPr userDrawn="1"/>
        </p:nvGrpSpPr>
        <p:grpSpPr>
          <a:xfrm>
            <a:off x="11353780" y="1690914"/>
            <a:ext cx="460825" cy="2385333"/>
            <a:chOff x="11495284" y="1879826"/>
            <a:chExt cx="319322" cy="2385333"/>
          </a:xfrm>
        </p:grpSpPr>
        <p:sp>
          <p:nvSpPr>
            <p:cNvPr id="36" name="TextBox 35">
              <a:extLst>
                <a:ext uri="{FF2B5EF4-FFF2-40B4-BE49-F238E27FC236}">
                  <a16:creationId xmlns:a16="http://schemas.microsoft.com/office/drawing/2014/main" id="{4153FBF4-34B3-484E-9E8C-AFA947E15DE8}"/>
                </a:ext>
              </a:extLst>
            </p:cNvPr>
            <p:cNvSpPr txBox="1"/>
            <p:nvPr userDrawn="1"/>
          </p:nvSpPr>
          <p:spPr>
            <a:xfrm rot="5400000">
              <a:off x="10859840" y="2515282"/>
              <a:ext cx="1590219"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Core</a:t>
              </a:r>
            </a:p>
          </p:txBody>
        </p:sp>
        <p:sp>
          <p:nvSpPr>
            <p:cNvPr id="37" name="TextBox 36">
              <a:extLst>
                <a:ext uri="{FF2B5EF4-FFF2-40B4-BE49-F238E27FC236}">
                  <a16:creationId xmlns:a16="http://schemas.microsoft.com/office/drawing/2014/main" id="{DB68C69E-8CCF-4E1C-92D1-B396EDF050A5}"/>
                </a:ext>
              </a:extLst>
            </p:cNvPr>
            <p:cNvSpPr txBox="1"/>
            <p:nvPr userDrawn="1"/>
          </p:nvSpPr>
          <p:spPr>
            <a:xfrm rot="5400000">
              <a:off x="11257393" y="3707946"/>
              <a:ext cx="795112" cy="319313"/>
            </a:xfrm>
            <a:prstGeom prst="rect">
              <a:avLst/>
            </a:prstGeom>
            <a:noFill/>
          </p:spPr>
          <p:txBody>
            <a:bodyPr wrap="square" lIns="0" tIns="0" rIns="0" bIns="0" rtlCol="0" anchor="ctr">
              <a:noAutofit/>
            </a:bodyPr>
            <a:lstStyle/>
            <a:p>
              <a:pPr algn="ctr" defTabSz="228600">
                <a:spcAft>
                  <a:spcPts val="1200"/>
                </a:spcAft>
              </a:pPr>
              <a:r>
                <a:rPr lang="en-US" sz="1400" b="1" noProof="0">
                  <a:solidFill>
                    <a:schemeClr val="tx1"/>
                  </a:solidFill>
                </a:rPr>
                <a:t>Accent</a:t>
              </a:r>
            </a:p>
          </p:txBody>
        </p:sp>
        <p:cxnSp>
          <p:nvCxnSpPr>
            <p:cNvPr id="38" name="Straight Connector 37">
              <a:extLst>
                <a:ext uri="{FF2B5EF4-FFF2-40B4-BE49-F238E27FC236}">
                  <a16:creationId xmlns:a16="http://schemas.microsoft.com/office/drawing/2014/main" id="{49FA00A0-74FC-4568-8275-E1EAF540A68A}"/>
                </a:ext>
              </a:extLst>
            </p:cNvPr>
            <p:cNvCxnSpPr/>
            <p:nvPr userDrawn="1"/>
          </p:nvCxnSpPr>
          <p:spPr>
            <a:xfrm>
              <a:off x="11495284" y="187982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C23630D-FF5C-46EA-94E1-E68FDB251C22}"/>
                </a:ext>
              </a:extLst>
            </p:cNvPr>
            <p:cNvCxnSpPr/>
            <p:nvPr userDrawn="1"/>
          </p:nvCxnSpPr>
          <p:spPr>
            <a:xfrm>
              <a:off x="11495284" y="3470046"/>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0ED890-BB11-4E34-88D4-9E93358BC1E1}"/>
                </a:ext>
              </a:extLst>
            </p:cNvPr>
            <p:cNvCxnSpPr>
              <a:cxnSpLocks/>
            </p:cNvCxnSpPr>
            <p:nvPr userDrawn="1"/>
          </p:nvCxnSpPr>
          <p:spPr>
            <a:xfrm>
              <a:off x="11495284" y="4265159"/>
              <a:ext cx="315716"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42" name="Picture 41" descr="A picture containing light&#10;&#10;Description automatically generated">
            <a:extLst>
              <a:ext uri="{FF2B5EF4-FFF2-40B4-BE49-F238E27FC236}">
                <a16:creationId xmlns:a16="http://schemas.microsoft.com/office/drawing/2014/main" id="{4068EA73-81B1-4C57-A708-F8C1832CFEA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99" y="5030964"/>
            <a:ext cx="1549033" cy="871331"/>
          </a:xfrm>
          <a:prstGeom prst="rect">
            <a:avLst/>
          </a:prstGeom>
        </p:spPr>
      </p:pic>
      <p:pic>
        <p:nvPicPr>
          <p:cNvPr id="43" name="Picture 42">
            <a:extLst>
              <a:ext uri="{FF2B5EF4-FFF2-40B4-BE49-F238E27FC236}">
                <a16:creationId xmlns:a16="http://schemas.microsoft.com/office/drawing/2014/main" id="{A0AF10B1-CD61-4ADB-A15A-B61DA7272356}"/>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045623" y="5030964"/>
            <a:ext cx="1549032" cy="871331"/>
          </a:xfrm>
          <a:prstGeom prst="rect">
            <a:avLst/>
          </a:prstGeom>
        </p:spPr>
      </p:pic>
      <p:sp>
        <p:nvSpPr>
          <p:cNvPr id="44" name="TextBox 43">
            <a:extLst>
              <a:ext uri="{FF2B5EF4-FFF2-40B4-BE49-F238E27FC236}">
                <a16:creationId xmlns:a16="http://schemas.microsoft.com/office/drawing/2014/main" id="{F2AE44A6-744A-418B-AADE-66A83B29105B}"/>
              </a:ext>
            </a:extLst>
          </p:cNvPr>
          <p:cNvSpPr txBox="1"/>
          <p:nvPr userDrawn="1"/>
        </p:nvSpPr>
        <p:spPr>
          <a:xfrm>
            <a:off x="6286499" y="4711650"/>
            <a:ext cx="5067300" cy="319313"/>
          </a:xfrm>
          <a:prstGeom prst="rect">
            <a:avLst/>
          </a:prstGeom>
          <a:noFill/>
        </p:spPr>
        <p:txBody>
          <a:bodyPr wrap="square" lIns="0" tIns="0" rIns="0" bIns="0" rtlCol="0">
            <a:noAutofit/>
          </a:bodyPr>
          <a:lstStyle/>
          <a:p>
            <a:pPr defTabSz="228600">
              <a:spcAft>
                <a:spcPts val="1200"/>
              </a:spcAft>
            </a:pPr>
            <a:r>
              <a:rPr lang="en-US" sz="1400" b="1" noProof="0"/>
              <a:t>Sample gradients</a:t>
            </a:r>
          </a:p>
        </p:txBody>
      </p:sp>
      <p:sp>
        <p:nvSpPr>
          <p:cNvPr id="45" name="TextBox 44">
            <a:extLst>
              <a:ext uri="{FF2B5EF4-FFF2-40B4-BE49-F238E27FC236}">
                <a16:creationId xmlns:a16="http://schemas.microsoft.com/office/drawing/2014/main" id="{170ECCE7-1CC4-4293-ACBE-C95F1C3D87EB}"/>
              </a:ext>
            </a:extLst>
          </p:cNvPr>
          <p:cNvSpPr txBox="1"/>
          <p:nvPr userDrawn="1"/>
        </p:nvSpPr>
        <p:spPr>
          <a:xfrm>
            <a:off x="6554285"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Dark</a:t>
            </a:r>
          </a:p>
        </p:txBody>
      </p:sp>
      <p:sp>
        <p:nvSpPr>
          <p:cNvPr id="46" name="TextBox 45">
            <a:extLst>
              <a:ext uri="{FF2B5EF4-FFF2-40B4-BE49-F238E27FC236}">
                <a16:creationId xmlns:a16="http://schemas.microsoft.com/office/drawing/2014/main" id="{B252E242-C6DF-4C71-B2BB-10A81A7B2E20}"/>
              </a:ext>
            </a:extLst>
          </p:cNvPr>
          <p:cNvSpPr txBox="1"/>
          <p:nvPr userDrawn="1"/>
        </p:nvSpPr>
        <p:spPr>
          <a:xfrm>
            <a:off x="8313409" y="5326926"/>
            <a:ext cx="1013460" cy="279405"/>
          </a:xfrm>
          <a:prstGeom prst="rect">
            <a:avLst/>
          </a:prstGeom>
          <a:noFill/>
        </p:spPr>
        <p:txBody>
          <a:bodyPr wrap="square" lIns="0" tIns="0" rIns="0" bIns="0" rtlCol="0" anchor="ctr">
            <a:noAutofit/>
          </a:bodyPr>
          <a:lstStyle/>
          <a:p>
            <a:pPr algn="ctr" defTabSz="228600">
              <a:spcAft>
                <a:spcPts val="0"/>
              </a:spcAft>
            </a:pPr>
            <a:r>
              <a:rPr lang="en-US" sz="1200" b="1" noProof="0">
                <a:solidFill>
                  <a:schemeClr val="bg1"/>
                </a:solidFill>
              </a:rPr>
              <a:t>Mid</a:t>
            </a:r>
          </a:p>
        </p:txBody>
      </p:sp>
      <p:pic>
        <p:nvPicPr>
          <p:cNvPr id="47" name="Picture 46">
            <a:extLst>
              <a:ext uri="{FF2B5EF4-FFF2-40B4-BE49-F238E27FC236}">
                <a16:creationId xmlns:a16="http://schemas.microsoft.com/office/drawing/2014/main" id="{19B4B63E-94DD-4E79-8B7D-F63374BA756E}"/>
              </a:ext>
            </a:extLst>
          </p:cNvPr>
          <p:cNvPicPr>
            <a:picLocks noChangeAspect="1"/>
          </p:cNvPicPr>
          <p:nvPr userDrawn="1"/>
        </p:nvPicPr>
        <p:blipFill>
          <a:blip r:embed="rId5"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48" name="TextBox 47">
            <a:extLst>
              <a:ext uri="{FF2B5EF4-FFF2-40B4-BE49-F238E27FC236}">
                <a16:creationId xmlns:a16="http://schemas.microsoft.com/office/drawing/2014/main" id="{D6E789BB-0A8B-40A8-B78B-673CFE44BEB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2049489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C11468-41E4-4563-99AD-9AEFBFCD9BCD}"/>
              </a:ext>
            </a:extLst>
          </p:cNvPr>
          <p:cNvSpPr>
            <a:spLocks noGrp="1"/>
          </p:cNvSpPr>
          <p:nvPr>
            <p:ph type="title"/>
          </p:nvPr>
        </p:nvSpPr>
        <p:spPr>
          <a:xfrm>
            <a:off x="381000" y="381000"/>
            <a:ext cx="11430000" cy="990600"/>
          </a:xfrm>
          <a:prstGeom prst="rect">
            <a:avLst/>
          </a:prstGeom>
        </p:spPr>
        <p:txBody>
          <a:bodyPr/>
          <a:lstStyle/>
          <a:p>
            <a:r>
              <a:rPr lang="en-US"/>
              <a:t>Click to edit Master title style</a:t>
            </a:r>
          </a:p>
        </p:txBody>
      </p:sp>
      <p:sp>
        <p:nvSpPr>
          <p:cNvPr id="5" name="TextBox 4">
            <a:extLst>
              <a:ext uri="{FF2B5EF4-FFF2-40B4-BE49-F238E27FC236}">
                <a16:creationId xmlns:a16="http://schemas.microsoft.com/office/drawing/2014/main" id="{F397866E-EECB-4DC2-BE13-5FE28425E324}"/>
              </a:ext>
            </a:extLst>
          </p:cNvPr>
          <p:cNvSpPr txBox="1"/>
          <p:nvPr userDrawn="1"/>
        </p:nvSpPr>
        <p:spPr>
          <a:xfrm>
            <a:off x="384460" y="1349376"/>
            <a:ext cx="5902041" cy="4525962"/>
          </a:xfrm>
          <a:prstGeom prst="rect">
            <a:avLst/>
          </a:prstGeom>
          <a:noFill/>
        </p:spPr>
        <p:txBody>
          <a:bodyPr wrap="square" lIns="0" tIns="0" rIns="0" bIns="0" rtlCol="0">
            <a:noAutofit/>
          </a:bodyPr>
          <a:lstStyle/>
          <a:p>
            <a:pPr algn="l">
              <a:lnSpc>
                <a:spcPct val="90000"/>
              </a:lnSpc>
            </a:pPr>
            <a:r>
              <a:rPr lang="en-US" sz="4000" b="1" i="0" u="none" strike="noStrike" baseline="0" noProof="0">
                <a:solidFill>
                  <a:schemeClr val="bg1"/>
                </a:solidFill>
                <a:latin typeface="+mj-lt"/>
              </a:rPr>
              <a:t>This is a headline </a:t>
            </a:r>
            <a:br>
              <a:rPr lang="en-US" sz="4000" b="1" i="0" u="none" strike="noStrike" baseline="0" noProof="0">
                <a:solidFill>
                  <a:schemeClr val="bg1"/>
                </a:solidFill>
                <a:latin typeface="+mj-lt"/>
              </a:rPr>
            </a:br>
            <a:r>
              <a:rPr lang="en-US" sz="4000" b="1" i="0" u="none" strike="noStrike" baseline="0" noProof="0">
                <a:solidFill>
                  <a:schemeClr val="bg1"/>
                </a:solidFill>
                <a:latin typeface="+mj-lt"/>
              </a:rPr>
              <a:t>set in Graphik with Bold formatting.</a:t>
            </a:r>
          </a:p>
          <a:p>
            <a:pPr algn="l">
              <a:lnSpc>
                <a:spcPct val="90000"/>
              </a:lnSpc>
            </a:pPr>
            <a:endParaRPr lang="en-US" sz="4000" b="1" i="0" u="none" strike="noStrike" baseline="0" noProof="0">
              <a:solidFill>
                <a:schemeClr val="bg1"/>
              </a:solidFill>
              <a:latin typeface="+mj-lt"/>
            </a:endParaRPr>
          </a:p>
          <a:p>
            <a:pPr algn="l">
              <a:lnSpc>
                <a:spcPct val="90000"/>
              </a:lnSpc>
            </a:pPr>
            <a:r>
              <a:rPr lang="en-US" sz="3200" b="1" i="0" u="none" strike="noStrike" baseline="0" noProof="0">
                <a:solidFill>
                  <a:schemeClr val="bg1"/>
                </a:solidFill>
                <a:latin typeface="Palatino Linotype" panose="02040502050505030304" pitchFamily="18" charset="0"/>
              </a:rPr>
              <a:t>This is a sub-headline </a:t>
            </a:r>
            <a:br>
              <a:rPr lang="en-US" sz="3200" b="1" i="0" u="none" strike="noStrike" baseline="0" noProof="0">
                <a:solidFill>
                  <a:schemeClr val="bg1"/>
                </a:solidFill>
                <a:latin typeface="Palatino Linotype" panose="02040502050505030304" pitchFamily="18" charset="0"/>
              </a:rPr>
            </a:br>
            <a:r>
              <a:rPr lang="en-US" sz="3200" b="1" i="0" u="none" strike="noStrike" baseline="0" noProof="0">
                <a:solidFill>
                  <a:schemeClr val="bg1"/>
                </a:solidFill>
                <a:latin typeface="Palatino Linotype" panose="02040502050505030304" pitchFamily="18" charset="0"/>
              </a:rPr>
              <a:t>set in Palatino Linotype.</a:t>
            </a:r>
          </a:p>
          <a:p>
            <a:pPr algn="l">
              <a:lnSpc>
                <a:spcPct val="90000"/>
              </a:lnSpc>
            </a:pPr>
            <a:endParaRPr lang="en-US" sz="4000" b="1" i="0" u="none" strike="noStrike" baseline="0" noProof="0">
              <a:solidFill>
                <a:schemeClr val="bg1"/>
              </a:solidFill>
              <a:latin typeface="+mj-lt"/>
            </a:endParaRPr>
          </a:p>
          <a:p>
            <a:pPr marL="0" marR="0" lvl="0" indent="0" algn="l" defTabSz="914400" rtl="0" eaLnBrk="1" fontAlgn="auto" latinLnBrk="0" hangingPunct="1">
              <a:lnSpc>
                <a:spcPct val="90000"/>
              </a:lnSpc>
              <a:spcBef>
                <a:spcPts val="0"/>
              </a:spcBef>
              <a:spcAft>
                <a:spcPts val="0"/>
              </a:spcAft>
              <a:buClrTx/>
              <a:buSzTx/>
              <a:buFontTx/>
              <a:buNone/>
              <a:tabLst/>
              <a:defRPr/>
            </a:pPr>
            <a:r>
              <a:rPr lang="en-US" sz="2000" b="0" i="0" u="none" strike="noStrike" baseline="0" noProof="0">
                <a:solidFill>
                  <a:schemeClr val="bg1"/>
                </a:solidFill>
                <a:latin typeface="+mj-lt"/>
              </a:rPr>
              <a:t>This is your body copy text in Graphik.</a:t>
            </a:r>
          </a:p>
          <a:p>
            <a:pPr algn="l">
              <a:lnSpc>
                <a:spcPct val="90000"/>
              </a:lnSpc>
            </a:pPr>
            <a:endParaRPr lang="en-US" sz="4000" b="1" i="0" u="none" strike="noStrike" baseline="0" noProof="0">
              <a:solidFill>
                <a:schemeClr val="bg1"/>
              </a:solidFill>
              <a:latin typeface="+mj-lt"/>
            </a:endParaRPr>
          </a:p>
        </p:txBody>
      </p:sp>
      <p:pic>
        <p:nvPicPr>
          <p:cNvPr id="6" name="Picture 5">
            <a:extLst>
              <a:ext uri="{FF2B5EF4-FFF2-40B4-BE49-F238E27FC236}">
                <a16:creationId xmlns:a16="http://schemas.microsoft.com/office/drawing/2014/main" id="{9C9DBA8B-4393-4F33-B622-D7DD4A81B7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838" y="1132240"/>
            <a:ext cx="5746351" cy="4676424"/>
          </a:xfrm>
          <a:prstGeom prst="rect">
            <a:avLst/>
          </a:prstGeom>
        </p:spPr>
      </p:pic>
      <p:sp>
        <p:nvSpPr>
          <p:cNvPr id="7" name="TextBox 6">
            <a:extLst>
              <a:ext uri="{FF2B5EF4-FFF2-40B4-BE49-F238E27FC236}">
                <a16:creationId xmlns:a16="http://schemas.microsoft.com/office/drawing/2014/main" id="{8A6247D6-5B93-4C14-82F1-562B8C488A81}"/>
              </a:ext>
            </a:extLst>
          </p:cNvPr>
          <p:cNvSpPr txBox="1"/>
          <p:nvPr userDrawn="1"/>
        </p:nvSpPr>
        <p:spPr>
          <a:xfrm>
            <a:off x="6286502" y="1371600"/>
            <a:ext cx="5524500" cy="4503737"/>
          </a:xfrm>
          <a:prstGeom prst="rect">
            <a:avLst/>
          </a:prstGeom>
          <a:noFill/>
        </p:spPr>
        <p:txBody>
          <a:bodyPr wrap="square" lIns="0" tIns="0" rIns="0" bIns="0" rtlCol="0">
            <a:noAutofit/>
          </a:bodyPr>
          <a:lstStyle/>
          <a:p>
            <a:r>
              <a:rPr lang="en-US">
                <a:latin typeface="Arial" panose="020B0604020202020204" pitchFamily="34" charset="0"/>
              </a:rPr>
              <a:t>This version of our template was created with </a:t>
            </a:r>
            <a:r>
              <a:rPr lang="en-US" b="1">
                <a:latin typeface="Arial" panose="020B0604020202020204" pitchFamily="34" charset="0"/>
              </a:rPr>
              <a:t>Arial</a:t>
            </a:r>
            <a:r>
              <a:rPr lang="en-US">
                <a:latin typeface="Arial" panose="020B0604020202020204" pitchFamily="34" charset="0"/>
              </a:rPr>
              <a:t> and </a:t>
            </a:r>
            <a:r>
              <a:rPr lang="en-US" b="1">
                <a:latin typeface="Arial" panose="020B0604020202020204" pitchFamily="34" charset="0"/>
              </a:rPr>
              <a:t>Palatino Linotype </a:t>
            </a:r>
            <a:r>
              <a:rPr lang="en-US">
                <a:latin typeface="Arial" panose="020B0604020202020204" pitchFamily="34" charset="0"/>
              </a:rPr>
              <a:t>system fonts for use when our brand fonts, </a:t>
            </a:r>
            <a:r>
              <a:rPr lang="en-US" err="1">
                <a:latin typeface="Arial" panose="020B0604020202020204" pitchFamily="34" charset="0"/>
              </a:rPr>
              <a:t>Graphik</a:t>
            </a:r>
            <a:r>
              <a:rPr lang="en-US">
                <a:latin typeface="Arial" panose="020B0604020202020204" pitchFamily="34" charset="0"/>
              </a:rPr>
              <a:t> and GT </a:t>
            </a:r>
            <a:r>
              <a:rPr lang="en-US" err="1">
                <a:latin typeface="Arial" panose="020B0604020202020204" pitchFamily="34" charset="0"/>
              </a:rPr>
              <a:t>Sectra</a:t>
            </a:r>
            <a:r>
              <a:rPr lang="en-US">
                <a:latin typeface="Arial" panose="020B0604020202020204" pitchFamily="34" charset="0"/>
              </a:rPr>
              <a:t> Fine are not available, or when you can only use system fonts.</a:t>
            </a:r>
          </a:p>
          <a:p>
            <a:endParaRPr lang="en-US">
              <a:latin typeface="Arial" panose="020B0604020202020204" pitchFamily="34" charset="0"/>
            </a:endParaRPr>
          </a:p>
          <a:p>
            <a:pPr algn="l"/>
            <a:r>
              <a:rPr lang="en-US" sz="1800" b="0" i="0" u="none" strike="noStrike" baseline="0" noProof="0">
                <a:latin typeface="Arial" panose="020B0604020202020204" pitchFamily="34" charset="0"/>
              </a:rPr>
              <a:t>Whenever possible, we use </a:t>
            </a:r>
            <a:r>
              <a:rPr lang="en-US" sz="1800" b="1" i="0" u="none" strike="noStrike" baseline="0" noProof="0">
                <a:latin typeface="Arial" panose="020B0604020202020204" pitchFamily="34" charset="0"/>
              </a:rPr>
              <a:t>Graphik</a:t>
            </a:r>
            <a:r>
              <a:rPr lang="en-US" sz="1800" b="0" i="0" u="none" strike="noStrike" baseline="0" noProof="0">
                <a:latin typeface="Arial" panose="020B0604020202020204" pitchFamily="34" charset="0"/>
              </a:rPr>
              <a:t> as our core brand typography. For optimum text accessibility on PowerPoint, we use Graphik Regular.</a:t>
            </a:r>
          </a:p>
          <a:p>
            <a:pPr algn="l"/>
            <a:endParaRPr lang="en-US" sz="1800" b="0" i="0" u="none" strike="noStrike" baseline="0" noProof="0">
              <a:latin typeface="Arial" panose="020B0604020202020204" pitchFamily="34" charset="0"/>
            </a:endParaRPr>
          </a:p>
          <a:p>
            <a:pPr algn="l"/>
            <a:r>
              <a:rPr lang="en-US" sz="1800" b="0" i="0" u="none" strike="noStrike" baseline="0" noProof="0">
                <a:latin typeface="Arial" panose="020B0604020202020204" pitchFamily="34" charset="0"/>
              </a:rPr>
              <a:t>On some slide layouts (Covers and Dividers), we have added </a:t>
            </a:r>
            <a:r>
              <a:rPr lang="en-US" b="1">
                <a:latin typeface="Arial" panose="020B0604020202020204" pitchFamily="34" charset="0"/>
              </a:rPr>
              <a:t>GT </a:t>
            </a:r>
            <a:r>
              <a:rPr lang="en-US" b="1" err="1">
                <a:latin typeface="Arial" panose="020B0604020202020204" pitchFamily="34" charset="0"/>
              </a:rPr>
              <a:t>Sectra</a:t>
            </a:r>
            <a:r>
              <a:rPr lang="en-US" b="1">
                <a:latin typeface="Arial" panose="020B0604020202020204" pitchFamily="34" charset="0"/>
              </a:rPr>
              <a:t> Fine </a:t>
            </a:r>
            <a:r>
              <a:rPr lang="en-US" sz="1800" b="0" i="0" u="none" strike="noStrike" baseline="0" noProof="0">
                <a:latin typeface="Arial" panose="020B0604020202020204" pitchFamily="34" charset="0"/>
              </a:rPr>
              <a:t>to add a bit of humanity and visual interest. </a:t>
            </a:r>
          </a:p>
          <a:p>
            <a:pPr algn="l"/>
            <a:endParaRPr lang="en-US" sz="1800" b="0" i="0" u="none" strike="noStrike" baseline="0" noProof="0">
              <a:latin typeface="Arial" panose="020B0604020202020204" pitchFamily="34" charset="0"/>
            </a:endParaRPr>
          </a:p>
          <a:p>
            <a:r>
              <a:rPr lang="en-US" sz="1800" b="0" i="0" u="none" strike="noStrike" baseline="0" noProof="0">
                <a:latin typeface="Arial" panose="020B0604020202020204" pitchFamily="34" charset="0"/>
              </a:rPr>
              <a:t>Download and install </a:t>
            </a:r>
            <a:r>
              <a:rPr lang="en-US" sz="1800" b="1" i="0" u="none" strike="noStrike" baseline="0" noProof="0" err="1">
                <a:latin typeface="Arial" panose="020B0604020202020204" pitchFamily="34" charset="0"/>
              </a:rPr>
              <a:t>Graphik</a:t>
            </a:r>
            <a:r>
              <a:rPr lang="en-US" sz="1800" b="0" i="0" u="none" strike="noStrike" baseline="0" noProof="0">
                <a:latin typeface="Arial" panose="020B0604020202020204" pitchFamily="34" charset="0"/>
              </a:rPr>
              <a:t> and </a:t>
            </a:r>
            <a:r>
              <a:rPr lang="en-US" sz="1800" b="1" i="0" u="none" strike="noStrike" baseline="0" noProof="0">
                <a:latin typeface="Arial" panose="020B0604020202020204" pitchFamily="34" charset="0"/>
              </a:rPr>
              <a:t>GT </a:t>
            </a:r>
            <a:r>
              <a:rPr lang="en-US" sz="1800" b="1" i="0" u="none" strike="noStrike" baseline="0" noProof="0" err="1">
                <a:latin typeface="Arial" panose="020B0604020202020204" pitchFamily="34" charset="0"/>
              </a:rPr>
              <a:t>Sectra</a:t>
            </a:r>
            <a:r>
              <a:rPr lang="en-US" sz="1800" b="1" i="0" u="none" strike="noStrike" baseline="0" noProof="0">
                <a:latin typeface="Arial" panose="020B0604020202020204" pitchFamily="34" charset="0"/>
              </a:rPr>
              <a:t> Fine </a:t>
            </a:r>
            <a:r>
              <a:rPr lang="en-US" sz="1800" b="0" i="0" u="none" strike="noStrike" baseline="0" noProof="0">
                <a:latin typeface="Arial" panose="020B0604020202020204" pitchFamily="34" charset="0"/>
              </a:rPr>
              <a:t>fonts </a:t>
            </a:r>
            <a:r>
              <a:rPr lang="en-US">
                <a:solidFill>
                  <a:schemeClr val="accent1"/>
                </a:solidFill>
                <a:latin typeface="Arial" panose="020B0604020202020204" pitchFamily="34" charset="0"/>
                <a:hlinkClick r:id="rId3"/>
              </a:rPr>
              <a:t>here</a:t>
            </a:r>
            <a:r>
              <a:rPr lang="en-US">
                <a:latin typeface="Arial" panose="020B0604020202020204" pitchFamily="34" charset="0"/>
              </a:rPr>
              <a:t>.</a:t>
            </a:r>
            <a:endParaRPr lang="en-US" sz="1800" b="0" i="0" u="none" strike="noStrike" baseline="0" noProof="0">
              <a:latin typeface="Arial" panose="020B0604020202020204" pitchFamily="34" charset="0"/>
            </a:endParaRPr>
          </a:p>
        </p:txBody>
      </p:sp>
      <p:pic>
        <p:nvPicPr>
          <p:cNvPr id="8" name="Picture 7">
            <a:extLst>
              <a:ext uri="{FF2B5EF4-FFF2-40B4-BE49-F238E27FC236}">
                <a16:creationId xmlns:a16="http://schemas.microsoft.com/office/drawing/2014/main" id="{8589CE7B-F389-48EB-97E8-0AE9CB63DB15}"/>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9" name="TextBox 8">
            <a:extLst>
              <a:ext uri="{FF2B5EF4-FFF2-40B4-BE49-F238E27FC236}">
                <a16:creationId xmlns:a16="http://schemas.microsoft.com/office/drawing/2014/main" id="{A810BC6A-4BDC-491C-A2E4-14E7B576486E}"/>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7955370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1F0406-6021-4318-BE74-6D19E6F0BF8E}"/>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Slide layouts </a:t>
            </a:r>
          </a:p>
        </p:txBody>
      </p:sp>
      <p:sp>
        <p:nvSpPr>
          <p:cNvPr id="5" name="TextBox 4">
            <a:extLst>
              <a:ext uri="{FF2B5EF4-FFF2-40B4-BE49-F238E27FC236}">
                <a16:creationId xmlns:a16="http://schemas.microsoft.com/office/drawing/2014/main" id="{3CC5FB9A-95BE-4AED-8C73-20C560499422}"/>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The following snapshots show some of the slide layouts included within this template. </a:t>
            </a:r>
            <a:br>
              <a:rPr lang="en-GB" sz="1600"/>
            </a:br>
            <a:r>
              <a:rPr lang="en-GB" sz="1600"/>
              <a:t>Access them through </a:t>
            </a:r>
            <a:r>
              <a:rPr lang="en-GB" sz="1600" b="1">
                <a:solidFill>
                  <a:schemeClr val="accent1"/>
                </a:solidFill>
              </a:rPr>
              <a:t>Home (Ribbon) &gt; Slides &gt; Layout</a:t>
            </a:r>
            <a:r>
              <a:rPr lang="en-GB" sz="1600">
                <a:solidFill>
                  <a:schemeClr val="accent1"/>
                </a:solidFill>
              </a:rPr>
              <a:t> OR </a:t>
            </a:r>
            <a:r>
              <a:rPr lang="en-GB" sz="1600" b="1">
                <a:solidFill>
                  <a:schemeClr val="accent1"/>
                </a:solidFill>
              </a:rPr>
              <a:t>View (Ribbon) &gt; Slide Master</a:t>
            </a:r>
            <a:r>
              <a:rPr lang="en-GB" sz="1600" b="0">
                <a:solidFill>
                  <a:schemeClr val="tx1"/>
                </a:solidFill>
              </a:rPr>
              <a:t>.</a:t>
            </a:r>
          </a:p>
        </p:txBody>
      </p:sp>
      <p:sp>
        <p:nvSpPr>
          <p:cNvPr id="6" name="TextBox 5">
            <a:extLst>
              <a:ext uri="{FF2B5EF4-FFF2-40B4-BE49-F238E27FC236}">
                <a16:creationId xmlns:a16="http://schemas.microsoft.com/office/drawing/2014/main" id="{712AE936-832F-4F4C-BB92-3183028645D8}"/>
              </a:ext>
            </a:extLst>
          </p:cNvPr>
          <p:cNvSpPr txBox="1"/>
          <p:nvPr userDrawn="1"/>
        </p:nvSpPr>
        <p:spPr>
          <a:xfrm rot="16200000">
            <a:off x="142495" y="1844963"/>
            <a:ext cx="713231" cy="236223"/>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Intro &amp;</a:t>
            </a:r>
            <a:br>
              <a:rPr lang="en-US" sz="1000" b="1" noProof="0">
                <a:solidFill>
                  <a:schemeClr val="tx1"/>
                </a:solidFill>
              </a:rPr>
            </a:br>
            <a:r>
              <a:rPr lang="en-US" sz="1000" b="1" noProof="0">
                <a:solidFill>
                  <a:schemeClr val="tx1"/>
                </a:solidFill>
              </a:rPr>
              <a:t>Covers</a:t>
            </a:r>
          </a:p>
        </p:txBody>
      </p:sp>
      <p:sp>
        <p:nvSpPr>
          <p:cNvPr id="7" name="TextBox 6">
            <a:extLst>
              <a:ext uri="{FF2B5EF4-FFF2-40B4-BE49-F238E27FC236}">
                <a16:creationId xmlns:a16="http://schemas.microsoft.com/office/drawing/2014/main" id="{2DFD1AD7-8D88-436D-95ED-823BE335DD7B}"/>
              </a:ext>
            </a:extLst>
          </p:cNvPr>
          <p:cNvSpPr txBox="1"/>
          <p:nvPr userDrawn="1"/>
        </p:nvSpPr>
        <p:spPr>
          <a:xfrm rot="16200000">
            <a:off x="141088" y="2630026"/>
            <a:ext cx="716046"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Section Dividers</a:t>
            </a:r>
          </a:p>
        </p:txBody>
      </p:sp>
      <p:sp>
        <p:nvSpPr>
          <p:cNvPr id="8" name="TextBox 7">
            <a:extLst>
              <a:ext uri="{FF2B5EF4-FFF2-40B4-BE49-F238E27FC236}">
                <a16:creationId xmlns:a16="http://schemas.microsoft.com/office/drawing/2014/main" id="{4327F26B-582B-4079-9482-2795939B5BD8}"/>
              </a:ext>
            </a:extLst>
          </p:cNvPr>
          <p:cNvSpPr txBox="1"/>
          <p:nvPr userDrawn="1"/>
        </p:nvSpPr>
        <p:spPr>
          <a:xfrm rot="16200000">
            <a:off x="-642485" y="4197258"/>
            <a:ext cx="2283191" cy="236222"/>
          </a:xfrm>
          <a:prstGeom prst="rect">
            <a:avLst/>
          </a:prstGeom>
          <a:noFill/>
        </p:spPr>
        <p:txBody>
          <a:bodyPr wrap="square" lIns="0" tIns="0" rIns="0" bIns="0" rtlCol="0" anchor="b">
            <a:noAutofit/>
          </a:bodyPr>
          <a:lstStyle/>
          <a:p>
            <a:pPr algn="ctr" defTabSz="228600">
              <a:lnSpc>
                <a:spcPct val="90000"/>
              </a:lnSpc>
              <a:spcAft>
                <a:spcPts val="1200"/>
              </a:spcAft>
            </a:pPr>
            <a:r>
              <a:rPr lang="en-US" sz="1000" b="1" noProof="0">
                <a:solidFill>
                  <a:schemeClr val="tx1"/>
                </a:solidFill>
              </a:rPr>
              <a:t>Content Layouts</a:t>
            </a:r>
          </a:p>
        </p:txBody>
      </p:sp>
      <p:pic>
        <p:nvPicPr>
          <p:cNvPr id="9" name="Picture 8">
            <a:extLst>
              <a:ext uri="{FF2B5EF4-FFF2-40B4-BE49-F238E27FC236}">
                <a16:creationId xmlns:a16="http://schemas.microsoft.com/office/drawing/2014/main" id="{4886F825-3316-48AE-800F-B6267A1B661A}"/>
              </a:ext>
            </a:extLst>
          </p:cNvPr>
          <p:cNvPicPr>
            <a:picLocks noChangeAspect="1"/>
          </p:cNvPicPr>
          <p:nvPr userDrawn="1"/>
        </p:nvPicPr>
        <p:blipFill>
          <a:blip r:embed="rId2"/>
          <a:stretch>
            <a:fillRect/>
          </a:stretch>
        </p:blipFill>
        <p:spPr>
          <a:xfrm>
            <a:off x="708660" y="1610931"/>
            <a:ext cx="10717697" cy="3871296"/>
          </a:xfrm>
          <a:prstGeom prst="rect">
            <a:avLst/>
          </a:prstGeom>
        </p:spPr>
      </p:pic>
      <p:pic>
        <p:nvPicPr>
          <p:cNvPr id="10" name="Picture 9">
            <a:extLst>
              <a:ext uri="{FF2B5EF4-FFF2-40B4-BE49-F238E27FC236}">
                <a16:creationId xmlns:a16="http://schemas.microsoft.com/office/drawing/2014/main" id="{EBDD8A20-2FE4-48E9-879A-EC96DA2F135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TextBox 10">
            <a:extLst>
              <a:ext uri="{FF2B5EF4-FFF2-40B4-BE49-F238E27FC236}">
                <a16:creationId xmlns:a16="http://schemas.microsoft.com/office/drawing/2014/main" id="{F80B683A-DC77-40D5-B81C-B717C1C6927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11383015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pic>
        <p:nvPicPr>
          <p:cNvPr id="321" name="Picture 320">
            <a:extLst>
              <a:ext uri="{FF2B5EF4-FFF2-40B4-BE49-F238E27FC236}">
                <a16:creationId xmlns:a16="http://schemas.microsoft.com/office/drawing/2014/main" id="{DFBDA9E2-67F9-4565-A69B-99F84736217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322" name="TextBox 321">
            <a:extLst>
              <a:ext uri="{FF2B5EF4-FFF2-40B4-BE49-F238E27FC236}">
                <a16:creationId xmlns:a16="http://schemas.microsoft.com/office/drawing/2014/main" id="{C77FB25B-CEF5-424C-8080-481E032F3698}"/>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Tree>
    <p:extLst>
      <p:ext uri="{BB962C8B-B14F-4D97-AF65-F5344CB8AC3E}">
        <p14:creationId xmlns:p14="http://schemas.microsoft.com/office/powerpoint/2010/main" val="3901455121"/>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EDDB10-8E3D-4F19-9D3D-8C045B3370F6}"/>
              </a:ext>
            </a:extLst>
          </p:cNvPr>
          <p:cNvSpPr>
            <a:spLocks noGrp="1"/>
          </p:cNvSpPr>
          <p:nvPr>
            <p:ph type="title"/>
          </p:nvPr>
        </p:nvSpPr>
        <p:spPr>
          <a:xfrm>
            <a:off x="1775149" y="2677107"/>
            <a:ext cx="8641702" cy="533401"/>
          </a:xfrm>
          <a:prstGeom prst="rect">
            <a:avLst/>
          </a:prstGeom>
        </p:spPr>
        <p:txBody>
          <a:bodyPr vert="horz" lIns="0" tIns="45720" rIns="0" bIns="0" rtlCol="0" anchor="ctr" anchorCtr="0">
            <a:normAutofit/>
          </a:bodyPr>
          <a:lstStyle>
            <a:lvl1pPr marL="82296" indent="0" algn="ctr" defTabSz="914377" rtl="0" eaLnBrk="1" latinLnBrk="0" hangingPunct="1">
              <a:lnSpc>
                <a:spcPct val="70000"/>
              </a:lnSpc>
              <a:spcBef>
                <a:spcPct val="0"/>
              </a:spcBef>
              <a:buNone/>
              <a:defRPr sz="3600" b="0" kern="1200" cap="none" baseline="0">
                <a:solidFill>
                  <a:srgbClr val="A100FF"/>
                </a:solidFill>
                <a:latin typeface="+mj-lt"/>
                <a:ea typeface="+mj-ea"/>
                <a:cs typeface="+mj-cs"/>
              </a:defRPr>
            </a:lvl1pPr>
          </a:lstStyle>
          <a:p>
            <a:r>
              <a:rPr lang="en-US"/>
              <a:t>Click to edit Master title style</a:t>
            </a:r>
          </a:p>
        </p:txBody>
      </p:sp>
      <p:pic>
        <p:nvPicPr>
          <p:cNvPr id="7" name="Picture 6">
            <a:extLst>
              <a:ext uri="{FF2B5EF4-FFF2-40B4-BE49-F238E27FC236}">
                <a16:creationId xmlns:a16="http://schemas.microsoft.com/office/drawing/2014/main" id="{FB9DB9DD-DBE5-4FCA-9D4C-506565D2092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D5E6069B-541D-4ABF-B4F2-FD509B3E10E1}"/>
              </a:ext>
            </a:extLst>
          </p:cNvPr>
          <p:cNvSpPr txBox="1"/>
          <p:nvPr userDrawn="1"/>
        </p:nvSpPr>
        <p:spPr>
          <a:xfrm>
            <a:off x="8558931" y="6560000"/>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2020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8" name="Slide Number Placeholder 6">
            <a:extLst>
              <a:ext uri="{FF2B5EF4-FFF2-40B4-BE49-F238E27FC236}">
                <a16:creationId xmlns:a16="http://schemas.microsoft.com/office/drawing/2014/main" id="{A167CF93-0E55-489D-A97A-572F6D3A72D8}"/>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938175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20" Type="http://schemas.openxmlformats.org/officeDocument/2006/relationships/slideLayout" Target="../slideLayouts/slideLayout34.xml"/><Relationship Id="rId41"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3.xml"/><Relationship Id="rId8" Type="http://schemas.openxmlformats.org/officeDocument/2006/relationships/slideLayout" Target="../slideLayouts/slideLayout66.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theme" Target="../theme/theme5.xml"/><Relationship Id="rId8" Type="http://schemas.openxmlformats.org/officeDocument/2006/relationships/slideLayout" Target="../slideLayouts/slideLayout127.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theme" Target="../theme/theme6.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924098-A19B-4EB6-B4E2-9D6F976A8820}"/>
              </a:ext>
            </a:extLst>
          </p:cNvPr>
          <p:cNvSpPr>
            <a:spLocks noGrp="1"/>
          </p:cNvSpPr>
          <p:nvPr>
            <p:ph type="sldNum" sz="quarter" idx="4"/>
          </p:nvPr>
        </p:nvSpPr>
        <p:spPr>
          <a:xfrm>
            <a:off x="11466576" y="6484366"/>
            <a:ext cx="5638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A9DC1C62-E9E5-4D32-BD62-486278B6E228}" type="slidenum">
              <a:rPr lang="ko-KR" altLang="en-US" smtClean="0"/>
              <a:pPr/>
              <a:t>‹#›</a:t>
            </a:fld>
            <a:endParaRPr lang="ko-KR" altLang="en-US"/>
          </a:p>
        </p:txBody>
      </p:sp>
    </p:spTree>
    <p:extLst>
      <p:ext uri="{BB962C8B-B14F-4D97-AF65-F5344CB8AC3E}">
        <p14:creationId xmlns:p14="http://schemas.microsoft.com/office/powerpoint/2010/main" val="224752441"/>
      </p:ext>
    </p:extLst>
  </p:cSld>
  <p:clrMap bg1="lt1" tx1="dk1" bg2="lt2" tx2="dk2" accent1="accent1" accent2="accent2" accent3="accent3" accent4="accent4" accent5="accent5" accent6="accent6" hlink="hlink" folHlink="folHlink"/>
  <p:sldLayoutIdLst>
    <p:sldLayoutId id="2147483721" r:id="rId1"/>
    <p:sldLayoutId id="2147483769" r:id="rId2"/>
    <p:sldLayoutId id="2147483722" r:id="rId3"/>
    <p:sldLayoutId id="2147483726" r:id="rId4"/>
    <p:sldLayoutId id="2147483728" r:id="rId5"/>
    <p:sldLayoutId id="2147483723" r:id="rId6"/>
    <p:sldLayoutId id="2147483770" r:id="rId7"/>
    <p:sldLayoutId id="2147483768" r:id="rId8"/>
    <p:sldLayoutId id="2147483785" r:id="rId9"/>
    <p:sldLayoutId id="2147483786" r:id="rId10"/>
    <p:sldLayoutId id="2147483787" r:id="rId11"/>
    <p:sldLayoutId id="2147483727" r:id="rId12"/>
    <p:sldLayoutId id="2147483729" r:id="rId13"/>
    <p:sldLayoutId id="2147483763" r:id="rId14"/>
  </p:sldLayoutIdLst>
  <p:hf hdr="0" ftr="0" dt="0"/>
  <p:txStyles>
    <p:titleStyle>
      <a:lvl1pPr marL="0" indent="0" algn="l" defTabSz="914377" rtl="0" eaLnBrk="1" latinLnBrk="1"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1"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1"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1"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1"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1"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1"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1"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1"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1"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1" hangingPunct="1">
        <a:defRPr sz="1800" kern="1200">
          <a:solidFill>
            <a:schemeClr val="tx1"/>
          </a:solidFill>
          <a:latin typeface="+mn-lt"/>
          <a:ea typeface="+mn-ea"/>
          <a:cs typeface="+mn-cs"/>
        </a:defRPr>
      </a:lvl1pPr>
      <a:lvl2pPr marL="457189" algn="l" defTabSz="914377" rtl="0" eaLnBrk="1" latinLnBrk="1" hangingPunct="1">
        <a:defRPr sz="1800" kern="1200">
          <a:solidFill>
            <a:schemeClr val="tx1"/>
          </a:solidFill>
          <a:latin typeface="+mn-lt"/>
          <a:ea typeface="+mn-ea"/>
          <a:cs typeface="+mn-cs"/>
        </a:defRPr>
      </a:lvl2pPr>
      <a:lvl3pPr marL="914377" algn="l" defTabSz="914377" rtl="0" eaLnBrk="1" latinLnBrk="1" hangingPunct="1">
        <a:defRPr sz="1800" kern="1200">
          <a:solidFill>
            <a:schemeClr val="tx1"/>
          </a:solidFill>
          <a:latin typeface="+mn-lt"/>
          <a:ea typeface="+mn-ea"/>
          <a:cs typeface="+mn-cs"/>
        </a:defRPr>
      </a:lvl3pPr>
      <a:lvl4pPr marL="1371566" algn="l" defTabSz="914377" rtl="0" eaLnBrk="1" latinLnBrk="1" hangingPunct="1">
        <a:defRPr sz="1800" kern="1200">
          <a:solidFill>
            <a:schemeClr val="tx1"/>
          </a:solidFill>
          <a:latin typeface="+mn-lt"/>
          <a:ea typeface="+mn-ea"/>
          <a:cs typeface="+mn-cs"/>
        </a:defRPr>
      </a:lvl4pPr>
      <a:lvl5pPr marL="1828754" algn="l" defTabSz="914377" rtl="0" eaLnBrk="1" latinLnBrk="1" hangingPunct="1">
        <a:defRPr sz="1800" kern="1200">
          <a:solidFill>
            <a:schemeClr val="tx1"/>
          </a:solidFill>
          <a:latin typeface="+mn-lt"/>
          <a:ea typeface="+mn-ea"/>
          <a:cs typeface="+mn-cs"/>
        </a:defRPr>
      </a:lvl5pPr>
      <a:lvl6pPr marL="2285943" algn="l" defTabSz="914377" rtl="0" eaLnBrk="1" latinLnBrk="1" hangingPunct="1">
        <a:defRPr sz="1800" kern="1200">
          <a:solidFill>
            <a:schemeClr val="tx1"/>
          </a:solidFill>
          <a:latin typeface="+mn-lt"/>
          <a:ea typeface="+mn-ea"/>
          <a:cs typeface="+mn-cs"/>
        </a:defRPr>
      </a:lvl6pPr>
      <a:lvl7pPr marL="2743131" algn="l" defTabSz="914377" rtl="0" eaLnBrk="1" latinLnBrk="1" hangingPunct="1">
        <a:defRPr sz="1800" kern="1200">
          <a:solidFill>
            <a:schemeClr val="tx1"/>
          </a:solidFill>
          <a:latin typeface="+mn-lt"/>
          <a:ea typeface="+mn-ea"/>
          <a:cs typeface="+mn-cs"/>
        </a:defRPr>
      </a:lvl7pPr>
      <a:lvl8pPr marL="3200320" algn="l" defTabSz="914377" rtl="0" eaLnBrk="1" latinLnBrk="1" hangingPunct="1">
        <a:defRPr sz="1800" kern="1200">
          <a:solidFill>
            <a:schemeClr val="tx1"/>
          </a:solidFill>
          <a:latin typeface="+mn-lt"/>
          <a:ea typeface="+mn-ea"/>
          <a:cs typeface="+mn-cs"/>
        </a:defRPr>
      </a:lvl8pPr>
      <a:lvl9pPr marL="3657509" algn="l" defTabSz="914377"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FA2B855-383B-4D09-B759-090B393FF8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44" r:id="rId1"/>
    <p:sldLayoutId id="2147483741" r:id="rId2"/>
    <p:sldLayoutId id="2147483745" r:id="rId3"/>
    <p:sldLayoutId id="2147483746" r:id="rId4"/>
    <p:sldLayoutId id="2147483748" r:id="rId5"/>
    <p:sldLayoutId id="2147483743" r:id="rId6"/>
    <p:sldLayoutId id="2147483771" r:id="rId7"/>
    <p:sldLayoutId id="2147483766"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58" r:id="rId21"/>
    <p:sldLayoutId id="2147483761" r:id="rId22"/>
    <p:sldLayoutId id="2147483750" r:id="rId23"/>
    <p:sldLayoutId id="2147483765" r:id="rId24"/>
    <p:sldLayoutId id="2147483767" r:id="rId25"/>
    <p:sldLayoutId id="2147483749" r:id="rId26"/>
    <p:sldLayoutId id="2147483754" r:id="rId27"/>
    <p:sldLayoutId id="2147483753" r:id="rId28"/>
    <p:sldLayoutId id="2147483755" r:id="rId29"/>
    <p:sldLayoutId id="2147483752" r:id="rId30"/>
    <p:sldLayoutId id="2147483764" r:id="rId31"/>
    <p:sldLayoutId id="2147483759" r:id="rId32"/>
    <p:sldLayoutId id="2147483760" r:id="rId33"/>
    <p:sldLayoutId id="2147483762" r:id="rId34"/>
    <p:sldLayoutId id="2147483702" r:id="rId35"/>
    <p:sldLayoutId id="2147483757" r:id="rId36"/>
    <p:sldLayoutId id="2147483791" r:id="rId37"/>
    <p:sldLayoutId id="2147483790" r:id="rId38"/>
    <p:sldLayoutId id="2147483789" r:id="rId39"/>
    <p:sldLayoutId id="2147483788" r:id="rId40"/>
    <p:sldLayoutId id="2147483664" r:id="rId41"/>
    <p:sldLayoutId id="2147483792" r:id="rId42"/>
    <p:sldLayoutId id="2147483795" r:id="rId43"/>
    <p:sldLayoutId id="2147483797" r:id="rId44"/>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FA2B855-383B-4D09-B759-090B393FF8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94008797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 id="2147483828" r:id="rId29"/>
    <p:sldLayoutId id="2147483829" r:id="rId30"/>
    <p:sldLayoutId id="2147483830" r:id="rId31"/>
    <p:sldLayoutId id="2147483831" r:id="rId32"/>
    <p:sldLayoutId id="2147483832" r:id="rId33"/>
    <p:sldLayoutId id="2147483833" r:id="rId34"/>
    <p:sldLayoutId id="2147483834" r:id="rId35"/>
    <p:sldLayoutId id="2147483835" r:id="rId36"/>
    <p:sldLayoutId id="2147483836" r:id="rId37"/>
    <p:sldLayoutId id="2147483837" r:id="rId38"/>
    <p:sldLayoutId id="2147483838" r:id="rId39"/>
    <p:sldLayoutId id="2147483839" r:id="rId40"/>
    <p:sldLayoutId id="2147483840" r:id="rId41"/>
    <p:sldLayoutId id="2147483841" r:id="rId42"/>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027395"/>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6">
            <a:extLst>
              <a:ext uri="{FF2B5EF4-FFF2-40B4-BE49-F238E27FC236}">
                <a16:creationId xmlns:a16="http://schemas.microsoft.com/office/drawing/2014/main" id="{EFA2B855-383B-4D09-B759-090B393FF88F}"/>
              </a:ext>
            </a:extLst>
          </p:cNvPr>
          <p:cNvSpPr>
            <a:spLocks noGrp="1"/>
          </p:cNvSpPr>
          <p:nvPr>
            <p:ph type="sldNum" sz="quarter" idx="4"/>
          </p:nvPr>
        </p:nvSpPr>
        <p:spPr>
          <a:xfrm>
            <a:off x="11710476" y="6553766"/>
            <a:ext cx="381001" cy="207843"/>
          </a:xfrm>
          <a:prstGeom prst="rect">
            <a:avLst/>
          </a:prstGeom>
          <a:noFill/>
        </p:spPr>
        <p:txBody>
          <a:bodyPr wrap="square" lIns="0" tIns="0" rIns="0" bIns="0" rtlCol="0" anchor="ctr">
            <a:noAutofit/>
          </a:bodyPr>
          <a:lstStyle>
            <a:lvl1pPr algn="ctr">
              <a:defRPr lang="en-US" sz="800" smtClean="0">
                <a:solidFill>
                  <a:schemeClr val="tx1"/>
                </a:solidFill>
              </a:defRPr>
            </a:lvl1pPr>
          </a:lstStyle>
          <a:p>
            <a:pPr defTabSz="228600">
              <a:spcAft>
                <a:spcPts val="1200"/>
              </a:spcAft>
            </a:pPr>
            <a:fld id="{CC9E6EB9-168E-4914-8CC7-2E853AFB4F1B}" type="slidenum">
              <a:rPr lang="en-US" smtClean="0"/>
              <a:pPr defTabSz="228600">
                <a:spcAft>
                  <a:spcPts val="1200"/>
                </a:spcAft>
              </a:pPr>
              <a:t>‹#›</a:t>
            </a:fld>
            <a:endParaRPr lang="en-US"/>
          </a:p>
        </p:txBody>
      </p:sp>
    </p:spTree>
    <p:extLst>
      <p:ext uri="{BB962C8B-B14F-4D97-AF65-F5344CB8AC3E}">
        <p14:creationId xmlns:p14="http://schemas.microsoft.com/office/powerpoint/2010/main" val="387037478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 id="2147483898" r:id="rId36"/>
    <p:sldLayoutId id="2147483899" r:id="rId37"/>
    <p:sldLayoutId id="2147483900" r:id="rId38"/>
    <p:sldLayoutId id="2147483901" r:id="rId39"/>
    <p:sldLayoutId id="2147483902" r:id="rId40"/>
    <p:sldLayoutId id="2147483903" r:id="rId41"/>
    <p:sldLayoutId id="2147483904" r:id="rId42"/>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91983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4.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1.xml"/><Relationship Id="rId1" Type="http://schemas.openxmlformats.org/officeDocument/2006/relationships/slideLayout" Target="../slideLayouts/slideLayout2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2.xml"/><Relationship Id="rId1" Type="http://schemas.openxmlformats.org/officeDocument/2006/relationships/slideLayout" Target="../slideLayouts/slideLayout2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3.xml"/><Relationship Id="rId1" Type="http://schemas.openxmlformats.org/officeDocument/2006/relationships/slideLayout" Target="../slideLayouts/slideLayout4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4.xml"/><Relationship Id="rId1" Type="http://schemas.openxmlformats.org/officeDocument/2006/relationships/slideLayout" Target="../slideLayouts/slideLayout2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5.xml"/><Relationship Id="rId1" Type="http://schemas.openxmlformats.org/officeDocument/2006/relationships/slideLayout" Target="../slideLayouts/slideLayout4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6.xml"/><Relationship Id="rId1" Type="http://schemas.openxmlformats.org/officeDocument/2006/relationships/slideLayout" Target="../slideLayouts/slideLayout46.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7.xml"/><Relationship Id="rId1" Type="http://schemas.openxmlformats.org/officeDocument/2006/relationships/slideLayout" Target="../slideLayouts/slideLayout4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37.svg"/></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8.xml"/><Relationship Id="rId1" Type="http://schemas.openxmlformats.org/officeDocument/2006/relationships/slideLayout" Target="../slideLayouts/slideLayout2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9.xml"/><Relationship Id="rId1" Type="http://schemas.openxmlformats.org/officeDocument/2006/relationships/slideLayout" Target="../slideLayouts/slideLayout4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0.xml"/><Relationship Id="rId1" Type="http://schemas.openxmlformats.org/officeDocument/2006/relationships/slideLayout" Target="../slideLayouts/slideLayout2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6" Type="http://schemas.openxmlformats.org/officeDocument/2006/relationships/image" Target="../media/image65.png"/><Relationship Id="rId21" Type="http://schemas.openxmlformats.org/officeDocument/2006/relationships/image" Target="../media/image60.png"/><Relationship Id="rId42" Type="http://schemas.openxmlformats.org/officeDocument/2006/relationships/image" Target="../media/image81.png"/><Relationship Id="rId47" Type="http://schemas.openxmlformats.org/officeDocument/2006/relationships/image" Target="../media/image86.png"/><Relationship Id="rId63" Type="http://schemas.openxmlformats.org/officeDocument/2006/relationships/image" Target="../media/image102.png"/><Relationship Id="rId68" Type="http://schemas.openxmlformats.org/officeDocument/2006/relationships/image" Target="../media/image107.png"/><Relationship Id="rId84" Type="http://schemas.openxmlformats.org/officeDocument/2006/relationships/image" Target="../media/image123.png"/><Relationship Id="rId89" Type="http://schemas.openxmlformats.org/officeDocument/2006/relationships/image" Target="../media/image128.png"/><Relationship Id="rId16" Type="http://schemas.openxmlformats.org/officeDocument/2006/relationships/image" Target="../media/image55.png"/><Relationship Id="rId11" Type="http://schemas.openxmlformats.org/officeDocument/2006/relationships/image" Target="../media/image50.png"/><Relationship Id="rId32" Type="http://schemas.openxmlformats.org/officeDocument/2006/relationships/image" Target="../media/image71.png"/><Relationship Id="rId37" Type="http://schemas.openxmlformats.org/officeDocument/2006/relationships/image" Target="../media/image76.png"/><Relationship Id="rId53" Type="http://schemas.openxmlformats.org/officeDocument/2006/relationships/image" Target="../media/image92.png"/><Relationship Id="rId58" Type="http://schemas.openxmlformats.org/officeDocument/2006/relationships/image" Target="../media/image97.png"/><Relationship Id="rId74" Type="http://schemas.openxmlformats.org/officeDocument/2006/relationships/image" Target="../media/image113.png"/><Relationship Id="rId79" Type="http://schemas.openxmlformats.org/officeDocument/2006/relationships/image" Target="../media/image118.png"/><Relationship Id="rId5" Type="http://schemas.openxmlformats.org/officeDocument/2006/relationships/image" Target="../media/image44.png"/><Relationship Id="rId90" Type="http://schemas.openxmlformats.org/officeDocument/2006/relationships/image" Target="../media/image129.png"/><Relationship Id="rId22" Type="http://schemas.openxmlformats.org/officeDocument/2006/relationships/image" Target="../media/image61.png"/><Relationship Id="rId27" Type="http://schemas.openxmlformats.org/officeDocument/2006/relationships/image" Target="../media/image66.png"/><Relationship Id="rId43" Type="http://schemas.openxmlformats.org/officeDocument/2006/relationships/image" Target="../media/image82.png"/><Relationship Id="rId48" Type="http://schemas.openxmlformats.org/officeDocument/2006/relationships/image" Target="../media/image87.png"/><Relationship Id="rId64" Type="http://schemas.openxmlformats.org/officeDocument/2006/relationships/image" Target="../media/image103.png"/><Relationship Id="rId69" Type="http://schemas.openxmlformats.org/officeDocument/2006/relationships/image" Target="../media/image108.png"/><Relationship Id="rId8" Type="http://schemas.openxmlformats.org/officeDocument/2006/relationships/image" Target="../media/image47.png"/><Relationship Id="rId51" Type="http://schemas.openxmlformats.org/officeDocument/2006/relationships/image" Target="../media/image90.png"/><Relationship Id="rId72" Type="http://schemas.openxmlformats.org/officeDocument/2006/relationships/image" Target="../media/image111.png"/><Relationship Id="rId80" Type="http://schemas.openxmlformats.org/officeDocument/2006/relationships/image" Target="../media/image119.png"/><Relationship Id="rId85" Type="http://schemas.openxmlformats.org/officeDocument/2006/relationships/image" Target="../media/image124.png"/><Relationship Id="rId93" Type="http://schemas.openxmlformats.org/officeDocument/2006/relationships/image" Target="../media/image132.png"/><Relationship Id="rId3" Type="http://schemas.openxmlformats.org/officeDocument/2006/relationships/image" Target="../media/image42.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png"/><Relationship Id="rId67" Type="http://schemas.openxmlformats.org/officeDocument/2006/relationships/image" Target="../media/image106.png"/><Relationship Id="rId20" Type="http://schemas.openxmlformats.org/officeDocument/2006/relationships/image" Target="../media/image59.png"/><Relationship Id="rId41" Type="http://schemas.openxmlformats.org/officeDocument/2006/relationships/image" Target="../media/image80.png"/><Relationship Id="rId54" Type="http://schemas.openxmlformats.org/officeDocument/2006/relationships/image" Target="../media/image93.png"/><Relationship Id="rId62" Type="http://schemas.openxmlformats.org/officeDocument/2006/relationships/image" Target="../media/image101.png"/><Relationship Id="rId70" Type="http://schemas.openxmlformats.org/officeDocument/2006/relationships/image" Target="../media/image109.png"/><Relationship Id="rId75" Type="http://schemas.openxmlformats.org/officeDocument/2006/relationships/image" Target="../media/image114.png"/><Relationship Id="rId83" Type="http://schemas.openxmlformats.org/officeDocument/2006/relationships/image" Target="../media/image122.png"/><Relationship Id="rId88" Type="http://schemas.openxmlformats.org/officeDocument/2006/relationships/image" Target="../media/image127.png"/><Relationship Id="rId91" Type="http://schemas.openxmlformats.org/officeDocument/2006/relationships/image" Target="../media/image130.png"/><Relationship Id="rId1" Type="http://schemas.openxmlformats.org/officeDocument/2006/relationships/slideLayout" Target="../slideLayouts/slideLayout57.xml"/><Relationship Id="rId6" Type="http://schemas.openxmlformats.org/officeDocument/2006/relationships/image" Target="../media/image45.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png"/><Relationship Id="rId57" Type="http://schemas.openxmlformats.org/officeDocument/2006/relationships/image" Target="../media/image96.png"/><Relationship Id="rId10" Type="http://schemas.openxmlformats.org/officeDocument/2006/relationships/image" Target="../media/image49.png"/><Relationship Id="rId31" Type="http://schemas.openxmlformats.org/officeDocument/2006/relationships/image" Target="../media/image70.pn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65" Type="http://schemas.openxmlformats.org/officeDocument/2006/relationships/image" Target="../media/image104.png"/><Relationship Id="rId73" Type="http://schemas.openxmlformats.org/officeDocument/2006/relationships/image" Target="../media/image112.png"/><Relationship Id="rId78" Type="http://schemas.openxmlformats.org/officeDocument/2006/relationships/image" Target="../media/image117.png"/><Relationship Id="rId81" Type="http://schemas.openxmlformats.org/officeDocument/2006/relationships/image" Target="../media/image120.png"/><Relationship Id="rId86" Type="http://schemas.openxmlformats.org/officeDocument/2006/relationships/image" Target="../media/image125.png"/><Relationship Id="rId4" Type="http://schemas.openxmlformats.org/officeDocument/2006/relationships/image" Target="../media/image43.png"/><Relationship Id="rId9"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7.png"/><Relationship Id="rId39" Type="http://schemas.openxmlformats.org/officeDocument/2006/relationships/image" Target="../media/image78.png"/><Relationship Id="rId34" Type="http://schemas.openxmlformats.org/officeDocument/2006/relationships/image" Target="../media/image73.png"/><Relationship Id="rId50" Type="http://schemas.openxmlformats.org/officeDocument/2006/relationships/image" Target="../media/image89.png"/><Relationship Id="rId55" Type="http://schemas.openxmlformats.org/officeDocument/2006/relationships/image" Target="../media/image94.png"/><Relationship Id="rId76" Type="http://schemas.openxmlformats.org/officeDocument/2006/relationships/image" Target="../media/image115.png"/><Relationship Id="rId7" Type="http://schemas.openxmlformats.org/officeDocument/2006/relationships/image" Target="../media/image46.png"/><Relationship Id="rId71" Type="http://schemas.openxmlformats.org/officeDocument/2006/relationships/image" Target="../media/image110.png"/><Relationship Id="rId92" Type="http://schemas.openxmlformats.org/officeDocument/2006/relationships/image" Target="../media/image131.png"/><Relationship Id="rId2" Type="http://schemas.openxmlformats.org/officeDocument/2006/relationships/image" Target="../media/image41.png"/><Relationship Id="rId29" Type="http://schemas.openxmlformats.org/officeDocument/2006/relationships/image" Target="../media/image68.png"/><Relationship Id="rId24" Type="http://schemas.openxmlformats.org/officeDocument/2006/relationships/image" Target="../media/image63.png"/><Relationship Id="rId40" Type="http://schemas.openxmlformats.org/officeDocument/2006/relationships/image" Target="../media/image79.png"/><Relationship Id="rId45" Type="http://schemas.openxmlformats.org/officeDocument/2006/relationships/image" Target="../media/image84.png"/><Relationship Id="rId66" Type="http://schemas.openxmlformats.org/officeDocument/2006/relationships/image" Target="../media/image105.png"/><Relationship Id="rId87" Type="http://schemas.openxmlformats.org/officeDocument/2006/relationships/image" Target="../media/image126.png"/><Relationship Id="rId61" Type="http://schemas.openxmlformats.org/officeDocument/2006/relationships/image" Target="../media/image100.png"/><Relationship Id="rId82" Type="http://schemas.openxmlformats.org/officeDocument/2006/relationships/image" Target="../media/image121.png"/><Relationship Id="rId19" Type="http://schemas.openxmlformats.org/officeDocument/2006/relationships/image" Target="../media/image58.png"/><Relationship Id="rId14" Type="http://schemas.openxmlformats.org/officeDocument/2006/relationships/image" Target="../media/image53.png"/><Relationship Id="rId30" Type="http://schemas.openxmlformats.org/officeDocument/2006/relationships/image" Target="../media/image69.png"/><Relationship Id="rId35" Type="http://schemas.openxmlformats.org/officeDocument/2006/relationships/image" Target="../media/image74.png"/><Relationship Id="rId56" Type="http://schemas.openxmlformats.org/officeDocument/2006/relationships/image" Target="../media/image95.png"/><Relationship Id="rId77" Type="http://schemas.openxmlformats.org/officeDocument/2006/relationships/image" Target="../media/image1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57.xml"/><Relationship Id="rId5" Type="http://schemas.openxmlformats.org/officeDocument/2006/relationships/image" Target="../media/image136.png"/><Relationship Id="rId4"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44.xml"/></Relationships>
</file>

<file path=ppt/slides/_rels/slide5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8.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2.xml"/><Relationship Id="rId1" Type="http://schemas.openxmlformats.org/officeDocument/2006/relationships/slideLayout" Target="../slideLayouts/slideLayout4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4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4.xml"/><Relationship Id="rId1" Type="http://schemas.openxmlformats.org/officeDocument/2006/relationships/slideLayout" Target="../slideLayouts/slideLayout4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7.xml"/><Relationship Id="rId1" Type="http://schemas.openxmlformats.org/officeDocument/2006/relationships/slideLayout" Target="../slideLayouts/slideLayout2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3.xml"/><Relationship Id="rId1" Type="http://schemas.openxmlformats.org/officeDocument/2006/relationships/slideLayout" Target="../slideLayouts/slideLayout4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4.xml"/><Relationship Id="rId1" Type="http://schemas.openxmlformats.org/officeDocument/2006/relationships/slideLayout" Target="../slideLayouts/slideLayout46.xml"/></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7.xml"/><Relationship Id="rId1" Type="http://schemas.openxmlformats.org/officeDocument/2006/relationships/slideLayout" Target="../slideLayouts/slideLayout4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AF3D76-4175-260D-1186-C7E62CBE4293}"/>
              </a:ext>
            </a:extLst>
          </p:cNvPr>
          <p:cNvSpPr>
            <a:spLocks noGrp="1"/>
          </p:cNvSpPr>
          <p:nvPr>
            <p:ph type="body" sz="quarter" idx="13"/>
          </p:nvPr>
        </p:nvSpPr>
        <p:spPr/>
        <p:txBody>
          <a:bodyPr/>
          <a:lstStyle/>
          <a:p>
            <a:r>
              <a:rPr lang="en-US" altLang="ko-KR" dirty="0"/>
              <a:t>Data Analysis using BigQuery</a:t>
            </a:r>
            <a:endParaRPr lang="en-US" dirty="0"/>
          </a:p>
        </p:txBody>
      </p:sp>
      <p:sp>
        <p:nvSpPr>
          <p:cNvPr id="3" name="Title 2">
            <a:extLst>
              <a:ext uri="{FF2B5EF4-FFF2-40B4-BE49-F238E27FC236}">
                <a16:creationId xmlns:a16="http://schemas.microsoft.com/office/drawing/2014/main" id="{44749EFD-CDE4-2438-9F81-4D527EA4B1CE}"/>
              </a:ext>
            </a:extLst>
          </p:cNvPr>
          <p:cNvSpPr>
            <a:spLocks noGrp="1"/>
          </p:cNvSpPr>
          <p:nvPr>
            <p:ph type="ctrTitle"/>
          </p:nvPr>
        </p:nvSpPr>
        <p:spPr>
          <a:xfrm>
            <a:off x="1707501" y="1084694"/>
            <a:ext cx="8763853" cy="1902426"/>
          </a:xfrm>
        </p:spPr>
        <p:txBody>
          <a:bodyPr/>
          <a:lstStyle/>
          <a:p>
            <a:r>
              <a:rPr lang="en-US" altLang="ko-KR" dirty="0"/>
              <a:t>Data Engineering </a:t>
            </a:r>
            <a:br>
              <a:rPr lang="en-US" altLang="ko-KR" dirty="0"/>
            </a:br>
            <a:r>
              <a:rPr lang="en-US" altLang="ko-KR" dirty="0"/>
              <a:t>with GCP</a:t>
            </a:r>
            <a:endParaRPr lang="en-US" dirty="0"/>
          </a:p>
        </p:txBody>
      </p:sp>
    </p:spTree>
    <p:extLst>
      <p:ext uri="{BB962C8B-B14F-4D97-AF65-F5344CB8AC3E}">
        <p14:creationId xmlns:p14="http://schemas.microsoft.com/office/powerpoint/2010/main" val="3189154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280476" y="484834"/>
            <a:ext cx="11430000" cy="533401"/>
          </a:xfrm>
        </p:spPr>
        <p:txBody>
          <a:bodyPr anchor="ctr">
            <a:normAutofit/>
          </a:bodyPr>
          <a:lstStyle/>
          <a:p>
            <a:r>
              <a:rPr lang="en-US" dirty="0"/>
              <a:t>ETL Processing</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a:t>
            </a:fld>
            <a:endParaRPr lang="en-US"/>
          </a:p>
        </p:txBody>
      </p:sp>
      <p:grpSp>
        <p:nvGrpSpPr>
          <p:cNvPr id="54" name="Group 53">
            <a:extLst>
              <a:ext uri="{FF2B5EF4-FFF2-40B4-BE49-F238E27FC236}">
                <a16:creationId xmlns:a16="http://schemas.microsoft.com/office/drawing/2014/main" id="{E54FF926-6D46-4AB7-9370-9D8E348FF939}"/>
              </a:ext>
            </a:extLst>
          </p:cNvPr>
          <p:cNvGrpSpPr/>
          <p:nvPr/>
        </p:nvGrpSpPr>
        <p:grpSpPr>
          <a:xfrm>
            <a:off x="1317234" y="1682846"/>
            <a:ext cx="9356483" cy="4615024"/>
            <a:chOff x="1830658" y="1691064"/>
            <a:chExt cx="9356483" cy="4615024"/>
          </a:xfrm>
        </p:grpSpPr>
        <p:grpSp>
          <p:nvGrpSpPr>
            <p:cNvPr id="15" name="Group 14">
              <a:extLst>
                <a:ext uri="{FF2B5EF4-FFF2-40B4-BE49-F238E27FC236}">
                  <a16:creationId xmlns:a16="http://schemas.microsoft.com/office/drawing/2014/main" id="{8CB1A791-D667-478F-AC63-A06A8C3CDA5F}"/>
                </a:ext>
              </a:extLst>
            </p:cNvPr>
            <p:cNvGrpSpPr/>
            <p:nvPr/>
          </p:nvGrpSpPr>
          <p:grpSpPr>
            <a:xfrm>
              <a:off x="1830658" y="1739513"/>
              <a:ext cx="1706137" cy="1996068"/>
              <a:chOff x="1315844" y="1683760"/>
              <a:chExt cx="1706137" cy="1996068"/>
            </a:xfrm>
          </p:grpSpPr>
          <p:sp>
            <p:nvSpPr>
              <p:cNvPr id="4" name="Rectangle 3">
                <a:extLst>
                  <a:ext uri="{FF2B5EF4-FFF2-40B4-BE49-F238E27FC236}">
                    <a16:creationId xmlns:a16="http://schemas.microsoft.com/office/drawing/2014/main" id="{E050279B-0759-44B1-B125-4689E2DF64A1}"/>
                  </a:ext>
                </a:extLst>
              </p:cNvPr>
              <p:cNvSpPr/>
              <p:nvPr/>
            </p:nvSpPr>
            <p:spPr>
              <a:xfrm>
                <a:off x="1315844" y="1683760"/>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Source DB</a:t>
                </a:r>
              </a:p>
              <a:p>
                <a:pPr algn="ctr"/>
                <a:endParaRPr lang="en-US" sz="16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p:txBody>
          </p:sp>
          <p:pic>
            <p:nvPicPr>
              <p:cNvPr id="7" name="Picture 6" descr="Shape&#10;&#10;Description automatically generated with low confidence">
                <a:extLst>
                  <a:ext uri="{FF2B5EF4-FFF2-40B4-BE49-F238E27FC236}">
                    <a16:creationId xmlns:a16="http://schemas.microsoft.com/office/drawing/2014/main" id="{DE55024F-0AAC-4377-85CA-80748C0D7CE1}"/>
                  </a:ext>
                </a:extLst>
              </p:cNvPr>
              <p:cNvPicPr>
                <a:picLocks noChangeAspect="1"/>
              </p:cNvPicPr>
              <p:nvPr/>
            </p:nvPicPr>
            <p:blipFill>
              <a:blip r:embed="rId3"/>
              <a:stretch>
                <a:fillRect/>
              </a:stretch>
            </p:blipFill>
            <p:spPr>
              <a:xfrm>
                <a:off x="1717288" y="2229451"/>
                <a:ext cx="588531" cy="588531"/>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31B9DB65-55DC-4344-8797-C01E30CAF487}"/>
                  </a:ext>
                </a:extLst>
              </p:cNvPr>
              <p:cNvPicPr>
                <a:picLocks noChangeAspect="1"/>
              </p:cNvPicPr>
              <p:nvPr/>
            </p:nvPicPr>
            <p:blipFill>
              <a:blip r:embed="rId3"/>
              <a:stretch>
                <a:fillRect/>
              </a:stretch>
            </p:blipFill>
            <p:spPr>
              <a:xfrm>
                <a:off x="2237354" y="2397430"/>
                <a:ext cx="568728" cy="568728"/>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D95CE39-2F5E-4942-84A4-9785B6224DBF}"/>
                  </a:ext>
                </a:extLst>
              </p:cNvPr>
              <p:cNvPicPr>
                <a:picLocks noChangeAspect="1"/>
              </p:cNvPicPr>
              <p:nvPr/>
            </p:nvPicPr>
            <p:blipFill>
              <a:blip r:embed="rId3"/>
              <a:stretch>
                <a:fillRect/>
              </a:stretch>
            </p:blipFill>
            <p:spPr>
              <a:xfrm>
                <a:off x="1737091" y="2849773"/>
                <a:ext cx="568728" cy="568728"/>
              </a:xfrm>
              <a:prstGeom prst="rect">
                <a:avLst/>
              </a:prstGeom>
            </p:spPr>
          </p:pic>
        </p:grpSp>
        <p:sp>
          <p:nvSpPr>
            <p:cNvPr id="10" name="Rectangle 9">
              <a:extLst>
                <a:ext uri="{FF2B5EF4-FFF2-40B4-BE49-F238E27FC236}">
                  <a16:creationId xmlns:a16="http://schemas.microsoft.com/office/drawing/2014/main" id="{081FBB3C-7348-4C47-B34B-6E124F015B8F}"/>
                </a:ext>
              </a:extLst>
            </p:cNvPr>
            <p:cNvSpPr/>
            <p:nvPr/>
          </p:nvSpPr>
          <p:spPr>
            <a:xfrm>
              <a:off x="1830658" y="4310020"/>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Extraction</a:t>
              </a:r>
            </a:p>
            <a:p>
              <a:pPr algn="ctr"/>
              <a:endParaRPr lang="en-US" sz="1600" dirty="0"/>
            </a:p>
            <a:p>
              <a:pPr algn="ctr"/>
              <a:r>
                <a:rPr lang="en-US" sz="1600" dirty="0">
                  <a:solidFill>
                    <a:schemeClr val="tx1"/>
                  </a:solidFill>
                </a:rPr>
                <a:t>Cleaning for extracted data from source</a:t>
              </a:r>
            </a:p>
            <a:p>
              <a:pPr algn="ctr"/>
              <a:endParaRPr lang="en-US" sz="1600" dirty="0"/>
            </a:p>
            <a:p>
              <a:pPr algn="ctr"/>
              <a:endParaRPr lang="en-US" sz="1600" dirty="0"/>
            </a:p>
            <a:p>
              <a:pPr algn="ctr"/>
              <a:endParaRPr lang="en-US" sz="1600" dirty="0"/>
            </a:p>
          </p:txBody>
        </p:sp>
        <p:grpSp>
          <p:nvGrpSpPr>
            <p:cNvPr id="16" name="Group 15">
              <a:extLst>
                <a:ext uri="{FF2B5EF4-FFF2-40B4-BE49-F238E27FC236}">
                  <a16:creationId xmlns:a16="http://schemas.microsoft.com/office/drawing/2014/main" id="{E28CEF3A-C9E6-40C5-AE92-F51A015C6319}"/>
                </a:ext>
              </a:extLst>
            </p:cNvPr>
            <p:cNvGrpSpPr/>
            <p:nvPr/>
          </p:nvGrpSpPr>
          <p:grpSpPr>
            <a:xfrm>
              <a:off x="4324933" y="1701137"/>
              <a:ext cx="1706137" cy="1996068"/>
              <a:chOff x="4337481" y="1516491"/>
              <a:chExt cx="1706137" cy="1996068"/>
            </a:xfrm>
          </p:grpSpPr>
          <p:sp>
            <p:nvSpPr>
              <p:cNvPr id="13" name="Rectangle 12">
                <a:extLst>
                  <a:ext uri="{FF2B5EF4-FFF2-40B4-BE49-F238E27FC236}">
                    <a16:creationId xmlns:a16="http://schemas.microsoft.com/office/drawing/2014/main" id="{FBA9E9E4-54A0-4007-87E9-01526C8A27E3}"/>
                  </a:ext>
                </a:extLst>
              </p:cNvPr>
              <p:cNvSpPr/>
              <p:nvPr/>
            </p:nvSpPr>
            <p:spPr>
              <a:xfrm>
                <a:off x="4337481" y="1516491"/>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Extraction &amp; Cleansed data in Staging DB</a:t>
                </a:r>
              </a:p>
              <a:p>
                <a:pPr algn="ctr"/>
                <a:endParaRPr lang="en-US" sz="1600" dirty="0">
                  <a:solidFill>
                    <a:schemeClr val="tx1"/>
                  </a:solidFill>
                </a:endParaRPr>
              </a:p>
              <a:p>
                <a:pPr algn="ctr"/>
                <a:endParaRPr lang="en-US" sz="1600" dirty="0">
                  <a:solidFill>
                    <a:schemeClr val="tx1"/>
                  </a:solidFill>
                </a:endParaRPr>
              </a:p>
              <a:p>
                <a:pPr algn="ctr"/>
                <a:endParaRPr lang="en-US" sz="1600" dirty="0"/>
              </a:p>
              <a:p>
                <a:pPr algn="ctr"/>
                <a:endParaRPr lang="en-US" sz="1600" dirty="0"/>
              </a:p>
              <a:p>
                <a:pPr algn="ctr"/>
                <a:endParaRPr lang="en-US" sz="1600" dirty="0"/>
              </a:p>
            </p:txBody>
          </p:sp>
          <p:pic>
            <p:nvPicPr>
              <p:cNvPr id="14" name="Picture 13" descr="Shape&#10;&#10;Description automatically generated with low confidence">
                <a:extLst>
                  <a:ext uri="{FF2B5EF4-FFF2-40B4-BE49-F238E27FC236}">
                    <a16:creationId xmlns:a16="http://schemas.microsoft.com/office/drawing/2014/main" id="{75B4DA1E-40A8-43FE-8B66-441991FC3942}"/>
                  </a:ext>
                </a:extLst>
              </p:cNvPr>
              <p:cNvPicPr>
                <a:picLocks noChangeAspect="1"/>
              </p:cNvPicPr>
              <p:nvPr/>
            </p:nvPicPr>
            <p:blipFill>
              <a:blip r:embed="rId3"/>
              <a:stretch>
                <a:fillRect/>
              </a:stretch>
            </p:blipFill>
            <p:spPr>
              <a:xfrm>
                <a:off x="4872131" y="2682504"/>
                <a:ext cx="568728" cy="568728"/>
              </a:xfrm>
              <a:prstGeom prst="rect">
                <a:avLst/>
              </a:prstGeom>
            </p:spPr>
          </p:pic>
        </p:grpSp>
        <p:cxnSp>
          <p:nvCxnSpPr>
            <p:cNvPr id="18" name="Connector: Elbow 17">
              <a:extLst>
                <a:ext uri="{FF2B5EF4-FFF2-40B4-BE49-F238E27FC236}">
                  <a16:creationId xmlns:a16="http://schemas.microsoft.com/office/drawing/2014/main" id="{EC69A020-631E-4266-ADE9-F5F369C5EE78}"/>
                </a:ext>
              </a:extLst>
            </p:cNvPr>
            <p:cNvCxnSpPr>
              <a:cxnSpLocks/>
              <a:endCxn id="13" idx="0"/>
            </p:cNvCxnSpPr>
            <p:nvPr/>
          </p:nvCxnSpPr>
          <p:spPr>
            <a:xfrm rot="5400000" flipH="1" flipV="1">
              <a:off x="2462354" y="3212908"/>
              <a:ext cx="4164486" cy="1140944"/>
            </a:xfrm>
            <a:prstGeom prst="bentConnector3">
              <a:avLst>
                <a:gd name="adj1" fmla="val 10548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BC3D1AF-9B52-4132-B808-959B00544F78}"/>
                </a:ext>
              </a:extLst>
            </p:cNvPr>
            <p:cNvCxnSpPr>
              <a:cxnSpLocks/>
            </p:cNvCxnSpPr>
            <p:nvPr/>
          </p:nvCxnSpPr>
          <p:spPr>
            <a:xfrm flipH="1">
              <a:off x="3536795" y="5865623"/>
              <a:ext cx="4373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6BA2EB-5ECF-4552-B4BF-79DC96593B42}"/>
                </a:ext>
              </a:extLst>
            </p:cNvPr>
            <p:cNvCxnSpPr>
              <a:cxnSpLocks/>
              <a:endCxn id="10" idx="0"/>
            </p:cNvCxnSpPr>
            <p:nvPr/>
          </p:nvCxnSpPr>
          <p:spPr>
            <a:xfrm>
              <a:off x="2683726" y="3735581"/>
              <a:ext cx="1" cy="5744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893ADD-3025-4DB5-ACB5-8BBF6C97AD4D}"/>
                </a:ext>
              </a:extLst>
            </p:cNvPr>
            <p:cNvSpPr/>
            <p:nvPr/>
          </p:nvSpPr>
          <p:spPr>
            <a:xfrm>
              <a:off x="4389863" y="4299947"/>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Transform</a:t>
              </a:r>
            </a:p>
            <a:p>
              <a:pPr algn="ctr"/>
              <a:r>
                <a:rPr lang="en-US" sz="1600" dirty="0">
                  <a:solidFill>
                    <a:schemeClr val="tx1"/>
                  </a:solidFill>
                </a:rPr>
                <a:t>Using Mapping and Transformation rules data will be transformed</a:t>
              </a:r>
            </a:p>
            <a:p>
              <a:pPr algn="ctr"/>
              <a:endParaRPr lang="en-US" sz="1600" dirty="0"/>
            </a:p>
            <a:p>
              <a:pPr algn="ctr"/>
              <a:endParaRPr lang="en-US" sz="1600" dirty="0"/>
            </a:p>
          </p:txBody>
        </p:sp>
        <p:grpSp>
          <p:nvGrpSpPr>
            <p:cNvPr id="32" name="Group 31">
              <a:extLst>
                <a:ext uri="{FF2B5EF4-FFF2-40B4-BE49-F238E27FC236}">
                  <a16:creationId xmlns:a16="http://schemas.microsoft.com/office/drawing/2014/main" id="{DD572505-9093-410B-B591-7D031FAC8BB1}"/>
                </a:ext>
              </a:extLst>
            </p:cNvPr>
            <p:cNvGrpSpPr/>
            <p:nvPr/>
          </p:nvGrpSpPr>
          <p:grpSpPr>
            <a:xfrm>
              <a:off x="6884138" y="1691064"/>
              <a:ext cx="1706137" cy="1996068"/>
              <a:chOff x="4337481" y="1516491"/>
              <a:chExt cx="1706137" cy="1996068"/>
            </a:xfrm>
          </p:grpSpPr>
          <p:sp>
            <p:nvSpPr>
              <p:cNvPr id="33" name="Rectangle 32">
                <a:extLst>
                  <a:ext uri="{FF2B5EF4-FFF2-40B4-BE49-F238E27FC236}">
                    <a16:creationId xmlns:a16="http://schemas.microsoft.com/office/drawing/2014/main" id="{0FB22F17-77C0-4446-A169-B7D480EBA9C2}"/>
                  </a:ext>
                </a:extLst>
              </p:cNvPr>
              <p:cNvSpPr/>
              <p:nvPr/>
            </p:nvSpPr>
            <p:spPr>
              <a:xfrm>
                <a:off x="4337481" y="1516491"/>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Transformed Data in Stagging DB</a:t>
                </a:r>
              </a:p>
              <a:p>
                <a:pPr algn="ctr"/>
                <a:endParaRPr lang="en-US" sz="1600" b="1" dirty="0">
                  <a:solidFill>
                    <a:schemeClr val="tx1"/>
                  </a:solidFill>
                </a:endParaRPr>
              </a:p>
              <a:p>
                <a:pPr algn="ctr"/>
                <a:endParaRPr lang="en-US" sz="1600" dirty="0">
                  <a:solidFill>
                    <a:schemeClr val="tx1"/>
                  </a:solidFill>
                </a:endParaRPr>
              </a:p>
              <a:p>
                <a:pPr algn="ctr"/>
                <a:endParaRPr lang="en-US" sz="1600" dirty="0"/>
              </a:p>
              <a:p>
                <a:pPr algn="ctr"/>
                <a:endParaRPr lang="en-US" sz="1600" dirty="0"/>
              </a:p>
              <a:p>
                <a:pPr algn="ctr"/>
                <a:endParaRPr lang="en-US" sz="1600" dirty="0"/>
              </a:p>
            </p:txBody>
          </p:sp>
          <p:pic>
            <p:nvPicPr>
              <p:cNvPr id="34" name="Picture 33" descr="Shape&#10;&#10;Description automatically generated with low confidence">
                <a:extLst>
                  <a:ext uri="{FF2B5EF4-FFF2-40B4-BE49-F238E27FC236}">
                    <a16:creationId xmlns:a16="http://schemas.microsoft.com/office/drawing/2014/main" id="{B8808458-BB4A-411F-BB26-6EB4479F894A}"/>
                  </a:ext>
                </a:extLst>
              </p:cNvPr>
              <p:cNvPicPr>
                <a:picLocks noChangeAspect="1"/>
              </p:cNvPicPr>
              <p:nvPr/>
            </p:nvPicPr>
            <p:blipFill>
              <a:blip r:embed="rId3"/>
              <a:stretch>
                <a:fillRect/>
              </a:stretch>
            </p:blipFill>
            <p:spPr>
              <a:xfrm>
                <a:off x="4872131" y="2682504"/>
                <a:ext cx="568728" cy="568728"/>
              </a:xfrm>
              <a:prstGeom prst="rect">
                <a:avLst/>
              </a:prstGeom>
            </p:spPr>
          </p:pic>
        </p:grpSp>
        <p:cxnSp>
          <p:nvCxnSpPr>
            <p:cNvPr id="38" name="Straight Arrow Connector 37">
              <a:extLst>
                <a:ext uri="{FF2B5EF4-FFF2-40B4-BE49-F238E27FC236}">
                  <a16:creationId xmlns:a16="http://schemas.microsoft.com/office/drawing/2014/main" id="{3E1196EB-E687-4838-804B-DD33499A7474}"/>
                </a:ext>
              </a:extLst>
            </p:cNvPr>
            <p:cNvCxnSpPr>
              <a:cxnSpLocks/>
              <a:endCxn id="31" idx="0"/>
            </p:cNvCxnSpPr>
            <p:nvPr/>
          </p:nvCxnSpPr>
          <p:spPr>
            <a:xfrm>
              <a:off x="5242931" y="3725508"/>
              <a:ext cx="1" cy="5744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41D80F-C652-4980-9940-AD63070F03AC}"/>
                </a:ext>
              </a:extLst>
            </p:cNvPr>
            <p:cNvSpPr/>
            <p:nvPr/>
          </p:nvSpPr>
          <p:spPr>
            <a:xfrm>
              <a:off x="6792902" y="4299947"/>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r>
                <a:rPr lang="en-US" sz="1600" b="1" dirty="0">
                  <a:solidFill>
                    <a:schemeClr val="tx1"/>
                  </a:solidFill>
                </a:rPr>
                <a:t>Load</a:t>
              </a:r>
            </a:p>
            <a:p>
              <a:pPr algn="ctr"/>
              <a:endParaRPr lang="en-US" sz="1600" dirty="0"/>
            </a:p>
            <a:p>
              <a:pPr algn="ctr"/>
              <a:r>
                <a:rPr lang="en-US" sz="1600" dirty="0">
                  <a:solidFill>
                    <a:schemeClr val="tx1"/>
                  </a:solidFill>
                </a:rPr>
                <a:t>Data will gets loaded into the warehouse </a:t>
              </a:r>
            </a:p>
            <a:p>
              <a:pPr algn="ctr"/>
              <a:endParaRPr lang="en-US" sz="1600" dirty="0"/>
            </a:p>
            <a:p>
              <a:pPr algn="ctr"/>
              <a:endParaRPr lang="en-US" sz="1600" dirty="0"/>
            </a:p>
          </p:txBody>
        </p:sp>
        <p:grpSp>
          <p:nvGrpSpPr>
            <p:cNvPr id="40" name="Group 39">
              <a:extLst>
                <a:ext uri="{FF2B5EF4-FFF2-40B4-BE49-F238E27FC236}">
                  <a16:creationId xmlns:a16="http://schemas.microsoft.com/office/drawing/2014/main" id="{A553C45B-8D23-44AF-A48A-E29328E4D875}"/>
                </a:ext>
              </a:extLst>
            </p:cNvPr>
            <p:cNvGrpSpPr/>
            <p:nvPr/>
          </p:nvGrpSpPr>
          <p:grpSpPr>
            <a:xfrm>
              <a:off x="9481004" y="2983531"/>
              <a:ext cx="1706137" cy="1996068"/>
              <a:chOff x="4337481" y="1516491"/>
              <a:chExt cx="1706137" cy="1996068"/>
            </a:xfrm>
          </p:grpSpPr>
          <p:sp>
            <p:nvSpPr>
              <p:cNvPr id="41" name="Rectangle 40">
                <a:extLst>
                  <a:ext uri="{FF2B5EF4-FFF2-40B4-BE49-F238E27FC236}">
                    <a16:creationId xmlns:a16="http://schemas.microsoft.com/office/drawing/2014/main" id="{E1B91DBD-3B34-4EE4-8931-F4271E83A7EC}"/>
                  </a:ext>
                </a:extLst>
              </p:cNvPr>
              <p:cNvSpPr/>
              <p:nvPr/>
            </p:nvSpPr>
            <p:spPr>
              <a:xfrm>
                <a:off x="4337481" y="1516491"/>
                <a:ext cx="1706137" cy="199606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Data Warehouse </a:t>
                </a:r>
              </a:p>
              <a:p>
                <a:pPr algn="ctr"/>
                <a:endParaRPr lang="en-US" sz="1600" dirty="0">
                  <a:solidFill>
                    <a:schemeClr val="tx1"/>
                  </a:solidFill>
                </a:endParaRPr>
              </a:p>
              <a:p>
                <a:pPr algn="ctr"/>
                <a:endParaRPr lang="en-US" sz="1600" dirty="0"/>
              </a:p>
              <a:p>
                <a:pPr algn="ctr"/>
                <a:endParaRPr lang="en-US" sz="1600" dirty="0"/>
              </a:p>
              <a:p>
                <a:pPr algn="ctr"/>
                <a:endParaRPr lang="en-US" sz="1600" dirty="0"/>
              </a:p>
            </p:txBody>
          </p:sp>
          <p:pic>
            <p:nvPicPr>
              <p:cNvPr id="42" name="Picture 41" descr="Shape&#10;&#10;Description automatically generated with low confidence">
                <a:extLst>
                  <a:ext uri="{FF2B5EF4-FFF2-40B4-BE49-F238E27FC236}">
                    <a16:creationId xmlns:a16="http://schemas.microsoft.com/office/drawing/2014/main" id="{3D7F34A7-8A04-4578-9CE7-9E743EC8D50F}"/>
                  </a:ext>
                </a:extLst>
              </p:cNvPr>
              <p:cNvPicPr>
                <a:picLocks noChangeAspect="1"/>
              </p:cNvPicPr>
              <p:nvPr/>
            </p:nvPicPr>
            <p:blipFill>
              <a:blip r:embed="rId3"/>
              <a:stretch>
                <a:fillRect/>
              </a:stretch>
            </p:blipFill>
            <p:spPr>
              <a:xfrm>
                <a:off x="4764133" y="2351634"/>
                <a:ext cx="982691" cy="982691"/>
              </a:xfrm>
              <a:prstGeom prst="rect">
                <a:avLst/>
              </a:prstGeom>
            </p:spPr>
          </p:pic>
        </p:grpSp>
        <p:cxnSp>
          <p:nvCxnSpPr>
            <p:cNvPr id="46" name="Straight Arrow Connector 45">
              <a:extLst>
                <a:ext uri="{FF2B5EF4-FFF2-40B4-BE49-F238E27FC236}">
                  <a16:creationId xmlns:a16="http://schemas.microsoft.com/office/drawing/2014/main" id="{7CA09ACC-51A6-4273-AD78-393A99BBA3BA}"/>
                </a:ext>
              </a:extLst>
            </p:cNvPr>
            <p:cNvCxnSpPr>
              <a:cxnSpLocks/>
              <a:endCxn id="39" idx="0"/>
            </p:cNvCxnSpPr>
            <p:nvPr/>
          </p:nvCxnSpPr>
          <p:spPr>
            <a:xfrm>
              <a:off x="7645970" y="3725508"/>
              <a:ext cx="1" cy="5744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18CCE53E-08CA-41EC-93CE-60FC0439F648}"/>
                </a:ext>
              </a:extLst>
            </p:cNvPr>
            <p:cNvGrpSpPr/>
            <p:nvPr/>
          </p:nvGrpSpPr>
          <p:grpSpPr>
            <a:xfrm>
              <a:off x="6086825" y="1706060"/>
              <a:ext cx="1641207" cy="4164486"/>
              <a:chOff x="3021979" y="1567323"/>
              <a:chExt cx="1641207" cy="4164486"/>
            </a:xfrm>
          </p:grpSpPr>
          <p:cxnSp>
            <p:nvCxnSpPr>
              <p:cNvPr id="48" name="Connector: Elbow 47">
                <a:extLst>
                  <a:ext uri="{FF2B5EF4-FFF2-40B4-BE49-F238E27FC236}">
                    <a16:creationId xmlns:a16="http://schemas.microsoft.com/office/drawing/2014/main" id="{A461C90F-14C9-414F-ADC4-17F35A96FA3B}"/>
                  </a:ext>
                </a:extLst>
              </p:cNvPr>
              <p:cNvCxnSpPr>
                <a:cxnSpLocks/>
              </p:cNvCxnSpPr>
              <p:nvPr/>
            </p:nvCxnSpPr>
            <p:spPr>
              <a:xfrm rot="5400000" flipH="1" flipV="1">
                <a:off x="2010471" y="3079094"/>
                <a:ext cx="4164486" cy="1140944"/>
              </a:xfrm>
              <a:prstGeom prst="bentConnector3">
                <a:avLst>
                  <a:gd name="adj1" fmla="val 10548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836E25E-34AE-4D7B-BF8C-2D5837A1EA23}"/>
                  </a:ext>
                </a:extLst>
              </p:cNvPr>
              <p:cNvCxnSpPr/>
              <p:nvPr/>
            </p:nvCxnSpPr>
            <p:spPr>
              <a:xfrm flipH="1">
                <a:off x="3021979" y="5731809"/>
                <a:ext cx="500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3A780D7-741D-457A-908D-1272992AF932}"/>
                </a:ext>
              </a:extLst>
            </p:cNvPr>
            <p:cNvGrpSpPr/>
            <p:nvPr/>
          </p:nvGrpSpPr>
          <p:grpSpPr>
            <a:xfrm>
              <a:off x="8499039" y="2983530"/>
              <a:ext cx="1844208" cy="2451033"/>
              <a:chOff x="3021979" y="1567323"/>
              <a:chExt cx="1641207" cy="4164486"/>
            </a:xfrm>
          </p:grpSpPr>
          <p:cxnSp>
            <p:nvCxnSpPr>
              <p:cNvPr id="51" name="Connector: Elbow 50">
                <a:extLst>
                  <a:ext uri="{FF2B5EF4-FFF2-40B4-BE49-F238E27FC236}">
                    <a16:creationId xmlns:a16="http://schemas.microsoft.com/office/drawing/2014/main" id="{F60302A3-B33D-45F5-A738-7F3EF273453E}"/>
                  </a:ext>
                </a:extLst>
              </p:cNvPr>
              <p:cNvCxnSpPr>
                <a:cxnSpLocks/>
              </p:cNvCxnSpPr>
              <p:nvPr/>
            </p:nvCxnSpPr>
            <p:spPr>
              <a:xfrm rot="5400000" flipH="1" flipV="1">
                <a:off x="2010471" y="3079094"/>
                <a:ext cx="4164486" cy="1140944"/>
              </a:xfrm>
              <a:prstGeom prst="bentConnector3">
                <a:avLst>
                  <a:gd name="adj1" fmla="val 10548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502D29-6D83-4082-8F78-726C256AEC7A}"/>
                  </a:ext>
                </a:extLst>
              </p:cNvPr>
              <p:cNvCxnSpPr/>
              <p:nvPr/>
            </p:nvCxnSpPr>
            <p:spPr>
              <a:xfrm flipH="1">
                <a:off x="3021979" y="5731809"/>
                <a:ext cx="5002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568930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a:t>Best Practices</a:t>
            </a:r>
            <a:endParaRPr lang="en-US" dirty="0"/>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2152891"/>
            <a:ext cx="11226038" cy="590310"/>
          </a:xfrm>
        </p:spPr>
        <p:txBody>
          <a:bodyPr/>
          <a:lstStyle/>
          <a:p>
            <a:pPr marL="342900" indent="-342900">
              <a:buFont typeface="Arial" panose="020B0604020202020204" pitchFamily="34" charset="0"/>
              <a:buChar char="•"/>
            </a:pPr>
            <a:r>
              <a:rPr lang="en-US" sz="2000"/>
              <a:t>Materialize large result sets</a:t>
            </a:r>
          </a:p>
          <a:p>
            <a:pPr marL="342900" indent="-342900">
              <a:buFont typeface="Arial" panose="020B0604020202020204" pitchFamily="34" charset="0"/>
              <a:buChar char="•"/>
            </a:pPr>
            <a:endParaRPr lang="en-US" sz="16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b="0" i="0">
                <a:solidFill>
                  <a:srgbClr val="A100FF"/>
                </a:solidFill>
                <a:effectLst/>
                <a:latin typeface="+mn-lt"/>
              </a:rPr>
              <a:t>You can reduce the query outputs by using the options described in the following the sections.</a:t>
            </a:r>
            <a:endParaRPr lang="en-US" dirty="0">
              <a:solidFill>
                <a:srgbClr val="A100FF"/>
              </a:solidFill>
              <a:latin typeface="+mn-lt"/>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100</a:t>
            </a:fld>
            <a:endParaRPr lang="en-US"/>
          </a:p>
        </p:txBody>
      </p:sp>
      <p:sp>
        <p:nvSpPr>
          <p:cNvPr id="8" name="TextBox 7">
            <a:extLst>
              <a:ext uri="{FF2B5EF4-FFF2-40B4-BE49-F238E27FC236}">
                <a16:creationId xmlns:a16="http://schemas.microsoft.com/office/drawing/2014/main" id="{87F8DB41-4A15-1600-EF8A-4A4F7CA6829D}"/>
              </a:ext>
            </a:extLst>
          </p:cNvPr>
          <p:cNvSpPr txBox="1"/>
          <p:nvPr/>
        </p:nvSpPr>
        <p:spPr>
          <a:xfrm>
            <a:off x="373063" y="2885331"/>
            <a:ext cx="10715483" cy="707886"/>
          </a:xfrm>
          <a:prstGeom prst="rect">
            <a:avLst/>
          </a:prstGeom>
          <a:noFill/>
        </p:spPr>
        <p:txBody>
          <a:bodyPr wrap="square">
            <a:spAutoFit/>
          </a:bodyPr>
          <a:lstStyle/>
          <a:p>
            <a:r>
              <a:rPr lang="en-US" sz="2000" b="0" i="0">
                <a:solidFill>
                  <a:srgbClr val="A100FF"/>
                </a:solidFill>
                <a:effectLst/>
                <a:latin typeface="Roboto" panose="02000000000000000000" pitchFamily="2" charset="0"/>
              </a:rPr>
              <a:t>The following best practices provide guidance on avoiding query anti-patterns that impact performance in BigQuery.</a:t>
            </a:r>
            <a:endParaRPr lang="en-US" sz="2000" dirty="0">
              <a:solidFill>
                <a:srgbClr val="A100FF"/>
              </a:solidFill>
            </a:endParaRPr>
          </a:p>
        </p:txBody>
      </p:sp>
      <p:sp>
        <p:nvSpPr>
          <p:cNvPr id="10" name="TextBox 9">
            <a:extLst>
              <a:ext uri="{FF2B5EF4-FFF2-40B4-BE49-F238E27FC236}">
                <a16:creationId xmlns:a16="http://schemas.microsoft.com/office/drawing/2014/main" id="{54660F26-228A-2CCF-3C84-7316A365FAB8}"/>
              </a:ext>
            </a:extLst>
          </p:cNvPr>
          <p:cNvSpPr txBox="1"/>
          <p:nvPr/>
        </p:nvSpPr>
        <p:spPr>
          <a:xfrm>
            <a:off x="462986" y="3735348"/>
            <a:ext cx="10521388" cy="1938992"/>
          </a:xfrm>
          <a:prstGeom prst="rect">
            <a:avLst/>
          </a:prstGeom>
          <a:noFill/>
        </p:spPr>
        <p:txBody>
          <a:bodyPr wrap="square">
            <a:spAutoFit/>
          </a:bodyPr>
          <a:lstStyle/>
          <a:p>
            <a:pPr marL="285750" indent="-285750">
              <a:buFont typeface="Arial" panose="020B0604020202020204" pitchFamily="34" charset="0"/>
              <a:buChar char="•"/>
            </a:pPr>
            <a:r>
              <a:rPr lang="en-US" sz="2000"/>
              <a:t>Avoid self joins</a:t>
            </a:r>
          </a:p>
          <a:p>
            <a:pPr marL="285750" indent="-285750">
              <a:buFont typeface="Arial" panose="020B0604020202020204" pitchFamily="34" charset="0"/>
              <a:buChar char="•"/>
            </a:pPr>
            <a:r>
              <a:rPr lang="en-US" sz="2000"/>
              <a:t>Avoid cross joins</a:t>
            </a:r>
          </a:p>
          <a:p>
            <a:pPr marL="285750" indent="-285750">
              <a:buFont typeface="Arial" panose="020B0604020202020204" pitchFamily="34" charset="0"/>
              <a:buChar char="•"/>
            </a:pPr>
            <a:r>
              <a:rPr lang="en-US" sz="2000"/>
              <a:t>Avoid DML statements that update or insert single rows</a:t>
            </a:r>
          </a:p>
          <a:p>
            <a:pPr marL="285750" indent="-285750">
              <a:buFont typeface="Arial" panose="020B0604020202020204" pitchFamily="34" charset="0"/>
              <a:buChar char="•"/>
            </a:pPr>
            <a:r>
              <a:rPr lang="en-US" sz="2000"/>
              <a:t>Filter data for skewed data</a:t>
            </a:r>
          </a:p>
          <a:p>
            <a:pPr marL="285750" indent="-285750">
              <a:buFont typeface="Arial" panose="020B0604020202020204" pitchFamily="34" charset="0"/>
              <a:buChar char="•"/>
            </a:pPr>
            <a:r>
              <a:rPr lang="en-US" sz="2000"/>
              <a:t>Use alias names for similarly named columns</a:t>
            </a:r>
          </a:p>
          <a:p>
            <a:pPr marL="285750" indent="-285750">
              <a:buFont typeface="Arial" panose="020B0604020202020204" pitchFamily="34" charset="0"/>
              <a:buChar char="•"/>
            </a:pPr>
            <a:r>
              <a:rPr lang="en-US" sz="2000"/>
              <a:t>Specify primary key and foreign key constraints</a:t>
            </a:r>
            <a:endParaRPr lang="en-US" sz="2000" dirty="0"/>
          </a:p>
        </p:txBody>
      </p:sp>
    </p:spTree>
    <p:extLst>
      <p:ext uri="{BB962C8B-B14F-4D97-AF65-F5344CB8AC3E}">
        <p14:creationId xmlns:p14="http://schemas.microsoft.com/office/powerpoint/2010/main" val="23659244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06721-2C86-99AB-49FD-7DBC3AB2E4CD}"/>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DFBF42E3-8621-8787-F2EC-7F1C3A12E695}"/>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6780F09D-32E9-517E-1B02-0BEB149BCB7E}"/>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Notebooks</a:t>
            </a:r>
          </a:p>
        </p:txBody>
      </p:sp>
    </p:spTree>
    <p:extLst>
      <p:ext uri="{BB962C8B-B14F-4D97-AF65-F5344CB8AC3E}">
        <p14:creationId xmlns:p14="http://schemas.microsoft.com/office/powerpoint/2010/main" val="41154174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a:t>Introduction to Notebook</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102</a:t>
            </a:fld>
            <a:endParaRPr lang="en-US"/>
          </a:p>
        </p:txBody>
      </p:sp>
      <p:graphicFrame>
        <p:nvGraphicFramePr>
          <p:cNvPr id="8" name="Content Placeholder 5">
            <a:extLst>
              <a:ext uri="{FF2B5EF4-FFF2-40B4-BE49-F238E27FC236}">
                <a16:creationId xmlns:a16="http://schemas.microsoft.com/office/drawing/2014/main" id="{8373946C-48CC-70E6-6E01-3DF27E26BB07}"/>
              </a:ext>
            </a:extLst>
          </p:cNvPr>
          <p:cNvGraphicFramePr/>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71138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E492C-A5CA-D208-6BC2-6EBEFC7E0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B55E5-E99C-DC78-A9D3-4F6EDD929C10}"/>
              </a:ext>
            </a:extLst>
          </p:cNvPr>
          <p:cNvSpPr>
            <a:spLocks noGrp="1"/>
          </p:cNvSpPr>
          <p:nvPr>
            <p:ph type="title"/>
          </p:nvPr>
        </p:nvSpPr>
        <p:spPr>
          <a:xfrm>
            <a:off x="161082" y="392713"/>
            <a:ext cx="5524499" cy="1632856"/>
          </a:xfrm>
        </p:spPr>
        <p:txBody>
          <a:bodyPr>
            <a:normAutofit/>
          </a:bodyPr>
          <a:lstStyle/>
          <a:p>
            <a:r>
              <a:rPr lang="en-US" dirty="0"/>
              <a:t>Benefits </a:t>
            </a:r>
          </a:p>
        </p:txBody>
      </p:sp>
      <p:sp>
        <p:nvSpPr>
          <p:cNvPr id="5" name="Slide Number Placeholder 4">
            <a:extLst>
              <a:ext uri="{FF2B5EF4-FFF2-40B4-BE49-F238E27FC236}">
                <a16:creationId xmlns:a16="http://schemas.microsoft.com/office/drawing/2014/main" id="{06891469-F7FD-30A0-377D-2C36E6DE0ED7}"/>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103</a:t>
            </a:fld>
            <a:endParaRPr lang="en-US"/>
          </a:p>
        </p:txBody>
      </p:sp>
      <p:graphicFrame>
        <p:nvGraphicFramePr>
          <p:cNvPr id="3" name="Diagram 2">
            <a:extLst>
              <a:ext uri="{FF2B5EF4-FFF2-40B4-BE49-F238E27FC236}">
                <a16:creationId xmlns:a16="http://schemas.microsoft.com/office/drawing/2014/main" id="{1A8D0A02-C33C-20CA-AD06-515BF180E222}"/>
              </a:ext>
            </a:extLst>
          </p:cNvPr>
          <p:cNvGraphicFramePr/>
          <p:nvPr/>
        </p:nvGraphicFramePr>
        <p:xfrm>
          <a:off x="1180618" y="2025569"/>
          <a:ext cx="10630381" cy="4051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03716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E492C-A5CA-D208-6BC2-6EBEFC7E0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B55E5-E99C-DC78-A9D3-4F6EDD929C10}"/>
              </a:ext>
            </a:extLst>
          </p:cNvPr>
          <p:cNvSpPr>
            <a:spLocks noGrp="1"/>
          </p:cNvSpPr>
          <p:nvPr>
            <p:ph type="title"/>
          </p:nvPr>
        </p:nvSpPr>
        <p:spPr>
          <a:xfrm>
            <a:off x="381000" y="380999"/>
            <a:ext cx="11430000" cy="533401"/>
          </a:xfrm>
        </p:spPr>
        <p:txBody>
          <a:bodyPr anchor="ctr">
            <a:normAutofit/>
          </a:bodyPr>
          <a:lstStyle/>
          <a:p>
            <a:r>
              <a:rPr lang="en-US" b="0" i="0" dirty="0">
                <a:solidFill>
                  <a:srgbClr val="202124"/>
                </a:solidFill>
                <a:effectLst/>
                <a:latin typeface="Google Sans"/>
              </a:rPr>
              <a:t>Introduction to </a:t>
            </a:r>
            <a:r>
              <a:rPr lang="en-US" b="0" i="0" dirty="0" err="1">
                <a:solidFill>
                  <a:srgbClr val="202124"/>
                </a:solidFill>
                <a:effectLst/>
                <a:latin typeface="Google Sans"/>
              </a:rPr>
              <a:t>BigQuery</a:t>
            </a:r>
            <a:r>
              <a:rPr lang="en-US" b="0" i="0" dirty="0">
                <a:solidFill>
                  <a:srgbClr val="202124"/>
                </a:solidFill>
                <a:effectLst/>
                <a:latin typeface="Google Sans"/>
              </a:rPr>
              <a:t> </a:t>
            </a:r>
            <a:r>
              <a:rPr lang="en-US" b="0" i="0" dirty="0" err="1">
                <a:solidFill>
                  <a:srgbClr val="202124"/>
                </a:solidFill>
                <a:effectLst/>
                <a:latin typeface="Google Sans"/>
              </a:rPr>
              <a:t>DataFrames</a:t>
            </a:r>
            <a:endParaRPr lang="en-US" dirty="0"/>
          </a:p>
        </p:txBody>
      </p:sp>
      <p:sp>
        <p:nvSpPr>
          <p:cNvPr id="5" name="Slide Number Placeholder 4">
            <a:extLst>
              <a:ext uri="{FF2B5EF4-FFF2-40B4-BE49-F238E27FC236}">
                <a16:creationId xmlns:a16="http://schemas.microsoft.com/office/drawing/2014/main" id="{06891469-F7FD-30A0-377D-2C36E6DE0ED7}"/>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104</a:t>
            </a:fld>
            <a:endParaRPr lang="en-US"/>
          </a:p>
        </p:txBody>
      </p:sp>
      <p:graphicFrame>
        <p:nvGraphicFramePr>
          <p:cNvPr id="3" name="Diagram 2">
            <a:extLst>
              <a:ext uri="{FF2B5EF4-FFF2-40B4-BE49-F238E27FC236}">
                <a16:creationId xmlns:a16="http://schemas.microsoft.com/office/drawing/2014/main" id="{1A8D0A02-C33C-20CA-AD06-515BF180E222}"/>
              </a:ext>
            </a:extLst>
          </p:cNvPr>
          <p:cNvGraphicFramePr/>
          <p:nvPr/>
        </p:nvGraphicFramePr>
        <p:xfrm>
          <a:off x="381000" y="1307940"/>
          <a:ext cx="11430000" cy="4869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41881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E492C-A5CA-D208-6BC2-6EBEFC7E0C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B55E5-E99C-DC78-A9D3-4F6EDD929C10}"/>
              </a:ext>
            </a:extLst>
          </p:cNvPr>
          <p:cNvSpPr>
            <a:spLocks noGrp="1"/>
          </p:cNvSpPr>
          <p:nvPr>
            <p:ph type="title"/>
          </p:nvPr>
        </p:nvSpPr>
        <p:spPr>
          <a:xfrm>
            <a:off x="381001" y="1371601"/>
            <a:ext cx="5524499" cy="1632856"/>
          </a:xfrm>
        </p:spPr>
        <p:txBody>
          <a:bodyPr>
            <a:normAutofit/>
          </a:bodyPr>
          <a:lstStyle/>
          <a:p>
            <a:r>
              <a:rPr lang="en-US" i="0" dirty="0">
                <a:effectLst/>
              </a:rPr>
              <a:t>Using </a:t>
            </a:r>
            <a:r>
              <a:rPr lang="en-US" i="0" dirty="0" err="1">
                <a:effectLst/>
              </a:rPr>
              <a:t>BigQuery</a:t>
            </a:r>
            <a:r>
              <a:rPr lang="en-US" i="0" dirty="0">
                <a:effectLst/>
              </a:rPr>
              <a:t> </a:t>
            </a:r>
            <a:r>
              <a:rPr lang="en-US" i="0" dirty="0" err="1">
                <a:effectLst/>
              </a:rPr>
              <a:t>DataFrames</a:t>
            </a:r>
            <a:endParaRPr lang="en-US" dirty="0"/>
          </a:p>
        </p:txBody>
      </p:sp>
      <p:sp>
        <p:nvSpPr>
          <p:cNvPr id="5" name="Slide Number Placeholder 4">
            <a:extLst>
              <a:ext uri="{FF2B5EF4-FFF2-40B4-BE49-F238E27FC236}">
                <a16:creationId xmlns:a16="http://schemas.microsoft.com/office/drawing/2014/main" id="{06891469-F7FD-30A0-377D-2C36E6DE0ED7}"/>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105</a:t>
            </a:fld>
            <a:endParaRPr lang="en-US"/>
          </a:p>
        </p:txBody>
      </p:sp>
      <p:graphicFrame>
        <p:nvGraphicFramePr>
          <p:cNvPr id="3" name="Diagram 2">
            <a:extLst>
              <a:ext uri="{FF2B5EF4-FFF2-40B4-BE49-F238E27FC236}">
                <a16:creationId xmlns:a16="http://schemas.microsoft.com/office/drawing/2014/main" id="{1A8D0A02-C33C-20CA-AD06-515BF180E222}"/>
              </a:ext>
            </a:extLst>
          </p:cNvPr>
          <p:cNvGraphicFramePr/>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260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7615-678B-DE7B-3FD0-974C64A22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3CF7E-B002-6035-C517-6A3D54EFE8C0}"/>
              </a:ext>
            </a:extLst>
          </p:cNvPr>
          <p:cNvSpPr>
            <a:spLocks noGrp="1"/>
          </p:cNvSpPr>
          <p:nvPr>
            <p:ph type="title"/>
          </p:nvPr>
        </p:nvSpPr>
        <p:spPr>
          <a:xfrm>
            <a:off x="381000" y="380999"/>
            <a:ext cx="11430000" cy="533401"/>
          </a:xfrm>
        </p:spPr>
        <p:txBody>
          <a:bodyPr anchor="ctr">
            <a:normAutofit/>
          </a:bodyPr>
          <a:lstStyle/>
          <a:p>
            <a:r>
              <a:rPr lang="en-US" dirty="0"/>
              <a:t>Managing Runtime &amp; Security</a:t>
            </a:r>
          </a:p>
        </p:txBody>
      </p:sp>
      <p:sp>
        <p:nvSpPr>
          <p:cNvPr id="12" name="Text Placeholder 3">
            <a:extLst>
              <a:ext uri="{FF2B5EF4-FFF2-40B4-BE49-F238E27FC236}">
                <a16:creationId xmlns:a16="http://schemas.microsoft.com/office/drawing/2014/main" id="{BB689198-0481-083A-256A-464DDE41CC4F}"/>
              </a:ext>
            </a:extLst>
          </p:cNvPr>
          <p:cNvSpPr>
            <a:spLocks noGrp="1"/>
          </p:cNvSpPr>
          <p:nvPr>
            <p:ph type="body" sz="quarter" idx="10"/>
          </p:nvPr>
        </p:nvSpPr>
        <p:spPr>
          <a:xfrm>
            <a:off x="373777" y="951719"/>
            <a:ext cx="11437223" cy="397653"/>
          </a:xfrm>
        </p:spPr>
        <p:txBody>
          <a:bodyPr/>
          <a:lstStyle/>
          <a:p>
            <a:endParaRPr lang="en-US"/>
          </a:p>
        </p:txBody>
      </p:sp>
      <p:sp>
        <p:nvSpPr>
          <p:cNvPr id="14" name="Text Placeholder 4">
            <a:extLst>
              <a:ext uri="{FF2B5EF4-FFF2-40B4-BE49-F238E27FC236}">
                <a16:creationId xmlns:a16="http://schemas.microsoft.com/office/drawing/2014/main" id="{7D74C6F6-75BF-0878-23AC-89AB87BA8498}"/>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3EB81E17-8145-97E4-5C70-B5C0161D7FB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106</a:t>
            </a:fld>
            <a:endParaRPr lang="en-US"/>
          </a:p>
        </p:txBody>
      </p:sp>
      <p:graphicFrame>
        <p:nvGraphicFramePr>
          <p:cNvPr id="8" name="Content Placeholder 5">
            <a:extLst>
              <a:ext uri="{FF2B5EF4-FFF2-40B4-BE49-F238E27FC236}">
                <a16:creationId xmlns:a16="http://schemas.microsoft.com/office/drawing/2014/main" id="{7AF75FB2-97F5-9AC5-DBCA-BBD21B49309C}"/>
              </a:ext>
            </a:extLst>
          </p:cNvPr>
          <p:cNvGraphicFramePr/>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08043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57615-678B-DE7B-3FD0-974C64A22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3CF7E-B002-6035-C517-6A3D54EFE8C0}"/>
              </a:ext>
            </a:extLst>
          </p:cNvPr>
          <p:cNvSpPr>
            <a:spLocks noGrp="1"/>
          </p:cNvSpPr>
          <p:nvPr>
            <p:ph type="title"/>
          </p:nvPr>
        </p:nvSpPr>
        <p:spPr>
          <a:xfrm>
            <a:off x="381000" y="380999"/>
            <a:ext cx="11430000" cy="533401"/>
          </a:xfrm>
        </p:spPr>
        <p:txBody>
          <a:bodyPr anchor="ctr">
            <a:normAutofit fontScale="90000"/>
          </a:bodyPr>
          <a:lstStyle/>
          <a:p>
            <a:pPr marL="0" marR="0" lvl="0" indent="0" defTabSz="914400" rtl="0" eaLnBrk="1" fontAlgn="auto" latinLnBrk="0" hangingPunct="1">
              <a:lnSpc>
                <a:spcPct val="100000"/>
              </a:lnSpc>
              <a:spcBef>
                <a:spcPts val="0"/>
              </a:spcBef>
              <a:spcAft>
                <a:spcPts val="0"/>
              </a:spcAft>
              <a:tabLst/>
              <a:defRPr/>
            </a:pPr>
            <a:r>
              <a:rPr lang="en-US" dirty="0"/>
              <a:t>Working with </a:t>
            </a:r>
            <a:r>
              <a:rPr lang="en-US" dirty="0" err="1"/>
              <a:t>Jupyter</a:t>
            </a:r>
            <a:r>
              <a:rPr lang="en-US" dirty="0"/>
              <a:t> and </a:t>
            </a:r>
            <a:r>
              <a:rPr lang="en-US" dirty="0" err="1"/>
              <a:t>BigQuery</a:t>
            </a:r>
            <a:r>
              <a:rPr lang="en-US" dirty="0"/>
              <a:t> Python Client</a:t>
            </a:r>
          </a:p>
        </p:txBody>
      </p:sp>
      <p:sp>
        <p:nvSpPr>
          <p:cNvPr id="5" name="Slide Number Placeholder 4">
            <a:extLst>
              <a:ext uri="{FF2B5EF4-FFF2-40B4-BE49-F238E27FC236}">
                <a16:creationId xmlns:a16="http://schemas.microsoft.com/office/drawing/2014/main" id="{3EB81E17-8145-97E4-5C70-B5C0161D7FB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107</a:t>
            </a:fld>
            <a:endParaRPr lang="en-US"/>
          </a:p>
        </p:txBody>
      </p:sp>
      <p:pic>
        <p:nvPicPr>
          <p:cNvPr id="1026" name="Picture 2" descr="Working with Jupyter and BigQuery Python Client">
            <a:extLst>
              <a:ext uri="{FF2B5EF4-FFF2-40B4-BE49-F238E27FC236}">
                <a16:creationId xmlns:a16="http://schemas.microsoft.com/office/drawing/2014/main" id="{31A73E8B-25CF-DE57-6846-6109B96FF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560" y="1493134"/>
            <a:ext cx="8449520" cy="475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3754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37783-E031-2ADC-520B-142EB9DD5F73}"/>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E736F4FA-47D6-711E-7275-4E3F64C2A045}"/>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865F88AA-AC36-0C27-4048-1BF03F2D4CFA}"/>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Creating Notebook</a:t>
            </a:r>
          </a:p>
        </p:txBody>
      </p:sp>
    </p:spTree>
    <p:extLst>
      <p:ext uri="{BB962C8B-B14F-4D97-AF65-F5344CB8AC3E}">
        <p14:creationId xmlns:p14="http://schemas.microsoft.com/office/powerpoint/2010/main" val="20959899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F7967-4DCC-B045-AE09-531FD3AAE9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03AF1-187A-1487-25DA-18D0F59ECDC8}"/>
              </a:ext>
            </a:extLst>
          </p:cNvPr>
          <p:cNvSpPr>
            <a:spLocks noGrp="1"/>
          </p:cNvSpPr>
          <p:nvPr>
            <p:ph type="title"/>
          </p:nvPr>
        </p:nvSpPr>
        <p:spPr>
          <a:xfrm>
            <a:off x="381000" y="380999"/>
            <a:ext cx="11430000" cy="533401"/>
          </a:xfrm>
        </p:spPr>
        <p:txBody>
          <a:bodyPr anchor="ctr">
            <a:normAutofit/>
          </a:bodyPr>
          <a:lstStyle/>
          <a:p>
            <a:r>
              <a:rPr lang="en-US" sz="3600" dirty="0"/>
              <a:t>Creating Notebooks</a:t>
            </a:r>
            <a:endParaRPr lang="en-US" dirty="0"/>
          </a:p>
        </p:txBody>
      </p:sp>
      <p:sp>
        <p:nvSpPr>
          <p:cNvPr id="13" name="Text Placeholder 3">
            <a:extLst>
              <a:ext uri="{FF2B5EF4-FFF2-40B4-BE49-F238E27FC236}">
                <a16:creationId xmlns:a16="http://schemas.microsoft.com/office/drawing/2014/main" id="{60584912-0609-8978-2587-7DF36819FAF8}"/>
              </a:ext>
            </a:extLst>
          </p:cNvPr>
          <p:cNvSpPr>
            <a:spLocks noGrp="1"/>
          </p:cNvSpPr>
          <p:nvPr>
            <p:ph type="body" sz="quarter" idx="10"/>
          </p:nvPr>
        </p:nvSpPr>
        <p:spPr>
          <a:xfrm>
            <a:off x="373777" y="951719"/>
            <a:ext cx="11437223" cy="397653"/>
          </a:xfrm>
        </p:spPr>
        <p:txBody>
          <a:bodyPr/>
          <a:lstStyle/>
          <a:p>
            <a:endParaRPr lang="en-US"/>
          </a:p>
        </p:txBody>
      </p:sp>
      <p:sp>
        <p:nvSpPr>
          <p:cNvPr id="15" name="Text Placeholder 4">
            <a:extLst>
              <a:ext uri="{FF2B5EF4-FFF2-40B4-BE49-F238E27FC236}">
                <a16:creationId xmlns:a16="http://schemas.microsoft.com/office/drawing/2014/main" id="{7007C2E7-E930-9177-0564-DFF7581443E0}"/>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F24F2783-F809-B517-7023-CB0F3773B2B6}"/>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109</a:t>
            </a:fld>
            <a:endParaRPr lang="en-US"/>
          </a:p>
        </p:txBody>
      </p:sp>
      <p:graphicFrame>
        <p:nvGraphicFramePr>
          <p:cNvPr id="8" name="Content Placeholder 5">
            <a:extLst>
              <a:ext uri="{FF2B5EF4-FFF2-40B4-BE49-F238E27FC236}">
                <a16:creationId xmlns:a16="http://schemas.microsoft.com/office/drawing/2014/main" id="{A757EB4B-E465-2C49-9C34-0F46F224C15F}"/>
              </a:ext>
            </a:extLst>
          </p:cNvPr>
          <p:cNvGraphicFramePr/>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75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p:txBody>
          <a:bodyPr/>
          <a:lstStyle/>
          <a:p>
            <a:r>
              <a:rPr lang="en-US" dirty="0"/>
              <a:t>Types of Datawarehouse Architecture </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11</a:t>
            </a:fld>
            <a:endParaRPr lang="en-US"/>
          </a:p>
        </p:txBody>
      </p:sp>
      <p:sp>
        <p:nvSpPr>
          <p:cNvPr id="7" name="TextBox 6">
            <a:extLst>
              <a:ext uri="{FF2B5EF4-FFF2-40B4-BE49-F238E27FC236}">
                <a16:creationId xmlns:a16="http://schemas.microsoft.com/office/drawing/2014/main" id="{25BF4CFD-8E9D-4CB3-B07F-BFC0CB29A71E}"/>
              </a:ext>
            </a:extLst>
          </p:cNvPr>
          <p:cNvSpPr txBox="1"/>
          <p:nvPr/>
        </p:nvSpPr>
        <p:spPr>
          <a:xfrm>
            <a:off x="381000" y="974024"/>
            <a:ext cx="5160484" cy="2031325"/>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Single-tier architecture</a:t>
            </a:r>
          </a:p>
          <a:p>
            <a:pPr algn="l"/>
            <a:endParaRPr lang="en-US" b="0" i="0" dirty="0">
              <a:solidFill>
                <a:srgbClr val="222222"/>
              </a:solidFill>
              <a:effectLst/>
              <a:latin typeface="Source Sans Pro" panose="020B0503030403020204" pitchFamily="34" charset="0"/>
            </a:endParaRP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S</a:t>
            </a:r>
            <a:r>
              <a:rPr lang="en-US" b="0" i="0" dirty="0">
                <a:solidFill>
                  <a:srgbClr val="222222"/>
                </a:solidFill>
                <a:effectLst/>
                <a:latin typeface="Source Sans Pro" panose="020B0503030403020204" pitchFamily="34" charset="0"/>
              </a:rPr>
              <a:t>ingle layer is to minimize the amount of data stored. </a:t>
            </a: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R</a:t>
            </a:r>
            <a:r>
              <a:rPr lang="en-US" b="0" i="0" dirty="0">
                <a:solidFill>
                  <a:srgbClr val="222222"/>
                </a:solidFill>
                <a:effectLst/>
                <a:latin typeface="Source Sans Pro" panose="020B0503030403020204" pitchFamily="34" charset="0"/>
              </a:rPr>
              <a:t>emoves data redundancy.</a:t>
            </a:r>
          </a:p>
          <a:p>
            <a:pPr marL="285750" indent="-285750" algn="l">
              <a:buFont typeface="Arial" panose="020B0604020202020204" pitchFamily="34" charset="0"/>
              <a:buChar char="•"/>
            </a:pPr>
            <a:r>
              <a:rPr lang="en-US" b="0" i="0" dirty="0">
                <a:solidFill>
                  <a:srgbClr val="222222"/>
                </a:solidFill>
                <a:effectLst/>
                <a:latin typeface="Source Sans Pro" panose="020B0503030403020204" pitchFamily="34" charset="0"/>
              </a:rPr>
              <a:t>Not frequently used in practice.</a:t>
            </a:r>
          </a:p>
          <a:p>
            <a:pPr algn="l"/>
            <a:endParaRPr lang="en-US" b="0" i="0" dirty="0">
              <a:solidFill>
                <a:srgbClr val="222222"/>
              </a:solidFill>
              <a:effectLst/>
              <a:latin typeface="Source Sans Pro" panose="020B0503030403020204" pitchFamily="34" charset="0"/>
            </a:endParaRPr>
          </a:p>
        </p:txBody>
      </p:sp>
      <p:grpSp>
        <p:nvGrpSpPr>
          <p:cNvPr id="38" name="Group 37">
            <a:extLst>
              <a:ext uri="{FF2B5EF4-FFF2-40B4-BE49-F238E27FC236}">
                <a16:creationId xmlns:a16="http://schemas.microsoft.com/office/drawing/2014/main" id="{B78BC670-89D2-4526-885A-E09851D30CE7}"/>
              </a:ext>
            </a:extLst>
          </p:cNvPr>
          <p:cNvGrpSpPr/>
          <p:nvPr/>
        </p:nvGrpSpPr>
        <p:grpSpPr>
          <a:xfrm>
            <a:off x="5844902" y="1237013"/>
            <a:ext cx="5679660" cy="4994140"/>
            <a:chOff x="2007431" y="2724610"/>
            <a:chExt cx="7417752" cy="4074001"/>
          </a:xfrm>
        </p:grpSpPr>
        <p:sp>
          <p:nvSpPr>
            <p:cNvPr id="3" name="Flowchart: Magnetic Disk 2">
              <a:extLst>
                <a:ext uri="{FF2B5EF4-FFF2-40B4-BE49-F238E27FC236}">
                  <a16:creationId xmlns:a16="http://schemas.microsoft.com/office/drawing/2014/main" id="{30B76E44-70C2-4CC8-8BED-BDA34B01CB00}"/>
                </a:ext>
              </a:extLst>
            </p:cNvPr>
            <p:cNvSpPr/>
            <p:nvPr/>
          </p:nvSpPr>
          <p:spPr>
            <a:xfrm>
              <a:off x="2189037" y="3897862"/>
              <a:ext cx="1631664" cy="1734101"/>
            </a:xfrm>
            <a:prstGeom prst="flowChartMagneticDisk">
              <a:avLst/>
            </a:prstGeom>
            <a:solidFill>
              <a:schemeClr val="accent1"/>
            </a:solidFill>
            <a:ln>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Operational Data</a:t>
              </a:r>
            </a:p>
          </p:txBody>
        </p:sp>
        <p:cxnSp>
          <p:nvCxnSpPr>
            <p:cNvPr id="5" name="Straight Arrow Connector 4">
              <a:extLst>
                <a:ext uri="{FF2B5EF4-FFF2-40B4-BE49-F238E27FC236}">
                  <a16:creationId xmlns:a16="http://schemas.microsoft.com/office/drawing/2014/main" id="{4D4EDC49-26D6-432A-92EF-D733A58DE061}"/>
                </a:ext>
              </a:extLst>
            </p:cNvPr>
            <p:cNvCxnSpPr>
              <a:cxnSpLocks/>
            </p:cNvCxnSpPr>
            <p:nvPr/>
          </p:nvCxnSpPr>
          <p:spPr>
            <a:xfrm>
              <a:off x="3855338" y="4578676"/>
              <a:ext cx="581891" cy="111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E033E28C-69BD-494F-8892-FF995341182A}"/>
                </a:ext>
              </a:extLst>
            </p:cNvPr>
            <p:cNvSpPr/>
            <p:nvPr/>
          </p:nvSpPr>
          <p:spPr>
            <a:xfrm>
              <a:off x="4546085" y="4055305"/>
              <a:ext cx="2185058" cy="106908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Middle Ware</a:t>
              </a:r>
            </a:p>
          </p:txBody>
        </p:sp>
        <p:pic>
          <p:nvPicPr>
            <p:cNvPr id="11" name="Graphic 10" descr="Internet with solid fill">
              <a:extLst>
                <a:ext uri="{FF2B5EF4-FFF2-40B4-BE49-F238E27FC236}">
                  <a16:creationId xmlns:a16="http://schemas.microsoft.com/office/drawing/2014/main" id="{9D13E3B5-8AF5-48AC-8D4D-C7FE1AF26A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1187" y="3516170"/>
              <a:ext cx="1747653" cy="1747653"/>
            </a:xfrm>
            <a:prstGeom prst="rect">
              <a:avLst/>
            </a:prstGeom>
          </p:spPr>
        </p:pic>
        <p:pic>
          <p:nvPicPr>
            <p:cNvPr id="12" name="Graphic 11" descr="Internet with solid fill">
              <a:extLst>
                <a:ext uri="{FF2B5EF4-FFF2-40B4-BE49-F238E27FC236}">
                  <a16:creationId xmlns:a16="http://schemas.microsoft.com/office/drawing/2014/main" id="{46A3237E-DC69-4F2E-A144-39812668F9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065" y="5050958"/>
              <a:ext cx="1747653" cy="1747653"/>
            </a:xfrm>
            <a:prstGeom prst="rect">
              <a:avLst/>
            </a:prstGeom>
          </p:spPr>
        </p:pic>
        <p:cxnSp>
          <p:nvCxnSpPr>
            <p:cNvPr id="14" name="Straight Arrow Connector 13">
              <a:extLst>
                <a:ext uri="{FF2B5EF4-FFF2-40B4-BE49-F238E27FC236}">
                  <a16:creationId xmlns:a16="http://schemas.microsoft.com/office/drawing/2014/main" id="{FE69DFBD-97EF-417E-B414-9BA07FA43924}"/>
                </a:ext>
              </a:extLst>
            </p:cNvPr>
            <p:cNvCxnSpPr>
              <a:cxnSpLocks/>
              <a:stCxn id="9" idx="3"/>
            </p:cNvCxnSpPr>
            <p:nvPr/>
          </p:nvCxnSpPr>
          <p:spPr>
            <a:xfrm flipV="1">
              <a:off x="6731143" y="4160747"/>
              <a:ext cx="874981" cy="4291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5286983F-BDE9-41E9-B29C-E4EE71A1669E}"/>
                </a:ext>
              </a:extLst>
            </p:cNvPr>
            <p:cNvCxnSpPr>
              <a:cxnSpLocks/>
            </p:cNvCxnSpPr>
            <p:nvPr/>
          </p:nvCxnSpPr>
          <p:spPr>
            <a:xfrm>
              <a:off x="6748429" y="4906043"/>
              <a:ext cx="813986" cy="53968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8757FE1-CAAD-473B-91F3-7181546C7CFD}"/>
                </a:ext>
              </a:extLst>
            </p:cNvPr>
            <p:cNvSpPr txBox="1"/>
            <p:nvPr/>
          </p:nvSpPr>
          <p:spPr>
            <a:xfrm>
              <a:off x="7790121" y="3560766"/>
              <a:ext cx="945772" cy="292388"/>
            </a:xfrm>
            <a:prstGeom prst="rect">
              <a:avLst/>
            </a:prstGeom>
            <a:noFill/>
          </p:spPr>
          <p:txBody>
            <a:bodyPr wrap="none" lIns="0" tIns="0" rIns="0" bIns="45720" rtlCol="0">
              <a:spAutoFit/>
            </a:bodyPr>
            <a:lstStyle/>
            <a:p>
              <a:r>
                <a:rPr lang="en-US" sz="1600" dirty="0"/>
                <a:t>Reporting </a:t>
              </a:r>
            </a:p>
          </p:txBody>
        </p:sp>
        <p:sp>
          <p:nvSpPr>
            <p:cNvPr id="23" name="TextBox 22">
              <a:extLst>
                <a:ext uri="{FF2B5EF4-FFF2-40B4-BE49-F238E27FC236}">
                  <a16:creationId xmlns:a16="http://schemas.microsoft.com/office/drawing/2014/main" id="{37A0A962-3D64-4366-8288-3E6F11B95206}"/>
                </a:ext>
              </a:extLst>
            </p:cNvPr>
            <p:cNvSpPr txBox="1"/>
            <p:nvPr/>
          </p:nvSpPr>
          <p:spPr>
            <a:xfrm>
              <a:off x="7892102" y="5067224"/>
              <a:ext cx="1132112" cy="292388"/>
            </a:xfrm>
            <a:prstGeom prst="rect">
              <a:avLst/>
            </a:prstGeom>
            <a:noFill/>
          </p:spPr>
          <p:txBody>
            <a:bodyPr wrap="square" lIns="0" tIns="0" rIns="0" bIns="45720" rtlCol="0">
              <a:spAutoFit/>
            </a:bodyPr>
            <a:lstStyle/>
            <a:p>
              <a:r>
                <a:rPr lang="en-US" sz="1600" dirty="0"/>
                <a:t>Analysis</a:t>
              </a:r>
            </a:p>
          </p:txBody>
        </p:sp>
        <p:sp>
          <p:nvSpPr>
            <p:cNvPr id="29" name="Rectangle: Rounded Corners 28">
              <a:extLst>
                <a:ext uri="{FF2B5EF4-FFF2-40B4-BE49-F238E27FC236}">
                  <a16:creationId xmlns:a16="http://schemas.microsoft.com/office/drawing/2014/main" id="{E22DB541-42E1-416E-8031-BDF78D235A1E}"/>
                </a:ext>
              </a:extLst>
            </p:cNvPr>
            <p:cNvSpPr/>
            <p:nvPr/>
          </p:nvSpPr>
          <p:spPr>
            <a:xfrm>
              <a:off x="2007431" y="2747178"/>
              <a:ext cx="2142357" cy="3849952"/>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0" name="Rectangle: Rounded Corners 29">
              <a:extLst>
                <a:ext uri="{FF2B5EF4-FFF2-40B4-BE49-F238E27FC236}">
                  <a16:creationId xmlns:a16="http://schemas.microsoft.com/office/drawing/2014/main" id="{934B4C49-EFA3-43BE-941D-11252BE0113E}"/>
                </a:ext>
              </a:extLst>
            </p:cNvPr>
            <p:cNvSpPr/>
            <p:nvPr/>
          </p:nvSpPr>
          <p:spPr>
            <a:xfrm>
              <a:off x="4459205" y="2747178"/>
              <a:ext cx="2505804" cy="3849952"/>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Rectangle: Rounded Corners 30">
              <a:extLst>
                <a:ext uri="{FF2B5EF4-FFF2-40B4-BE49-F238E27FC236}">
                  <a16:creationId xmlns:a16="http://schemas.microsoft.com/office/drawing/2014/main" id="{A4C0B4BC-BEDB-420E-BB2E-E96980CD1AAC}"/>
                </a:ext>
              </a:extLst>
            </p:cNvPr>
            <p:cNvSpPr/>
            <p:nvPr/>
          </p:nvSpPr>
          <p:spPr>
            <a:xfrm>
              <a:off x="7282826" y="2724610"/>
              <a:ext cx="2142357" cy="3849952"/>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TextBox 31">
              <a:extLst>
                <a:ext uri="{FF2B5EF4-FFF2-40B4-BE49-F238E27FC236}">
                  <a16:creationId xmlns:a16="http://schemas.microsoft.com/office/drawing/2014/main" id="{7EE0CD18-1D07-43BA-8D73-79445DB192D3}"/>
                </a:ext>
              </a:extLst>
            </p:cNvPr>
            <p:cNvSpPr txBox="1"/>
            <p:nvPr/>
          </p:nvSpPr>
          <p:spPr>
            <a:xfrm>
              <a:off x="2243469" y="2991453"/>
              <a:ext cx="1298432" cy="292388"/>
            </a:xfrm>
            <a:prstGeom prst="rect">
              <a:avLst/>
            </a:prstGeom>
            <a:noFill/>
          </p:spPr>
          <p:txBody>
            <a:bodyPr wrap="none" lIns="0" tIns="0" rIns="0" bIns="45720" rtlCol="0">
              <a:spAutoFit/>
            </a:bodyPr>
            <a:lstStyle/>
            <a:p>
              <a:r>
                <a:rPr lang="en-US" sz="1600" b="1" dirty="0"/>
                <a:t>Source Layer</a:t>
              </a:r>
            </a:p>
          </p:txBody>
        </p:sp>
        <p:sp>
          <p:nvSpPr>
            <p:cNvPr id="33" name="TextBox 32">
              <a:extLst>
                <a:ext uri="{FF2B5EF4-FFF2-40B4-BE49-F238E27FC236}">
                  <a16:creationId xmlns:a16="http://schemas.microsoft.com/office/drawing/2014/main" id="{4B5055A5-5FC2-4951-983A-1AEBB08F5A84}"/>
                </a:ext>
              </a:extLst>
            </p:cNvPr>
            <p:cNvSpPr txBox="1"/>
            <p:nvPr/>
          </p:nvSpPr>
          <p:spPr>
            <a:xfrm>
              <a:off x="4656624" y="3001647"/>
              <a:ext cx="2087777" cy="439374"/>
            </a:xfrm>
            <a:prstGeom prst="rect">
              <a:avLst/>
            </a:prstGeom>
            <a:noFill/>
          </p:spPr>
          <p:txBody>
            <a:bodyPr wrap="none" lIns="0" tIns="0" rIns="0" bIns="45720" rtlCol="0">
              <a:spAutoFit/>
            </a:bodyPr>
            <a:lstStyle/>
            <a:p>
              <a:r>
                <a:rPr lang="en-US" sz="1600" b="1" dirty="0"/>
                <a:t>Data Warehouse</a:t>
              </a:r>
            </a:p>
            <a:p>
              <a:r>
                <a:rPr lang="en-US" sz="1600" b="1" dirty="0"/>
                <a:t> Layer</a:t>
              </a:r>
            </a:p>
          </p:txBody>
        </p:sp>
        <p:sp>
          <p:nvSpPr>
            <p:cNvPr id="34" name="TextBox 33">
              <a:extLst>
                <a:ext uri="{FF2B5EF4-FFF2-40B4-BE49-F238E27FC236}">
                  <a16:creationId xmlns:a16="http://schemas.microsoft.com/office/drawing/2014/main" id="{8F08195F-B959-45E9-ABEA-1F503E47A6A5}"/>
                </a:ext>
              </a:extLst>
            </p:cNvPr>
            <p:cNvSpPr txBox="1"/>
            <p:nvPr/>
          </p:nvSpPr>
          <p:spPr>
            <a:xfrm>
              <a:off x="7795647" y="2954564"/>
              <a:ext cx="1176578" cy="439374"/>
            </a:xfrm>
            <a:prstGeom prst="rect">
              <a:avLst/>
            </a:prstGeom>
            <a:noFill/>
          </p:spPr>
          <p:txBody>
            <a:bodyPr wrap="none" lIns="0" tIns="0" rIns="0" bIns="45720" rtlCol="0">
              <a:spAutoFit/>
            </a:bodyPr>
            <a:lstStyle/>
            <a:p>
              <a:r>
                <a:rPr lang="en-US" sz="1600" b="1" dirty="0"/>
                <a:t>Analysis </a:t>
              </a:r>
            </a:p>
            <a:p>
              <a:r>
                <a:rPr lang="en-US" sz="1600" b="1" dirty="0"/>
                <a:t>Layer</a:t>
              </a:r>
            </a:p>
          </p:txBody>
        </p:sp>
      </p:grpSp>
    </p:spTree>
    <p:extLst>
      <p:ext uri="{BB962C8B-B14F-4D97-AF65-F5344CB8AC3E}">
        <p14:creationId xmlns:p14="http://schemas.microsoft.com/office/powerpoint/2010/main" val="27186490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4613C-485B-0BDE-D6EF-3F47C30F4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70C1F-E94B-49C2-D267-1B526BD1718D}"/>
              </a:ext>
            </a:extLst>
          </p:cNvPr>
          <p:cNvSpPr>
            <a:spLocks noGrp="1"/>
          </p:cNvSpPr>
          <p:nvPr>
            <p:ph type="title"/>
          </p:nvPr>
        </p:nvSpPr>
        <p:spPr>
          <a:xfrm>
            <a:off x="381001" y="1371601"/>
            <a:ext cx="5524499" cy="1632856"/>
          </a:xfrm>
        </p:spPr>
        <p:txBody>
          <a:bodyPr>
            <a:normAutofit/>
          </a:bodyPr>
          <a:lstStyle/>
          <a:p>
            <a:r>
              <a:rPr lang="en-US"/>
              <a:t>Editing Notebooks</a:t>
            </a:r>
            <a:endParaRPr lang="en-US" dirty="0"/>
          </a:p>
        </p:txBody>
      </p:sp>
      <p:sp>
        <p:nvSpPr>
          <p:cNvPr id="5" name="Slide Number Placeholder 4">
            <a:extLst>
              <a:ext uri="{FF2B5EF4-FFF2-40B4-BE49-F238E27FC236}">
                <a16:creationId xmlns:a16="http://schemas.microsoft.com/office/drawing/2014/main" id="{2BDCF3E8-3F41-B50F-9EE1-5B78CD7125B8}"/>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110</a:t>
            </a:fld>
            <a:endParaRPr lang="en-US"/>
          </a:p>
        </p:txBody>
      </p:sp>
      <p:graphicFrame>
        <p:nvGraphicFramePr>
          <p:cNvPr id="8" name="Content Placeholder 5">
            <a:extLst>
              <a:ext uri="{FF2B5EF4-FFF2-40B4-BE49-F238E27FC236}">
                <a16:creationId xmlns:a16="http://schemas.microsoft.com/office/drawing/2014/main" id="{84CFE33A-77F8-0E4E-97E4-676000003FA9}"/>
              </a:ext>
            </a:extLst>
          </p:cNvPr>
          <p:cNvGraphicFramePr/>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7794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5148B-EEE9-7AA9-6355-C10C47D56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AF879-7DEB-AAC8-922D-6A22592E0A9D}"/>
              </a:ext>
            </a:extLst>
          </p:cNvPr>
          <p:cNvSpPr>
            <a:spLocks noGrp="1"/>
          </p:cNvSpPr>
          <p:nvPr>
            <p:ph type="title"/>
          </p:nvPr>
        </p:nvSpPr>
        <p:spPr>
          <a:xfrm>
            <a:off x="381000" y="380999"/>
            <a:ext cx="11430000" cy="533401"/>
          </a:xfrm>
        </p:spPr>
        <p:txBody>
          <a:bodyPr anchor="ctr">
            <a:normAutofit/>
          </a:bodyPr>
          <a:lstStyle/>
          <a:p>
            <a:r>
              <a:rPr lang="en-US"/>
              <a:t>Viewing Notebooks</a:t>
            </a:r>
            <a:endParaRPr lang="en-US" dirty="0"/>
          </a:p>
        </p:txBody>
      </p:sp>
      <p:sp>
        <p:nvSpPr>
          <p:cNvPr id="17" name="Text Placeholder 2">
            <a:extLst>
              <a:ext uri="{FF2B5EF4-FFF2-40B4-BE49-F238E27FC236}">
                <a16:creationId xmlns:a16="http://schemas.microsoft.com/office/drawing/2014/main" id="{52B05573-0FCB-A037-AFAF-5F7817C738B3}"/>
              </a:ext>
            </a:extLst>
          </p:cNvPr>
          <p:cNvSpPr>
            <a:spLocks noGrp="1"/>
          </p:cNvSpPr>
          <p:nvPr>
            <p:ph type="body" sz="quarter" idx="10"/>
          </p:nvPr>
        </p:nvSpPr>
        <p:spPr>
          <a:xfrm>
            <a:off x="373777" y="951719"/>
            <a:ext cx="11437223" cy="397653"/>
          </a:xfrm>
        </p:spPr>
        <p:txBody>
          <a:bodyPr/>
          <a:lstStyle/>
          <a:p>
            <a:endParaRPr lang="en-US"/>
          </a:p>
        </p:txBody>
      </p:sp>
      <p:sp>
        <p:nvSpPr>
          <p:cNvPr id="19" name="Content Placeholder 3">
            <a:extLst>
              <a:ext uri="{FF2B5EF4-FFF2-40B4-BE49-F238E27FC236}">
                <a16:creationId xmlns:a16="http://schemas.microsoft.com/office/drawing/2014/main" id="{CB920A1B-4E28-F556-95E7-0D96BB829913}"/>
              </a:ext>
            </a:extLst>
          </p:cNvPr>
          <p:cNvSpPr>
            <a:spLocks noGrp="1"/>
          </p:cNvSpPr>
          <p:nvPr>
            <p:ph sz="quarter" idx="13"/>
          </p:nvPr>
        </p:nvSpPr>
        <p:spPr>
          <a:xfrm>
            <a:off x="373063" y="1390244"/>
            <a:ext cx="5548312" cy="4045500"/>
          </a:xfrm>
        </p:spPr>
        <p:txBody>
          <a:bodyPr/>
          <a:lstStyle/>
          <a:p>
            <a:endParaRPr lang="en-US"/>
          </a:p>
        </p:txBody>
      </p:sp>
      <p:sp>
        <p:nvSpPr>
          <p:cNvPr id="5" name="Slide Number Placeholder 4">
            <a:extLst>
              <a:ext uri="{FF2B5EF4-FFF2-40B4-BE49-F238E27FC236}">
                <a16:creationId xmlns:a16="http://schemas.microsoft.com/office/drawing/2014/main" id="{57406915-CDC7-9656-12F8-CA15CA2EC615}"/>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111</a:t>
            </a:fld>
            <a:endParaRPr lang="en-US"/>
          </a:p>
        </p:txBody>
      </p:sp>
      <p:graphicFrame>
        <p:nvGraphicFramePr>
          <p:cNvPr id="8" name="Content Placeholder 5">
            <a:extLst>
              <a:ext uri="{FF2B5EF4-FFF2-40B4-BE49-F238E27FC236}">
                <a16:creationId xmlns:a16="http://schemas.microsoft.com/office/drawing/2014/main" id="{763B48A4-B161-631F-DC2B-F3CD0DE9A3D5}"/>
              </a:ext>
            </a:extLst>
          </p:cNvPr>
          <p:cNvGraphicFramePr/>
          <p:nvPr/>
        </p:nvGraphicFramePr>
        <p:xfrm>
          <a:off x="6264405" y="1387588"/>
          <a:ext cx="5548312" cy="404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9437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a:t>Explore Query Result</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112</a:t>
            </a:fld>
            <a:endParaRPr lang="en-US"/>
          </a:p>
        </p:txBody>
      </p:sp>
      <p:graphicFrame>
        <p:nvGraphicFramePr>
          <p:cNvPr id="11" name="TextBox 8">
            <a:extLst>
              <a:ext uri="{FF2B5EF4-FFF2-40B4-BE49-F238E27FC236}">
                <a16:creationId xmlns:a16="http://schemas.microsoft.com/office/drawing/2014/main" id="{47B39FC9-8C08-7A09-4C95-C473635BF3D9}"/>
              </a:ext>
            </a:extLst>
          </p:cNvPr>
          <p:cNvGraphicFramePr/>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75168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F485C-3F0B-4F39-A1FB-497B2C5A7910}"/>
              </a:ext>
            </a:extLst>
          </p:cNvPr>
          <p:cNvSpPr>
            <a:spLocks noGrp="1"/>
          </p:cNvSpPr>
          <p:nvPr>
            <p:ph type="body" sz="quarter" idx="11"/>
          </p:nvPr>
        </p:nvSpPr>
        <p:spPr/>
        <p:txBody>
          <a:bodyPr/>
          <a:lstStyle/>
          <a:p>
            <a:pPr marL="342900" indent="-342900">
              <a:buFont typeface="Arial" panose="020B0604020202020204" pitchFamily="34" charset="0"/>
              <a:buChar char="•"/>
            </a:pPr>
            <a:r>
              <a:rPr lang="en-US" sz="1800" dirty="0"/>
              <a:t>Understand the fundamentals of data warehousing and its role in modern analytics.  </a:t>
            </a:r>
          </a:p>
          <a:p>
            <a:pPr marL="342900" indent="-342900">
              <a:buFont typeface="Arial" panose="020B0604020202020204" pitchFamily="34" charset="0"/>
              <a:buChar char="•"/>
            </a:pPr>
            <a:r>
              <a:rPr lang="en-US" sz="1800" dirty="0"/>
              <a:t> Learn the key features and capabilities of a serverless data warehouse.  </a:t>
            </a:r>
          </a:p>
          <a:p>
            <a:pPr marL="342900" indent="-342900">
              <a:buFont typeface="Arial" panose="020B0604020202020204" pitchFamily="34" charset="0"/>
              <a:buChar char="•"/>
            </a:pPr>
            <a:r>
              <a:rPr lang="en-US" sz="1800" dirty="0"/>
              <a:t> Explore architecture, pricing models, and access roles for efficient data governance.  </a:t>
            </a:r>
          </a:p>
          <a:p>
            <a:pPr marL="342900" indent="-342900">
              <a:buFont typeface="Arial" panose="020B0604020202020204" pitchFamily="34" charset="0"/>
              <a:buChar char="•"/>
            </a:pPr>
            <a:r>
              <a:rPr lang="en-US" sz="1800" dirty="0"/>
              <a:t> Understand how optimization techniques improve query performance and cost  efficiency.  </a:t>
            </a:r>
          </a:p>
          <a:p>
            <a:pPr marL="342900" indent="-342900">
              <a:buFont typeface="Arial" panose="020B0604020202020204" pitchFamily="34" charset="0"/>
              <a:buChar char="•"/>
            </a:pPr>
            <a:r>
              <a:rPr lang="en-US" sz="1800" dirty="0"/>
              <a:t> Learn how to create and use structured views for simplified and secure data access.  </a:t>
            </a:r>
          </a:p>
          <a:p>
            <a:pPr marL="342900" indent="-342900">
              <a:buFont typeface="Arial" panose="020B0604020202020204" pitchFamily="34" charset="0"/>
              <a:buChar char="•"/>
            </a:pPr>
            <a:r>
              <a:rPr lang="en-US" sz="1800" dirty="0"/>
              <a:t> Develop SQL querying skills to retrieve and analyze large datasets efficiently.  </a:t>
            </a:r>
          </a:p>
          <a:p>
            <a:pPr marL="342900" indent="-342900">
              <a:buFont typeface="Arial" panose="020B0604020202020204" pitchFamily="34" charset="0"/>
              <a:buChar char="•"/>
            </a:pPr>
            <a:r>
              <a:rPr lang="en-US" sz="1800" dirty="0"/>
              <a:t> Explore advanced analytics, including window functions, ML integration, and optimization.  </a:t>
            </a:r>
          </a:p>
          <a:p>
            <a:pPr marL="342900" indent="-342900">
              <a:buFont typeface="Arial" panose="020B0604020202020204" pitchFamily="34" charset="0"/>
              <a:buChar char="•"/>
            </a:pPr>
            <a:r>
              <a:rPr lang="en-US" sz="1800" dirty="0"/>
              <a:t> Understand cross cloud analytics and best practices for security and performance.  </a:t>
            </a:r>
          </a:p>
          <a:p>
            <a:pPr marL="342900" indent="-342900">
              <a:buFont typeface="Arial" panose="020B0604020202020204" pitchFamily="34" charset="0"/>
              <a:buChar char="•"/>
            </a:pPr>
            <a:r>
              <a:rPr lang="en-US" sz="1800" dirty="0"/>
              <a:t> Learn to use interactive notebooks for data exploration and analysis.</a:t>
            </a:r>
          </a:p>
          <a:p>
            <a:pPr marL="342900" indent="-342900">
              <a:buFont typeface="Arial" panose="020B0604020202020204" pitchFamily="34" charset="0"/>
              <a:buChar char="•"/>
            </a:pPr>
            <a:endParaRPr lang="en-US" sz="1800" dirty="0"/>
          </a:p>
        </p:txBody>
      </p:sp>
      <p:sp>
        <p:nvSpPr>
          <p:cNvPr id="3" name="Slide Number Placeholder 2">
            <a:extLst>
              <a:ext uri="{FF2B5EF4-FFF2-40B4-BE49-F238E27FC236}">
                <a16:creationId xmlns:a16="http://schemas.microsoft.com/office/drawing/2014/main" id="{BD4A0660-0633-429A-A7F2-4C4444778242}"/>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113</a:t>
            </a:fld>
            <a:endParaRPr lang="en-US"/>
          </a:p>
        </p:txBody>
      </p:sp>
    </p:spTree>
    <p:extLst>
      <p:ext uri="{BB962C8B-B14F-4D97-AF65-F5344CB8AC3E}">
        <p14:creationId xmlns:p14="http://schemas.microsoft.com/office/powerpoint/2010/main" val="21242094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705DB-FE44-4FB9-AD07-0C664F495432}"/>
              </a:ext>
            </a:extLst>
          </p:cNvPr>
          <p:cNvSpPr>
            <a:spLocks noGrp="1"/>
          </p:cNvSpPr>
          <p:nvPr>
            <p:ph type="ctrTitle"/>
          </p:nvPr>
        </p:nvSpPr>
        <p:spPr>
          <a:xfrm>
            <a:off x="1149093" y="800101"/>
            <a:ext cx="7997521" cy="3429000"/>
          </a:xfrm>
        </p:spPr>
        <p:txBody>
          <a:bodyPr anchor="b">
            <a:normAutofit/>
          </a:bodyPr>
          <a:lstStyle/>
          <a:p>
            <a:r>
              <a:rPr lang="en-US"/>
              <a:t>Thank You</a:t>
            </a:r>
          </a:p>
        </p:txBody>
      </p:sp>
      <p:sp>
        <p:nvSpPr>
          <p:cNvPr id="9" name="Subtitle 2">
            <a:extLst>
              <a:ext uri="{FF2B5EF4-FFF2-40B4-BE49-F238E27FC236}">
                <a16:creationId xmlns:a16="http://schemas.microsoft.com/office/drawing/2014/main" id="{DE54B699-16D8-4BDF-A612-75DFE3D34B6F}"/>
              </a:ext>
            </a:extLst>
          </p:cNvPr>
          <p:cNvSpPr>
            <a:spLocks noGrp="1"/>
          </p:cNvSpPr>
          <p:nvPr>
            <p:ph type="subTitle" idx="1"/>
          </p:nvPr>
        </p:nvSpPr>
        <p:spPr>
          <a:xfrm>
            <a:off x="1149093" y="4419600"/>
            <a:ext cx="6884561" cy="1092845"/>
          </a:xfrm>
        </p:spPr>
        <p:txBody>
          <a:bodyPr/>
          <a:lstStyle/>
          <a:p>
            <a:endParaRPr lang="en-US"/>
          </a:p>
        </p:txBody>
      </p:sp>
      <p:sp>
        <p:nvSpPr>
          <p:cNvPr id="4" name="Slide Number Placeholder 3" hidden="1">
            <a:extLst>
              <a:ext uri="{FF2B5EF4-FFF2-40B4-BE49-F238E27FC236}">
                <a16:creationId xmlns:a16="http://schemas.microsoft.com/office/drawing/2014/main" id="{BFB7F44C-C998-4563-A7B8-6F8873F228B0}"/>
              </a:ext>
            </a:extLst>
          </p:cNvPr>
          <p:cNvSpPr>
            <a:spLocks noGrp="1"/>
          </p:cNvSpPr>
          <p:nvPr>
            <p:ph type="sldNum" sz="quarter" idx="4294967295"/>
          </p:nvPr>
        </p:nvSpPr>
        <p:spPr>
          <a:xfrm>
            <a:off x="11811000" y="6553200"/>
            <a:ext cx="381000" cy="207963"/>
          </a:xfrm>
        </p:spPr>
        <p:txBody>
          <a:bodyPr/>
          <a:lstStyle/>
          <a:p>
            <a:pPr defTabSz="228600">
              <a:spcAft>
                <a:spcPts val="1200"/>
              </a:spcAft>
            </a:pPr>
            <a:fld id="{CC9E6EB9-168E-4914-8CC7-2E853AFB4F1B}" type="slidenum">
              <a:rPr lang="en-US" smtClean="0"/>
              <a:pPr defTabSz="228600">
                <a:spcAft>
                  <a:spcPts val="1200"/>
                </a:spcAft>
              </a:pPr>
              <a:t>114</a:t>
            </a:fld>
            <a:endParaRPr lang="en-US"/>
          </a:p>
        </p:txBody>
      </p:sp>
    </p:spTree>
    <p:extLst>
      <p:ext uri="{BB962C8B-B14F-4D97-AF65-F5344CB8AC3E}">
        <p14:creationId xmlns:p14="http://schemas.microsoft.com/office/powerpoint/2010/main" val="342284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a:xfrm>
            <a:off x="381000" y="297872"/>
            <a:ext cx="11430000" cy="533401"/>
          </a:xfrm>
        </p:spPr>
        <p:txBody>
          <a:bodyPr>
            <a:normAutofit fontScale="90000"/>
          </a:bodyPr>
          <a:lstStyle/>
          <a:p>
            <a:r>
              <a:rPr lang="en-US" dirty="0"/>
              <a:t>Types of Datawarehouse Architecture cont.… </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a:xfrm>
            <a:off x="11710476" y="6648769"/>
            <a:ext cx="381001" cy="207843"/>
          </a:xfrm>
        </p:spPr>
        <p:txBody>
          <a:bodyPr/>
          <a:lstStyle/>
          <a:p>
            <a:pPr defTabSz="228600">
              <a:spcAft>
                <a:spcPts val="1200"/>
              </a:spcAft>
            </a:pPr>
            <a:fld id="{CC9E6EB9-168E-4914-8CC7-2E853AFB4F1B}" type="slidenum">
              <a:rPr lang="en-US" smtClean="0"/>
              <a:pPr defTabSz="228600">
                <a:spcAft>
                  <a:spcPts val="1200"/>
                </a:spcAft>
              </a:pPr>
              <a:t>12</a:t>
            </a:fld>
            <a:endParaRPr lang="en-US"/>
          </a:p>
        </p:txBody>
      </p:sp>
      <p:sp>
        <p:nvSpPr>
          <p:cNvPr id="7" name="TextBox 6">
            <a:extLst>
              <a:ext uri="{FF2B5EF4-FFF2-40B4-BE49-F238E27FC236}">
                <a16:creationId xmlns:a16="http://schemas.microsoft.com/office/drawing/2014/main" id="{25BF4CFD-8E9D-4CB3-B07F-BFC0CB29A71E}"/>
              </a:ext>
            </a:extLst>
          </p:cNvPr>
          <p:cNvSpPr txBox="1"/>
          <p:nvPr/>
        </p:nvSpPr>
        <p:spPr>
          <a:xfrm>
            <a:off x="380999" y="914400"/>
            <a:ext cx="4922609" cy="2585323"/>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Two-tier architecture</a:t>
            </a:r>
          </a:p>
          <a:p>
            <a:pPr algn="l"/>
            <a:endParaRPr lang="en-US" b="0" i="0" dirty="0">
              <a:solidFill>
                <a:srgbClr val="222222"/>
              </a:solidFill>
              <a:effectLst/>
              <a:latin typeface="Source Sans Pro" panose="020B0503030403020204" pitchFamily="34" charset="0"/>
            </a:endParaRP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S</a:t>
            </a:r>
            <a:r>
              <a:rPr lang="en-US" b="0" i="0" dirty="0">
                <a:solidFill>
                  <a:srgbClr val="222222"/>
                </a:solidFill>
                <a:effectLst/>
                <a:latin typeface="Source Sans Pro" panose="020B0503030403020204" pitchFamily="34" charset="0"/>
              </a:rPr>
              <a:t>eparates physically available sources and data warehouse. </a:t>
            </a: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Not expandable </a:t>
            </a:r>
            <a:r>
              <a:rPr lang="en-US" b="0" i="0" dirty="0">
                <a:solidFill>
                  <a:srgbClr val="222222"/>
                </a:solidFill>
                <a:effectLst/>
                <a:latin typeface="Source Sans Pro" panose="020B0503030403020204" pitchFamily="34" charset="0"/>
              </a:rPr>
              <a:t>architecture </a:t>
            </a: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N</a:t>
            </a:r>
            <a:r>
              <a:rPr lang="en-US" b="0" i="0" dirty="0">
                <a:solidFill>
                  <a:srgbClr val="222222"/>
                </a:solidFill>
                <a:effectLst/>
                <a:latin typeface="Source Sans Pro" panose="020B0503030403020204" pitchFamily="34" charset="0"/>
              </a:rPr>
              <a:t>ot supports large number of end-users</a:t>
            </a:r>
          </a:p>
          <a:p>
            <a:pPr marL="285750" indent="-285750" algn="l">
              <a:buFont typeface="Arial" panose="020B0604020202020204" pitchFamily="34" charset="0"/>
              <a:buChar char="•"/>
            </a:pPr>
            <a:r>
              <a:rPr lang="en-US" dirty="0">
                <a:solidFill>
                  <a:srgbClr val="222222"/>
                </a:solidFill>
                <a:latin typeface="Source Sans Pro" panose="020B0503030403020204" pitchFamily="34" charset="0"/>
              </a:rPr>
              <a:t>C</a:t>
            </a:r>
            <a:r>
              <a:rPr lang="en-US" b="0" i="0" dirty="0">
                <a:solidFill>
                  <a:srgbClr val="222222"/>
                </a:solidFill>
                <a:effectLst/>
                <a:latin typeface="Source Sans Pro" panose="020B0503030403020204" pitchFamily="34" charset="0"/>
              </a:rPr>
              <a:t>onnectivity issues because of network limitations.</a:t>
            </a:r>
          </a:p>
          <a:p>
            <a:pPr algn="l"/>
            <a:endParaRPr lang="en-US" b="0" i="0" dirty="0">
              <a:solidFill>
                <a:srgbClr val="222222"/>
              </a:solidFill>
              <a:effectLst/>
              <a:latin typeface="Source Sans Pro" panose="020B0503030403020204" pitchFamily="34" charset="0"/>
            </a:endParaRPr>
          </a:p>
        </p:txBody>
      </p:sp>
      <p:grpSp>
        <p:nvGrpSpPr>
          <p:cNvPr id="59" name="Group 58">
            <a:extLst>
              <a:ext uri="{FF2B5EF4-FFF2-40B4-BE49-F238E27FC236}">
                <a16:creationId xmlns:a16="http://schemas.microsoft.com/office/drawing/2014/main" id="{726E1942-EE21-4347-B6AF-B6C5526E6FAD}"/>
              </a:ext>
            </a:extLst>
          </p:cNvPr>
          <p:cNvGrpSpPr/>
          <p:nvPr/>
        </p:nvGrpSpPr>
        <p:grpSpPr>
          <a:xfrm>
            <a:off x="5472543" y="1007162"/>
            <a:ext cx="5983062" cy="5465717"/>
            <a:chOff x="5270663" y="923208"/>
            <a:chExt cx="5983062" cy="5465717"/>
          </a:xfrm>
        </p:grpSpPr>
        <p:sp>
          <p:nvSpPr>
            <p:cNvPr id="3" name="Rectangle: Rounded Corners 2">
              <a:extLst>
                <a:ext uri="{FF2B5EF4-FFF2-40B4-BE49-F238E27FC236}">
                  <a16:creationId xmlns:a16="http://schemas.microsoft.com/office/drawing/2014/main" id="{27A49F51-86D2-4E5F-84E4-0073CC21DF5B}"/>
                </a:ext>
              </a:extLst>
            </p:cNvPr>
            <p:cNvSpPr/>
            <p:nvPr/>
          </p:nvSpPr>
          <p:spPr>
            <a:xfrm>
              <a:off x="5270663" y="923208"/>
              <a:ext cx="5925787" cy="1074713"/>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Rectangle: Rounded Corners 7">
              <a:extLst>
                <a:ext uri="{FF2B5EF4-FFF2-40B4-BE49-F238E27FC236}">
                  <a16:creationId xmlns:a16="http://schemas.microsoft.com/office/drawing/2014/main" id="{9D5CE744-1372-4E3D-86E0-8CDA76057F9B}"/>
                </a:ext>
              </a:extLst>
            </p:cNvPr>
            <p:cNvSpPr/>
            <p:nvPr/>
          </p:nvSpPr>
          <p:spPr>
            <a:xfrm>
              <a:off x="5327938" y="5178548"/>
              <a:ext cx="5925787" cy="1210377"/>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Rounded Corners 8">
              <a:extLst>
                <a:ext uri="{FF2B5EF4-FFF2-40B4-BE49-F238E27FC236}">
                  <a16:creationId xmlns:a16="http://schemas.microsoft.com/office/drawing/2014/main" id="{14B70594-3612-49F0-9A7C-A149C0F9E5E8}"/>
                </a:ext>
              </a:extLst>
            </p:cNvPr>
            <p:cNvSpPr/>
            <p:nvPr/>
          </p:nvSpPr>
          <p:spPr>
            <a:xfrm>
              <a:off x="5286500" y="2087075"/>
              <a:ext cx="5925787" cy="948047"/>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CB3D7545-94CA-43C1-B0F4-57EDDC8640EE}"/>
                </a:ext>
              </a:extLst>
            </p:cNvPr>
            <p:cNvSpPr/>
            <p:nvPr/>
          </p:nvSpPr>
          <p:spPr>
            <a:xfrm>
              <a:off x="5286500" y="3107229"/>
              <a:ext cx="5925787" cy="1936206"/>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0124168F-3F09-4ECC-9931-CCF8CD131615}"/>
                </a:ext>
              </a:extLst>
            </p:cNvPr>
            <p:cNvSpPr txBox="1"/>
            <p:nvPr/>
          </p:nvSpPr>
          <p:spPr>
            <a:xfrm>
              <a:off x="5486057" y="1064643"/>
              <a:ext cx="1298432" cy="292388"/>
            </a:xfrm>
            <a:prstGeom prst="rect">
              <a:avLst/>
            </a:prstGeom>
            <a:noFill/>
          </p:spPr>
          <p:txBody>
            <a:bodyPr wrap="none" lIns="0" tIns="0" rIns="0" bIns="45720" rtlCol="0">
              <a:spAutoFit/>
            </a:bodyPr>
            <a:lstStyle/>
            <a:p>
              <a:r>
                <a:rPr lang="en-US" sz="1600" b="1" dirty="0"/>
                <a:t>Source Layer</a:t>
              </a:r>
            </a:p>
          </p:txBody>
        </p:sp>
        <p:sp>
          <p:nvSpPr>
            <p:cNvPr id="5" name="Cylinder 4">
              <a:extLst>
                <a:ext uri="{FF2B5EF4-FFF2-40B4-BE49-F238E27FC236}">
                  <a16:creationId xmlns:a16="http://schemas.microsoft.com/office/drawing/2014/main" id="{A7B5A880-C95E-4B45-A39B-ACFDE465349B}"/>
                </a:ext>
              </a:extLst>
            </p:cNvPr>
            <p:cNvSpPr/>
            <p:nvPr/>
          </p:nvSpPr>
          <p:spPr>
            <a:xfrm>
              <a:off x="6469908" y="1388809"/>
              <a:ext cx="1548093" cy="513272"/>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Operational</a:t>
              </a:r>
            </a:p>
          </p:txBody>
        </p:sp>
        <p:sp>
          <p:nvSpPr>
            <p:cNvPr id="11" name="Cylinder 10">
              <a:extLst>
                <a:ext uri="{FF2B5EF4-FFF2-40B4-BE49-F238E27FC236}">
                  <a16:creationId xmlns:a16="http://schemas.microsoft.com/office/drawing/2014/main" id="{AB33673A-5F77-49D6-AC35-AE0C592EDD13}"/>
                </a:ext>
              </a:extLst>
            </p:cNvPr>
            <p:cNvSpPr/>
            <p:nvPr/>
          </p:nvSpPr>
          <p:spPr>
            <a:xfrm>
              <a:off x="8767684" y="1354138"/>
              <a:ext cx="1548093" cy="51248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External </a:t>
              </a:r>
            </a:p>
          </p:txBody>
        </p:sp>
        <p:sp>
          <p:nvSpPr>
            <p:cNvPr id="12" name="TextBox 11">
              <a:extLst>
                <a:ext uri="{FF2B5EF4-FFF2-40B4-BE49-F238E27FC236}">
                  <a16:creationId xmlns:a16="http://schemas.microsoft.com/office/drawing/2014/main" id="{B82CC95B-239C-49C0-BDB0-50F5AC5BEC01}"/>
                </a:ext>
              </a:extLst>
            </p:cNvPr>
            <p:cNvSpPr txBox="1"/>
            <p:nvPr/>
          </p:nvSpPr>
          <p:spPr>
            <a:xfrm>
              <a:off x="5446760" y="2166901"/>
              <a:ext cx="1253548" cy="292388"/>
            </a:xfrm>
            <a:prstGeom prst="rect">
              <a:avLst/>
            </a:prstGeom>
            <a:noFill/>
          </p:spPr>
          <p:txBody>
            <a:bodyPr wrap="none" lIns="0" tIns="0" rIns="0" bIns="45720" rtlCol="0">
              <a:spAutoFit/>
            </a:bodyPr>
            <a:lstStyle/>
            <a:p>
              <a:r>
                <a:rPr lang="en-US" sz="1600" b="1" dirty="0"/>
                <a:t>Data Staging</a:t>
              </a:r>
            </a:p>
          </p:txBody>
        </p:sp>
        <p:pic>
          <p:nvPicPr>
            <p:cNvPr id="14" name="Graphic 13" descr="Filter with solid fill">
              <a:extLst>
                <a:ext uri="{FF2B5EF4-FFF2-40B4-BE49-F238E27FC236}">
                  <a16:creationId xmlns:a16="http://schemas.microsoft.com/office/drawing/2014/main" id="{705D4F07-2CA1-4D3F-9AB5-407EB8288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7812" y="2137233"/>
              <a:ext cx="2792704" cy="914400"/>
            </a:xfrm>
            <a:prstGeom prst="rect">
              <a:avLst/>
            </a:prstGeom>
          </p:spPr>
        </p:pic>
        <p:cxnSp>
          <p:nvCxnSpPr>
            <p:cNvPr id="16" name="Straight Arrow Connector 15">
              <a:extLst>
                <a:ext uri="{FF2B5EF4-FFF2-40B4-BE49-F238E27FC236}">
                  <a16:creationId xmlns:a16="http://schemas.microsoft.com/office/drawing/2014/main" id="{7378EF7C-D1A4-4DBE-AC03-2791860EAAED}"/>
                </a:ext>
              </a:extLst>
            </p:cNvPr>
            <p:cNvCxnSpPr>
              <a:cxnSpLocks/>
            </p:cNvCxnSpPr>
            <p:nvPr/>
          </p:nvCxnSpPr>
          <p:spPr>
            <a:xfrm>
              <a:off x="7156603" y="1874023"/>
              <a:ext cx="406726" cy="3474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CAA0AE-888D-472F-BC8D-E1E2C46C2F53}"/>
                </a:ext>
              </a:extLst>
            </p:cNvPr>
            <p:cNvCxnSpPr>
              <a:cxnSpLocks/>
            </p:cNvCxnSpPr>
            <p:nvPr/>
          </p:nvCxnSpPr>
          <p:spPr>
            <a:xfrm flipH="1">
              <a:off x="8933506" y="1848640"/>
              <a:ext cx="365447" cy="346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1D6E59-F3B4-4D9C-B76E-524DC5006472}"/>
                </a:ext>
              </a:extLst>
            </p:cNvPr>
            <p:cNvSpPr txBox="1"/>
            <p:nvPr/>
          </p:nvSpPr>
          <p:spPr>
            <a:xfrm>
              <a:off x="8982777" y="2440428"/>
              <a:ext cx="386324" cy="292388"/>
            </a:xfrm>
            <a:prstGeom prst="rect">
              <a:avLst/>
            </a:prstGeom>
            <a:noFill/>
          </p:spPr>
          <p:txBody>
            <a:bodyPr wrap="none" lIns="0" tIns="0" rIns="0" bIns="45720" rtlCol="0">
              <a:spAutoFit/>
            </a:bodyPr>
            <a:lstStyle/>
            <a:p>
              <a:r>
                <a:rPr lang="en-US" sz="1600" b="1" dirty="0"/>
                <a:t>ETL</a:t>
              </a:r>
            </a:p>
          </p:txBody>
        </p:sp>
        <p:sp>
          <p:nvSpPr>
            <p:cNvPr id="21" name="TextBox 20">
              <a:extLst>
                <a:ext uri="{FF2B5EF4-FFF2-40B4-BE49-F238E27FC236}">
                  <a16:creationId xmlns:a16="http://schemas.microsoft.com/office/drawing/2014/main" id="{8B41BC66-A134-41C1-A311-0687D14F2131}"/>
                </a:ext>
              </a:extLst>
            </p:cNvPr>
            <p:cNvSpPr txBox="1"/>
            <p:nvPr/>
          </p:nvSpPr>
          <p:spPr>
            <a:xfrm>
              <a:off x="5519528" y="3318928"/>
              <a:ext cx="1656287" cy="538609"/>
            </a:xfrm>
            <a:prstGeom prst="rect">
              <a:avLst/>
            </a:prstGeom>
            <a:noFill/>
          </p:spPr>
          <p:txBody>
            <a:bodyPr wrap="none" lIns="0" tIns="0" rIns="0" bIns="45720" rtlCol="0">
              <a:spAutoFit/>
            </a:bodyPr>
            <a:lstStyle/>
            <a:p>
              <a:r>
                <a:rPr lang="en-US" sz="1600" b="1" dirty="0"/>
                <a:t>Data Warehouse </a:t>
              </a:r>
            </a:p>
            <a:p>
              <a:r>
                <a:rPr lang="en-US" sz="1600" b="1" dirty="0"/>
                <a:t>Layer</a:t>
              </a:r>
            </a:p>
          </p:txBody>
        </p:sp>
        <p:sp>
          <p:nvSpPr>
            <p:cNvPr id="22" name="Cylinder 21">
              <a:extLst>
                <a:ext uri="{FF2B5EF4-FFF2-40B4-BE49-F238E27FC236}">
                  <a16:creationId xmlns:a16="http://schemas.microsoft.com/office/drawing/2014/main" id="{77B7F8C7-8C10-43E0-936A-06A2455D3BEC}"/>
                </a:ext>
              </a:extLst>
            </p:cNvPr>
            <p:cNvSpPr/>
            <p:nvPr/>
          </p:nvSpPr>
          <p:spPr>
            <a:xfrm>
              <a:off x="7450522" y="3156380"/>
              <a:ext cx="1548093" cy="842237"/>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Warehouse</a:t>
              </a:r>
            </a:p>
          </p:txBody>
        </p:sp>
        <p:cxnSp>
          <p:nvCxnSpPr>
            <p:cNvPr id="24" name="Straight Arrow Connector 23">
              <a:extLst>
                <a:ext uri="{FF2B5EF4-FFF2-40B4-BE49-F238E27FC236}">
                  <a16:creationId xmlns:a16="http://schemas.microsoft.com/office/drawing/2014/main" id="{72241D01-A61D-44AF-B476-C37EA5B04D85}"/>
                </a:ext>
              </a:extLst>
            </p:cNvPr>
            <p:cNvCxnSpPr>
              <a:cxnSpLocks/>
            </p:cNvCxnSpPr>
            <p:nvPr/>
          </p:nvCxnSpPr>
          <p:spPr>
            <a:xfrm>
              <a:off x="8959951" y="3457603"/>
              <a:ext cx="72240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Cylinder 25">
              <a:extLst>
                <a:ext uri="{FF2B5EF4-FFF2-40B4-BE49-F238E27FC236}">
                  <a16:creationId xmlns:a16="http://schemas.microsoft.com/office/drawing/2014/main" id="{004716E6-2A33-4731-8FCB-82AE11438589}"/>
                </a:ext>
              </a:extLst>
            </p:cNvPr>
            <p:cNvSpPr/>
            <p:nvPr/>
          </p:nvSpPr>
          <p:spPr>
            <a:xfrm>
              <a:off x="9682352" y="3170125"/>
              <a:ext cx="1112136"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Metadata</a:t>
              </a:r>
            </a:p>
          </p:txBody>
        </p:sp>
        <p:sp>
          <p:nvSpPr>
            <p:cNvPr id="27" name="Cylinder 26">
              <a:extLst>
                <a:ext uri="{FF2B5EF4-FFF2-40B4-BE49-F238E27FC236}">
                  <a16:creationId xmlns:a16="http://schemas.microsoft.com/office/drawing/2014/main" id="{25555736-7D08-431E-B638-1BF4E6553DAE}"/>
                </a:ext>
              </a:extLst>
            </p:cNvPr>
            <p:cNvSpPr/>
            <p:nvPr/>
          </p:nvSpPr>
          <p:spPr>
            <a:xfrm>
              <a:off x="6391994" y="3917170"/>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28" name="Cylinder 27">
              <a:extLst>
                <a:ext uri="{FF2B5EF4-FFF2-40B4-BE49-F238E27FC236}">
                  <a16:creationId xmlns:a16="http://schemas.microsoft.com/office/drawing/2014/main" id="{7CBDE42D-A54A-45ED-8307-AF56E9AFEF5B}"/>
                </a:ext>
              </a:extLst>
            </p:cNvPr>
            <p:cNvSpPr/>
            <p:nvPr/>
          </p:nvSpPr>
          <p:spPr>
            <a:xfrm>
              <a:off x="7215313" y="4091088"/>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29" name="Cylinder 28">
              <a:extLst>
                <a:ext uri="{FF2B5EF4-FFF2-40B4-BE49-F238E27FC236}">
                  <a16:creationId xmlns:a16="http://schemas.microsoft.com/office/drawing/2014/main" id="{A82CD5AD-CFBC-42B3-82DD-0C6BAD93C55E}"/>
                </a:ext>
              </a:extLst>
            </p:cNvPr>
            <p:cNvSpPr/>
            <p:nvPr/>
          </p:nvSpPr>
          <p:spPr>
            <a:xfrm>
              <a:off x="8071068" y="4219068"/>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30" name="Cylinder 29">
              <a:extLst>
                <a:ext uri="{FF2B5EF4-FFF2-40B4-BE49-F238E27FC236}">
                  <a16:creationId xmlns:a16="http://schemas.microsoft.com/office/drawing/2014/main" id="{424F007F-B71D-492F-9035-96AECF9EB9FB}"/>
                </a:ext>
              </a:extLst>
            </p:cNvPr>
            <p:cNvSpPr/>
            <p:nvPr/>
          </p:nvSpPr>
          <p:spPr>
            <a:xfrm>
              <a:off x="8926823" y="4327582"/>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cxnSp>
          <p:nvCxnSpPr>
            <p:cNvPr id="32" name="Straight Arrow Connector 31">
              <a:extLst>
                <a:ext uri="{FF2B5EF4-FFF2-40B4-BE49-F238E27FC236}">
                  <a16:creationId xmlns:a16="http://schemas.microsoft.com/office/drawing/2014/main" id="{0933DF6E-39CE-44F2-A3EC-480C91254E19}"/>
                </a:ext>
              </a:extLst>
            </p:cNvPr>
            <p:cNvCxnSpPr/>
            <p:nvPr/>
          </p:nvCxnSpPr>
          <p:spPr>
            <a:xfrm flipH="1">
              <a:off x="6998529" y="3835856"/>
              <a:ext cx="451993" cy="81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2A90C9-69D5-48FE-B096-11BC93771C4F}"/>
                </a:ext>
              </a:extLst>
            </p:cNvPr>
            <p:cNvCxnSpPr>
              <a:cxnSpLocks/>
            </p:cNvCxnSpPr>
            <p:nvPr/>
          </p:nvCxnSpPr>
          <p:spPr>
            <a:xfrm flipH="1">
              <a:off x="7579167" y="3963472"/>
              <a:ext cx="412083" cy="1525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338191B-D228-4A23-90E2-ECCE82A7C6D8}"/>
                </a:ext>
              </a:extLst>
            </p:cNvPr>
            <p:cNvCxnSpPr>
              <a:cxnSpLocks/>
            </p:cNvCxnSpPr>
            <p:nvPr/>
          </p:nvCxnSpPr>
          <p:spPr>
            <a:xfrm flipH="1">
              <a:off x="8326457" y="3917170"/>
              <a:ext cx="334461" cy="3832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BEDB3B3-B5F7-4FB9-BA6C-00C92B05FD95}"/>
                </a:ext>
              </a:extLst>
            </p:cNvPr>
            <p:cNvCxnSpPr>
              <a:cxnSpLocks/>
            </p:cNvCxnSpPr>
            <p:nvPr/>
          </p:nvCxnSpPr>
          <p:spPr>
            <a:xfrm>
              <a:off x="8847005" y="3876513"/>
              <a:ext cx="504652" cy="4822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3" name="Graphic 42" descr="Internet with solid fill">
              <a:extLst>
                <a:ext uri="{FF2B5EF4-FFF2-40B4-BE49-F238E27FC236}">
                  <a16:creationId xmlns:a16="http://schemas.microsoft.com/office/drawing/2014/main" id="{7CF58815-BF68-4436-B109-CA448BA74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2787" y="5097321"/>
              <a:ext cx="1093629" cy="1093629"/>
            </a:xfrm>
            <a:prstGeom prst="rect">
              <a:avLst/>
            </a:prstGeom>
          </p:spPr>
        </p:pic>
        <p:pic>
          <p:nvPicPr>
            <p:cNvPr id="44" name="Graphic 43" descr="Internet with solid fill">
              <a:extLst>
                <a:ext uri="{FF2B5EF4-FFF2-40B4-BE49-F238E27FC236}">
                  <a16:creationId xmlns:a16="http://schemas.microsoft.com/office/drawing/2014/main" id="{560C006E-A22F-4AD1-B05E-59EFA6E3F8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0701" y="5105766"/>
              <a:ext cx="1093629" cy="1093629"/>
            </a:xfrm>
            <a:prstGeom prst="rect">
              <a:avLst/>
            </a:prstGeom>
          </p:spPr>
        </p:pic>
        <p:pic>
          <p:nvPicPr>
            <p:cNvPr id="45" name="Graphic 44" descr="Internet with solid fill">
              <a:extLst>
                <a:ext uri="{FF2B5EF4-FFF2-40B4-BE49-F238E27FC236}">
                  <a16:creationId xmlns:a16="http://schemas.microsoft.com/office/drawing/2014/main" id="{1E7728D6-1626-4F53-A0E2-97D49EFC6D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8615" y="5105766"/>
              <a:ext cx="1093629" cy="1093629"/>
            </a:xfrm>
            <a:prstGeom prst="rect">
              <a:avLst/>
            </a:prstGeom>
          </p:spPr>
        </p:pic>
        <p:pic>
          <p:nvPicPr>
            <p:cNvPr id="46" name="Graphic 45" descr="Internet with solid fill">
              <a:extLst>
                <a:ext uri="{FF2B5EF4-FFF2-40B4-BE49-F238E27FC236}">
                  <a16:creationId xmlns:a16="http://schemas.microsoft.com/office/drawing/2014/main" id="{4DD205FC-BED7-436E-9068-B63F72EC74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9152" y="5106440"/>
              <a:ext cx="1093629" cy="1093629"/>
            </a:xfrm>
            <a:prstGeom prst="rect">
              <a:avLst/>
            </a:prstGeom>
          </p:spPr>
        </p:pic>
        <p:sp>
          <p:nvSpPr>
            <p:cNvPr id="48" name="TextBox 47">
              <a:extLst>
                <a:ext uri="{FF2B5EF4-FFF2-40B4-BE49-F238E27FC236}">
                  <a16:creationId xmlns:a16="http://schemas.microsoft.com/office/drawing/2014/main" id="{F0ED7424-D1EA-475F-A990-C638C0706608}"/>
                </a:ext>
              </a:extLst>
            </p:cNvPr>
            <p:cNvSpPr txBox="1"/>
            <p:nvPr/>
          </p:nvSpPr>
          <p:spPr>
            <a:xfrm>
              <a:off x="5567642" y="5291058"/>
              <a:ext cx="843180" cy="538609"/>
            </a:xfrm>
            <a:prstGeom prst="rect">
              <a:avLst/>
            </a:prstGeom>
            <a:noFill/>
          </p:spPr>
          <p:txBody>
            <a:bodyPr wrap="none" lIns="0" tIns="0" rIns="0" bIns="45720" rtlCol="0">
              <a:spAutoFit/>
            </a:bodyPr>
            <a:lstStyle/>
            <a:p>
              <a:r>
                <a:rPr lang="en-US" sz="1600" b="1" dirty="0"/>
                <a:t>Analysis</a:t>
              </a:r>
            </a:p>
            <a:p>
              <a:r>
                <a:rPr lang="en-US" sz="1600" b="1" dirty="0"/>
                <a:t>Layer</a:t>
              </a:r>
            </a:p>
          </p:txBody>
        </p:sp>
        <p:cxnSp>
          <p:nvCxnSpPr>
            <p:cNvPr id="49" name="Straight Arrow Connector 48">
              <a:extLst>
                <a:ext uri="{FF2B5EF4-FFF2-40B4-BE49-F238E27FC236}">
                  <a16:creationId xmlns:a16="http://schemas.microsoft.com/office/drawing/2014/main" id="{EF2A5F77-1388-468C-B467-1C2B6D61D0B6}"/>
                </a:ext>
              </a:extLst>
            </p:cNvPr>
            <p:cNvCxnSpPr>
              <a:cxnSpLocks/>
              <a:stCxn id="27" idx="3"/>
            </p:cNvCxnSpPr>
            <p:nvPr/>
          </p:nvCxnSpPr>
          <p:spPr>
            <a:xfrm>
              <a:off x="6779963" y="4582901"/>
              <a:ext cx="478875" cy="7081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7E70EFF-28C4-4A16-9C99-57E28DAC284C}"/>
                </a:ext>
              </a:extLst>
            </p:cNvPr>
            <p:cNvCxnSpPr>
              <a:cxnSpLocks/>
            </p:cNvCxnSpPr>
            <p:nvPr/>
          </p:nvCxnSpPr>
          <p:spPr>
            <a:xfrm>
              <a:off x="7604055" y="4756819"/>
              <a:ext cx="620513" cy="53423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73686CB-BAAE-4534-A860-FC83E5A02285}"/>
                </a:ext>
              </a:extLst>
            </p:cNvPr>
            <p:cNvCxnSpPr>
              <a:cxnSpLocks/>
            </p:cNvCxnSpPr>
            <p:nvPr/>
          </p:nvCxnSpPr>
          <p:spPr>
            <a:xfrm>
              <a:off x="8598750" y="4913133"/>
              <a:ext cx="722401" cy="37792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A6D833D-4EF9-48B2-8F46-E89B5B72F97A}"/>
                </a:ext>
              </a:extLst>
            </p:cNvPr>
            <p:cNvCxnSpPr>
              <a:cxnSpLocks/>
            </p:cNvCxnSpPr>
            <p:nvPr/>
          </p:nvCxnSpPr>
          <p:spPr>
            <a:xfrm>
              <a:off x="9593376" y="4936979"/>
              <a:ext cx="809408" cy="35407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974D0CED-8AAB-42A9-90DB-21D3A39C4860}"/>
              </a:ext>
            </a:extLst>
          </p:cNvPr>
          <p:cNvSpPr txBox="1"/>
          <p:nvPr/>
        </p:nvSpPr>
        <p:spPr>
          <a:xfrm>
            <a:off x="7159614" y="6059357"/>
            <a:ext cx="602729" cy="292388"/>
          </a:xfrm>
          <a:prstGeom prst="rect">
            <a:avLst/>
          </a:prstGeom>
          <a:noFill/>
        </p:spPr>
        <p:txBody>
          <a:bodyPr wrap="none" lIns="0" tIns="0" rIns="0" bIns="45720" rtlCol="0">
            <a:spAutoFit/>
          </a:bodyPr>
          <a:lstStyle/>
          <a:p>
            <a:r>
              <a:rPr lang="en-US" sz="1600" dirty="0"/>
              <a:t>Mining</a:t>
            </a:r>
          </a:p>
        </p:txBody>
      </p:sp>
      <p:sp>
        <p:nvSpPr>
          <p:cNvPr id="63" name="TextBox 62">
            <a:extLst>
              <a:ext uri="{FF2B5EF4-FFF2-40B4-BE49-F238E27FC236}">
                <a16:creationId xmlns:a16="http://schemas.microsoft.com/office/drawing/2014/main" id="{0520D18E-966D-4060-B30A-63A04076A8F4}"/>
              </a:ext>
            </a:extLst>
          </p:cNvPr>
          <p:cNvSpPr txBox="1"/>
          <p:nvPr/>
        </p:nvSpPr>
        <p:spPr>
          <a:xfrm>
            <a:off x="8175363" y="6072188"/>
            <a:ext cx="888064" cy="292388"/>
          </a:xfrm>
          <a:prstGeom prst="rect">
            <a:avLst/>
          </a:prstGeom>
          <a:noFill/>
        </p:spPr>
        <p:txBody>
          <a:bodyPr wrap="none" lIns="0" tIns="0" rIns="0" bIns="45720" rtlCol="0">
            <a:spAutoFit/>
          </a:bodyPr>
          <a:lstStyle/>
          <a:p>
            <a:r>
              <a:rPr lang="en-US" sz="1600" dirty="0"/>
              <a:t>Reporting</a:t>
            </a:r>
          </a:p>
        </p:txBody>
      </p:sp>
      <p:sp>
        <p:nvSpPr>
          <p:cNvPr id="64" name="TextBox 63">
            <a:extLst>
              <a:ext uri="{FF2B5EF4-FFF2-40B4-BE49-F238E27FC236}">
                <a16:creationId xmlns:a16="http://schemas.microsoft.com/office/drawing/2014/main" id="{3524CA86-1BD1-48B3-8E2A-DC234071150C}"/>
              </a:ext>
            </a:extLst>
          </p:cNvPr>
          <p:cNvSpPr txBox="1"/>
          <p:nvPr/>
        </p:nvSpPr>
        <p:spPr>
          <a:xfrm>
            <a:off x="9414542" y="6048048"/>
            <a:ext cx="761427" cy="292388"/>
          </a:xfrm>
          <a:prstGeom prst="rect">
            <a:avLst/>
          </a:prstGeom>
          <a:noFill/>
        </p:spPr>
        <p:txBody>
          <a:bodyPr wrap="none" lIns="0" tIns="0" rIns="0" bIns="45720" rtlCol="0">
            <a:spAutoFit/>
          </a:bodyPr>
          <a:lstStyle/>
          <a:p>
            <a:r>
              <a:rPr lang="en-US" sz="1600" dirty="0"/>
              <a:t>Analysis</a:t>
            </a:r>
          </a:p>
        </p:txBody>
      </p:sp>
      <p:sp>
        <p:nvSpPr>
          <p:cNvPr id="65" name="TextBox 64">
            <a:extLst>
              <a:ext uri="{FF2B5EF4-FFF2-40B4-BE49-F238E27FC236}">
                <a16:creationId xmlns:a16="http://schemas.microsoft.com/office/drawing/2014/main" id="{C613CC1F-9C43-4562-BA02-823C354B1D8B}"/>
              </a:ext>
            </a:extLst>
          </p:cNvPr>
          <p:cNvSpPr txBox="1"/>
          <p:nvPr/>
        </p:nvSpPr>
        <p:spPr>
          <a:xfrm>
            <a:off x="10625003" y="6051375"/>
            <a:ext cx="963415" cy="415498"/>
          </a:xfrm>
          <a:prstGeom prst="rect">
            <a:avLst/>
          </a:prstGeom>
          <a:noFill/>
        </p:spPr>
        <p:txBody>
          <a:bodyPr wrap="square" lIns="0" tIns="0" rIns="0" bIns="45720" rtlCol="0">
            <a:spAutoFit/>
          </a:bodyPr>
          <a:lstStyle/>
          <a:p>
            <a:r>
              <a:rPr lang="en-US" sz="1200" dirty="0"/>
              <a:t>What-If </a:t>
            </a:r>
          </a:p>
          <a:p>
            <a:r>
              <a:rPr lang="en-US" sz="1200" dirty="0"/>
              <a:t>Analysis</a:t>
            </a:r>
          </a:p>
        </p:txBody>
      </p:sp>
    </p:spTree>
    <p:extLst>
      <p:ext uri="{BB962C8B-B14F-4D97-AF65-F5344CB8AC3E}">
        <p14:creationId xmlns:p14="http://schemas.microsoft.com/office/powerpoint/2010/main" val="29752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p:txBody>
          <a:bodyPr>
            <a:normAutofit fontScale="90000"/>
          </a:bodyPr>
          <a:lstStyle/>
          <a:p>
            <a:r>
              <a:rPr lang="en-US" dirty="0"/>
              <a:t>Types of Datawarehouse Architecture cont.…</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13</a:t>
            </a:fld>
            <a:endParaRPr lang="en-US"/>
          </a:p>
        </p:txBody>
      </p:sp>
      <p:sp>
        <p:nvSpPr>
          <p:cNvPr id="7" name="TextBox 6">
            <a:extLst>
              <a:ext uri="{FF2B5EF4-FFF2-40B4-BE49-F238E27FC236}">
                <a16:creationId xmlns:a16="http://schemas.microsoft.com/office/drawing/2014/main" id="{25BF4CFD-8E9D-4CB3-B07F-BFC0CB29A71E}"/>
              </a:ext>
            </a:extLst>
          </p:cNvPr>
          <p:cNvSpPr txBox="1"/>
          <p:nvPr/>
        </p:nvSpPr>
        <p:spPr>
          <a:xfrm>
            <a:off x="495759" y="1194926"/>
            <a:ext cx="4635369" cy="2031325"/>
          </a:xfrm>
          <a:prstGeom prst="rect">
            <a:avLst/>
          </a:prstGeom>
          <a:noFill/>
        </p:spPr>
        <p:txBody>
          <a:bodyPr wrap="square">
            <a:spAutoFit/>
          </a:bodyPr>
          <a:lstStyle/>
          <a:p>
            <a:pPr algn="l"/>
            <a:r>
              <a:rPr lang="en-US" b="1" i="0" dirty="0">
                <a:solidFill>
                  <a:srgbClr val="222222"/>
                </a:solidFill>
                <a:effectLst/>
                <a:latin typeface="Source Sans Pro" panose="020B0503030403020204" pitchFamily="34" charset="0"/>
              </a:rPr>
              <a:t>Three-Tier Data Warehouse Architecture</a:t>
            </a:r>
          </a:p>
          <a:p>
            <a:pPr algn="l"/>
            <a:endParaRPr lang="en-US" b="0" i="0" dirty="0">
              <a:solidFill>
                <a:srgbClr val="222222"/>
              </a:solidFill>
              <a:effectLst/>
              <a:latin typeface="Source Sans Pro" panose="020B0503030403020204" pitchFamily="34" charset="0"/>
            </a:endParaRPr>
          </a:p>
          <a:p>
            <a:pPr marL="285750" indent="-285750" algn="l">
              <a:buFont typeface="Arial" panose="020B0604020202020204" pitchFamily="34" charset="0"/>
              <a:buChar char="•"/>
            </a:pPr>
            <a:r>
              <a:rPr lang="en-US" b="0" i="0" dirty="0">
                <a:solidFill>
                  <a:srgbClr val="222222"/>
                </a:solidFill>
                <a:effectLst/>
                <a:latin typeface="Source Sans Pro" panose="020B0503030403020204" pitchFamily="34" charset="0"/>
              </a:rPr>
              <a:t>Most widely used Architecture of Data Warehouse as consisted of below Tiers.</a:t>
            </a:r>
          </a:p>
          <a:p>
            <a:pPr marL="742950" lvl="1" indent="-285750">
              <a:buFont typeface="Arial" panose="020B0604020202020204" pitchFamily="34" charset="0"/>
              <a:buChar char="•"/>
            </a:pPr>
            <a:r>
              <a:rPr lang="en-US" b="1" i="0" dirty="0">
                <a:solidFill>
                  <a:srgbClr val="222222"/>
                </a:solidFill>
                <a:effectLst/>
                <a:latin typeface="Source Sans Pro" panose="020B0503030403020204" pitchFamily="34" charset="0"/>
              </a:rPr>
              <a:t>Bottom Tier</a:t>
            </a:r>
            <a:endParaRPr lang="en-US" b="1" dirty="0">
              <a:solidFill>
                <a:srgbClr val="222222"/>
              </a:solidFill>
              <a:latin typeface="Source Sans Pro" panose="020B0503030403020204" pitchFamily="34" charset="0"/>
            </a:endParaRPr>
          </a:p>
          <a:p>
            <a:pPr marL="742950" lvl="1" indent="-285750">
              <a:buFont typeface="Arial" panose="020B0604020202020204" pitchFamily="34" charset="0"/>
              <a:buChar char="•"/>
            </a:pPr>
            <a:r>
              <a:rPr lang="en-US" b="1" i="0" dirty="0">
                <a:solidFill>
                  <a:srgbClr val="222222"/>
                </a:solidFill>
                <a:effectLst/>
                <a:latin typeface="Source Sans Pro" panose="020B0503030403020204" pitchFamily="34" charset="0"/>
              </a:rPr>
              <a:t>Middle Tier</a:t>
            </a:r>
          </a:p>
          <a:p>
            <a:pPr marL="742950" lvl="1" indent="-285750">
              <a:buFont typeface="Arial" panose="020B0604020202020204" pitchFamily="34" charset="0"/>
              <a:buChar char="•"/>
            </a:pPr>
            <a:r>
              <a:rPr lang="en-US" b="1" i="0" dirty="0">
                <a:solidFill>
                  <a:srgbClr val="222222"/>
                </a:solidFill>
                <a:effectLst/>
                <a:latin typeface="Source Sans Pro" panose="020B0503030403020204" pitchFamily="34" charset="0"/>
              </a:rPr>
              <a:t>Top-Tier</a:t>
            </a:r>
            <a:endParaRPr lang="en-US" b="0" i="0" dirty="0">
              <a:solidFill>
                <a:srgbClr val="222222"/>
              </a:solidFill>
              <a:effectLst/>
              <a:latin typeface="Source Sans Pro" panose="020B0503030403020204" pitchFamily="34" charset="0"/>
            </a:endParaRPr>
          </a:p>
        </p:txBody>
      </p:sp>
      <p:grpSp>
        <p:nvGrpSpPr>
          <p:cNvPr id="5" name="Group 4">
            <a:extLst>
              <a:ext uri="{FF2B5EF4-FFF2-40B4-BE49-F238E27FC236}">
                <a16:creationId xmlns:a16="http://schemas.microsoft.com/office/drawing/2014/main" id="{F92F6DA6-B25F-48A3-B953-784B1252B13C}"/>
              </a:ext>
            </a:extLst>
          </p:cNvPr>
          <p:cNvGrpSpPr/>
          <p:nvPr/>
        </p:nvGrpSpPr>
        <p:grpSpPr>
          <a:xfrm>
            <a:off x="5472543" y="1007162"/>
            <a:ext cx="5983062" cy="5465717"/>
            <a:chOff x="5270663" y="923208"/>
            <a:chExt cx="5983062" cy="5465717"/>
          </a:xfrm>
        </p:grpSpPr>
        <p:sp>
          <p:nvSpPr>
            <p:cNvPr id="8" name="Rectangle: Rounded Corners 7">
              <a:extLst>
                <a:ext uri="{FF2B5EF4-FFF2-40B4-BE49-F238E27FC236}">
                  <a16:creationId xmlns:a16="http://schemas.microsoft.com/office/drawing/2014/main" id="{2445FC88-AC99-4FD4-BE1E-F610B59A4AD3}"/>
                </a:ext>
              </a:extLst>
            </p:cNvPr>
            <p:cNvSpPr/>
            <p:nvPr/>
          </p:nvSpPr>
          <p:spPr>
            <a:xfrm>
              <a:off x="5270663" y="923208"/>
              <a:ext cx="5925787" cy="1074713"/>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Rounded Corners 8">
              <a:extLst>
                <a:ext uri="{FF2B5EF4-FFF2-40B4-BE49-F238E27FC236}">
                  <a16:creationId xmlns:a16="http://schemas.microsoft.com/office/drawing/2014/main" id="{FC2C332F-A0C4-468D-AE57-A5848821DDA9}"/>
                </a:ext>
              </a:extLst>
            </p:cNvPr>
            <p:cNvSpPr/>
            <p:nvPr/>
          </p:nvSpPr>
          <p:spPr>
            <a:xfrm>
              <a:off x="5327938" y="5178548"/>
              <a:ext cx="5925787" cy="1210377"/>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442E278F-FADC-4BED-A8FC-FD1670E96DF4}"/>
                </a:ext>
              </a:extLst>
            </p:cNvPr>
            <p:cNvSpPr/>
            <p:nvPr/>
          </p:nvSpPr>
          <p:spPr>
            <a:xfrm>
              <a:off x="5286500" y="2087075"/>
              <a:ext cx="5925787" cy="948047"/>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Rectangle: Rounded Corners 10">
              <a:extLst>
                <a:ext uri="{FF2B5EF4-FFF2-40B4-BE49-F238E27FC236}">
                  <a16:creationId xmlns:a16="http://schemas.microsoft.com/office/drawing/2014/main" id="{0E08301C-B73A-4FB1-BFC8-960D03EF57FD}"/>
                </a:ext>
              </a:extLst>
            </p:cNvPr>
            <p:cNvSpPr/>
            <p:nvPr/>
          </p:nvSpPr>
          <p:spPr>
            <a:xfrm>
              <a:off x="5286500" y="3107229"/>
              <a:ext cx="5925787" cy="1936206"/>
            </a:xfrm>
            <a:prstGeom prst="round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81F4A88D-3F2C-4D27-A6DB-3E9E36CDEF63}"/>
                </a:ext>
              </a:extLst>
            </p:cNvPr>
            <p:cNvSpPr txBox="1"/>
            <p:nvPr/>
          </p:nvSpPr>
          <p:spPr>
            <a:xfrm>
              <a:off x="5486057" y="1064643"/>
              <a:ext cx="1298432" cy="292388"/>
            </a:xfrm>
            <a:prstGeom prst="rect">
              <a:avLst/>
            </a:prstGeom>
            <a:noFill/>
          </p:spPr>
          <p:txBody>
            <a:bodyPr wrap="none" lIns="0" tIns="0" rIns="0" bIns="45720" rtlCol="0">
              <a:spAutoFit/>
            </a:bodyPr>
            <a:lstStyle/>
            <a:p>
              <a:r>
                <a:rPr lang="en-US" sz="1600" b="1" dirty="0"/>
                <a:t>Source Layer</a:t>
              </a:r>
            </a:p>
          </p:txBody>
        </p:sp>
        <p:sp>
          <p:nvSpPr>
            <p:cNvPr id="13" name="Cylinder 12">
              <a:extLst>
                <a:ext uri="{FF2B5EF4-FFF2-40B4-BE49-F238E27FC236}">
                  <a16:creationId xmlns:a16="http://schemas.microsoft.com/office/drawing/2014/main" id="{016EA678-2EE9-4C80-A7C2-46D333979098}"/>
                </a:ext>
              </a:extLst>
            </p:cNvPr>
            <p:cNvSpPr/>
            <p:nvPr/>
          </p:nvSpPr>
          <p:spPr>
            <a:xfrm>
              <a:off x="6469908" y="1388809"/>
              <a:ext cx="1548093" cy="513272"/>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Operational</a:t>
              </a:r>
            </a:p>
          </p:txBody>
        </p:sp>
        <p:sp>
          <p:nvSpPr>
            <p:cNvPr id="14" name="Cylinder 13">
              <a:extLst>
                <a:ext uri="{FF2B5EF4-FFF2-40B4-BE49-F238E27FC236}">
                  <a16:creationId xmlns:a16="http://schemas.microsoft.com/office/drawing/2014/main" id="{7F05B9B3-2F90-4A06-B6F7-C870C96AAA12}"/>
                </a:ext>
              </a:extLst>
            </p:cNvPr>
            <p:cNvSpPr/>
            <p:nvPr/>
          </p:nvSpPr>
          <p:spPr>
            <a:xfrm>
              <a:off x="8767684" y="1354138"/>
              <a:ext cx="1548093" cy="512486"/>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External </a:t>
              </a:r>
            </a:p>
          </p:txBody>
        </p:sp>
        <p:sp>
          <p:nvSpPr>
            <p:cNvPr id="15" name="TextBox 14">
              <a:extLst>
                <a:ext uri="{FF2B5EF4-FFF2-40B4-BE49-F238E27FC236}">
                  <a16:creationId xmlns:a16="http://schemas.microsoft.com/office/drawing/2014/main" id="{4A8BBA54-AA12-42CC-8985-58583B831F45}"/>
                </a:ext>
              </a:extLst>
            </p:cNvPr>
            <p:cNvSpPr txBox="1"/>
            <p:nvPr/>
          </p:nvSpPr>
          <p:spPr>
            <a:xfrm>
              <a:off x="5445303" y="2098046"/>
              <a:ext cx="1253548" cy="292388"/>
            </a:xfrm>
            <a:prstGeom prst="rect">
              <a:avLst/>
            </a:prstGeom>
            <a:noFill/>
          </p:spPr>
          <p:txBody>
            <a:bodyPr wrap="none" lIns="0" tIns="0" rIns="0" bIns="45720" rtlCol="0">
              <a:spAutoFit/>
            </a:bodyPr>
            <a:lstStyle/>
            <a:p>
              <a:r>
                <a:rPr lang="en-US" sz="1600" b="1" dirty="0"/>
                <a:t>Data Staging</a:t>
              </a:r>
            </a:p>
          </p:txBody>
        </p:sp>
        <p:pic>
          <p:nvPicPr>
            <p:cNvPr id="16" name="Graphic 15" descr="Filter with solid fill">
              <a:extLst>
                <a:ext uri="{FF2B5EF4-FFF2-40B4-BE49-F238E27FC236}">
                  <a16:creationId xmlns:a16="http://schemas.microsoft.com/office/drawing/2014/main" id="{CBBF7FBA-A3A4-4858-80DA-C539C9F70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7502" y="2167847"/>
              <a:ext cx="2201451" cy="375064"/>
            </a:xfrm>
            <a:prstGeom prst="rect">
              <a:avLst/>
            </a:prstGeom>
          </p:spPr>
        </p:pic>
        <p:cxnSp>
          <p:nvCxnSpPr>
            <p:cNvPr id="17" name="Straight Arrow Connector 16">
              <a:extLst>
                <a:ext uri="{FF2B5EF4-FFF2-40B4-BE49-F238E27FC236}">
                  <a16:creationId xmlns:a16="http://schemas.microsoft.com/office/drawing/2014/main" id="{35868119-A2FE-435F-BF76-57FF7F0D7E2E}"/>
                </a:ext>
              </a:extLst>
            </p:cNvPr>
            <p:cNvCxnSpPr>
              <a:cxnSpLocks/>
            </p:cNvCxnSpPr>
            <p:nvPr/>
          </p:nvCxnSpPr>
          <p:spPr>
            <a:xfrm>
              <a:off x="7156603" y="1874023"/>
              <a:ext cx="406726" cy="3474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2A1AF5-76CE-4677-A3C0-4FC3F46D2ABC}"/>
                </a:ext>
              </a:extLst>
            </p:cNvPr>
            <p:cNvCxnSpPr>
              <a:cxnSpLocks/>
            </p:cNvCxnSpPr>
            <p:nvPr/>
          </p:nvCxnSpPr>
          <p:spPr>
            <a:xfrm flipH="1">
              <a:off x="8933506" y="1848640"/>
              <a:ext cx="365447" cy="346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ABEBEE-4628-4936-826F-D5284C0AB554}"/>
                </a:ext>
              </a:extLst>
            </p:cNvPr>
            <p:cNvSpPr txBox="1"/>
            <p:nvPr/>
          </p:nvSpPr>
          <p:spPr>
            <a:xfrm>
              <a:off x="9155406" y="2477489"/>
              <a:ext cx="971676" cy="292388"/>
            </a:xfrm>
            <a:prstGeom prst="rect">
              <a:avLst/>
            </a:prstGeom>
            <a:noFill/>
          </p:spPr>
          <p:txBody>
            <a:bodyPr wrap="none" lIns="0" tIns="0" rIns="0" bIns="45720" rtlCol="0">
              <a:spAutoFit/>
            </a:bodyPr>
            <a:lstStyle/>
            <a:p>
              <a:r>
                <a:rPr lang="en-US" sz="1600" b="1" dirty="0"/>
                <a:t>ETL Tools</a:t>
              </a:r>
            </a:p>
          </p:txBody>
        </p:sp>
        <p:sp>
          <p:nvSpPr>
            <p:cNvPr id="20" name="TextBox 19">
              <a:extLst>
                <a:ext uri="{FF2B5EF4-FFF2-40B4-BE49-F238E27FC236}">
                  <a16:creationId xmlns:a16="http://schemas.microsoft.com/office/drawing/2014/main" id="{ECBCAF6F-3627-4E61-A7A0-345AAB256CFF}"/>
                </a:ext>
              </a:extLst>
            </p:cNvPr>
            <p:cNvSpPr txBox="1"/>
            <p:nvPr/>
          </p:nvSpPr>
          <p:spPr>
            <a:xfrm>
              <a:off x="5519528" y="3318928"/>
              <a:ext cx="1656287" cy="538609"/>
            </a:xfrm>
            <a:prstGeom prst="rect">
              <a:avLst/>
            </a:prstGeom>
            <a:noFill/>
          </p:spPr>
          <p:txBody>
            <a:bodyPr wrap="none" lIns="0" tIns="0" rIns="0" bIns="45720" rtlCol="0">
              <a:spAutoFit/>
            </a:bodyPr>
            <a:lstStyle/>
            <a:p>
              <a:r>
                <a:rPr lang="en-US" sz="1600" b="1" dirty="0"/>
                <a:t>Data Warehouse </a:t>
              </a:r>
            </a:p>
            <a:p>
              <a:r>
                <a:rPr lang="en-US" sz="1600" b="1" dirty="0"/>
                <a:t>Layer</a:t>
              </a:r>
            </a:p>
          </p:txBody>
        </p:sp>
        <p:sp>
          <p:nvSpPr>
            <p:cNvPr id="21" name="Cylinder 20">
              <a:extLst>
                <a:ext uri="{FF2B5EF4-FFF2-40B4-BE49-F238E27FC236}">
                  <a16:creationId xmlns:a16="http://schemas.microsoft.com/office/drawing/2014/main" id="{D8CC2C4E-2987-43E6-AAFC-57483C757A25}"/>
                </a:ext>
              </a:extLst>
            </p:cNvPr>
            <p:cNvSpPr/>
            <p:nvPr/>
          </p:nvSpPr>
          <p:spPr>
            <a:xfrm>
              <a:off x="7450522" y="3156380"/>
              <a:ext cx="1548093" cy="842237"/>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Warehouse</a:t>
              </a:r>
            </a:p>
          </p:txBody>
        </p:sp>
        <p:cxnSp>
          <p:nvCxnSpPr>
            <p:cNvPr id="22" name="Straight Arrow Connector 21">
              <a:extLst>
                <a:ext uri="{FF2B5EF4-FFF2-40B4-BE49-F238E27FC236}">
                  <a16:creationId xmlns:a16="http://schemas.microsoft.com/office/drawing/2014/main" id="{D7AF1FF0-2F03-404A-AE1B-E2EAC422136B}"/>
                </a:ext>
              </a:extLst>
            </p:cNvPr>
            <p:cNvCxnSpPr>
              <a:cxnSpLocks/>
            </p:cNvCxnSpPr>
            <p:nvPr/>
          </p:nvCxnSpPr>
          <p:spPr>
            <a:xfrm>
              <a:off x="8959951" y="3457603"/>
              <a:ext cx="722401"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Cylinder 22">
              <a:extLst>
                <a:ext uri="{FF2B5EF4-FFF2-40B4-BE49-F238E27FC236}">
                  <a16:creationId xmlns:a16="http://schemas.microsoft.com/office/drawing/2014/main" id="{F4473767-9945-4D2C-849B-57C264FBACA4}"/>
                </a:ext>
              </a:extLst>
            </p:cNvPr>
            <p:cNvSpPr/>
            <p:nvPr/>
          </p:nvSpPr>
          <p:spPr>
            <a:xfrm>
              <a:off x="9682352" y="3170125"/>
              <a:ext cx="1112136"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Metadata</a:t>
              </a:r>
            </a:p>
          </p:txBody>
        </p:sp>
        <p:sp>
          <p:nvSpPr>
            <p:cNvPr id="24" name="Cylinder 23">
              <a:extLst>
                <a:ext uri="{FF2B5EF4-FFF2-40B4-BE49-F238E27FC236}">
                  <a16:creationId xmlns:a16="http://schemas.microsoft.com/office/drawing/2014/main" id="{7B95F746-4CA7-4257-936E-B32A7FD4D6E0}"/>
                </a:ext>
              </a:extLst>
            </p:cNvPr>
            <p:cNvSpPr/>
            <p:nvPr/>
          </p:nvSpPr>
          <p:spPr>
            <a:xfrm>
              <a:off x="6391994" y="3917170"/>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25" name="Cylinder 24">
              <a:extLst>
                <a:ext uri="{FF2B5EF4-FFF2-40B4-BE49-F238E27FC236}">
                  <a16:creationId xmlns:a16="http://schemas.microsoft.com/office/drawing/2014/main" id="{06839B0B-BC7A-4842-82E3-8DE6E62B6E96}"/>
                </a:ext>
              </a:extLst>
            </p:cNvPr>
            <p:cNvSpPr/>
            <p:nvPr/>
          </p:nvSpPr>
          <p:spPr>
            <a:xfrm>
              <a:off x="7215313" y="4091088"/>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26" name="Cylinder 25">
              <a:extLst>
                <a:ext uri="{FF2B5EF4-FFF2-40B4-BE49-F238E27FC236}">
                  <a16:creationId xmlns:a16="http://schemas.microsoft.com/office/drawing/2014/main" id="{27E52109-15D2-4583-BC04-2D1B9755D844}"/>
                </a:ext>
              </a:extLst>
            </p:cNvPr>
            <p:cNvSpPr/>
            <p:nvPr/>
          </p:nvSpPr>
          <p:spPr>
            <a:xfrm>
              <a:off x="8071068" y="4219068"/>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sp>
          <p:nvSpPr>
            <p:cNvPr id="27" name="Cylinder 26">
              <a:extLst>
                <a:ext uri="{FF2B5EF4-FFF2-40B4-BE49-F238E27FC236}">
                  <a16:creationId xmlns:a16="http://schemas.microsoft.com/office/drawing/2014/main" id="{E92F5866-6B55-4157-90BF-2E77D92CF21B}"/>
                </a:ext>
              </a:extLst>
            </p:cNvPr>
            <p:cNvSpPr/>
            <p:nvPr/>
          </p:nvSpPr>
          <p:spPr>
            <a:xfrm>
              <a:off x="8926823" y="4327582"/>
              <a:ext cx="775937" cy="665731"/>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marts</a:t>
              </a:r>
            </a:p>
          </p:txBody>
        </p:sp>
        <p:cxnSp>
          <p:nvCxnSpPr>
            <p:cNvPr id="28" name="Straight Arrow Connector 27">
              <a:extLst>
                <a:ext uri="{FF2B5EF4-FFF2-40B4-BE49-F238E27FC236}">
                  <a16:creationId xmlns:a16="http://schemas.microsoft.com/office/drawing/2014/main" id="{69863434-FBB8-4C84-A28C-F4CBA77318B7}"/>
                </a:ext>
              </a:extLst>
            </p:cNvPr>
            <p:cNvCxnSpPr/>
            <p:nvPr/>
          </p:nvCxnSpPr>
          <p:spPr>
            <a:xfrm flipH="1">
              <a:off x="6998529" y="3835856"/>
              <a:ext cx="451993" cy="813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BBB3152-B895-4883-8CB2-71BDD6406E09}"/>
                </a:ext>
              </a:extLst>
            </p:cNvPr>
            <p:cNvCxnSpPr>
              <a:cxnSpLocks/>
            </p:cNvCxnSpPr>
            <p:nvPr/>
          </p:nvCxnSpPr>
          <p:spPr>
            <a:xfrm flipH="1">
              <a:off x="7579167" y="3963472"/>
              <a:ext cx="412083" cy="1525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06C623-2969-45DE-A890-61DD1CFF1675}"/>
                </a:ext>
              </a:extLst>
            </p:cNvPr>
            <p:cNvCxnSpPr>
              <a:cxnSpLocks/>
            </p:cNvCxnSpPr>
            <p:nvPr/>
          </p:nvCxnSpPr>
          <p:spPr>
            <a:xfrm flipH="1">
              <a:off x="8326457" y="3917170"/>
              <a:ext cx="334461" cy="3832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7A6E20-7984-4B31-839C-CC6BFD326950}"/>
                </a:ext>
              </a:extLst>
            </p:cNvPr>
            <p:cNvCxnSpPr>
              <a:cxnSpLocks/>
            </p:cNvCxnSpPr>
            <p:nvPr/>
          </p:nvCxnSpPr>
          <p:spPr>
            <a:xfrm>
              <a:off x="8847005" y="3876513"/>
              <a:ext cx="504652" cy="4822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Internet with solid fill">
              <a:extLst>
                <a:ext uri="{FF2B5EF4-FFF2-40B4-BE49-F238E27FC236}">
                  <a16:creationId xmlns:a16="http://schemas.microsoft.com/office/drawing/2014/main" id="{F5773399-DCC3-4D03-9815-E538F0383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2787" y="5097321"/>
              <a:ext cx="1093629" cy="1093629"/>
            </a:xfrm>
            <a:prstGeom prst="rect">
              <a:avLst/>
            </a:prstGeom>
          </p:spPr>
        </p:pic>
        <p:pic>
          <p:nvPicPr>
            <p:cNvPr id="33" name="Graphic 32" descr="Internet with solid fill">
              <a:extLst>
                <a:ext uri="{FF2B5EF4-FFF2-40B4-BE49-F238E27FC236}">
                  <a16:creationId xmlns:a16="http://schemas.microsoft.com/office/drawing/2014/main" id="{F51E4FED-DED2-42AF-B148-6DCD697128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0701" y="5105766"/>
              <a:ext cx="1093629" cy="1093629"/>
            </a:xfrm>
            <a:prstGeom prst="rect">
              <a:avLst/>
            </a:prstGeom>
          </p:spPr>
        </p:pic>
        <p:pic>
          <p:nvPicPr>
            <p:cNvPr id="34" name="Graphic 33" descr="Internet with solid fill">
              <a:extLst>
                <a:ext uri="{FF2B5EF4-FFF2-40B4-BE49-F238E27FC236}">
                  <a16:creationId xmlns:a16="http://schemas.microsoft.com/office/drawing/2014/main" id="{00F2C8BC-B9BD-494B-8E48-245CF886D7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98615" y="5105766"/>
              <a:ext cx="1093629" cy="1093629"/>
            </a:xfrm>
            <a:prstGeom prst="rect">
              <a:avLst/>
            </a:prstGeom>
          </p:spPr>
        </p:pic>
        <p:pic>
          <p:nvPicPr>
            <p:cNvPr id="35" name="Graphic 34" descr="Internet with solid fill">
              <a:extLst>
                <a:ext uri="{FF2B5EF4-FFF2-40B4-BE49-F238E27FC236}">
                  <a16:creationId xmlns:a16="http://schemas.microsoft.com/office/drawing/2014/main" id="{0CBF68FA-BBAC-4818-A9E0-4414EEA0A3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9152" y="5106440"/>
              <a:ext cx="1093629" cy="1093629"/>
            </a:xfrm>
            <a:prstGeom prst="rect">
              <a:avLst/>
            </a:prstGeom>
          </p:spPr>
        </p:pic>
        <p:sp>
          <p:nvSpPr>
            <p:cNvPr id="36" name="TextBox 35">
              <a:extLst>
                <a:ext uri="{FF2B5EF4-FFF2-40B4-BE49-F238E27FC236}">
                  <a16:creationId xmlns:a16="http://schemas.microsoft.com/office/drawing/2014/main" id="{8A70269A-2549-446A-97D2-12D500579696}"/>
                </a:ext>
              </a:extLst>
            </p:cNvPr>
            <p:cNvSpPr txBox="1"/>
            <p:nvPr/>
          </p:nvSpPr>
          <p:spPr>
            <a:xfrm>
              <a:off x="5567642" y="5291058"/>
              <a:ext cx="843180" cy="538609"/>
            </a:xfrm>
            <a:prstGeom prst="rect">
              <a:avLst/>
            </a:prstGeom>
            <a:noFill/>
          </p:spPr>
          <p:txBody>
            <a:bodyPr wrap="none" lIns="0" tIns="0" rIns="0" bIns="45720" rtlCol="0">
              <a:spAutoFit/>
            </a:bodyPr>
            <a:lstStyle/>
            <a:p>
              <a:r>
                <a:rPr lang="en-US" sz="1600" b="1" dirty="0"/>
                <a:t>Analysis</a:t>
              </a:r>
            </a:p>
            <a:p>
              <a:r>
                <a:rPr lang="en-US" sz="1600" b="1" dirty="0"/>
                <a:t>Layer</a:t>
              </a:r>
            </a:p>
          </p:txBody>
        </p:sp>
        <p:cxnSp>
          <p:nvCxnSpPr>
            <p:cNvPr id="37" name="Straight Arrow Connector 36">
              <a:extLst>
                <a:ext uri="{FF2B5EF4-FFF2-40B4-BE49-F238E27FC236}">
                  <a16:creationId xmlns:a16="http://schemas.microsoft.com/office/drawing/2014/main" id="{4BF4A49E-9BC0-4D53-B33E-1F10428D5C74}"/>
                </a:ext>
              </a:extLst>
            </p:cNvPr>
            <p:cNvCxnSpPr>
              <a:cxnSpLocks/>
              <a:stCxn id="24" idx="3"/>
            </p:cNvCxnSpPr>
            <p:nvPr/>
          </p:nvCxnSpPr>
          <p:spPr>
            <a:xfrm>
              <a:off x="6779963" y="4582901"/>
              <a:ext cx="478875" cy="708157"/>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B9A999-40E6-40C7-8B88-A17B7A594661}"/>
                </a:ext>
              </a:extLst>
            </p:cNvPr>
            <p:cNvCxnSpPr>
              <a:cxnSpLocks/>
            </p:cNvCxnSpPr>
            <p:nvPr/>
          </p:nvCxnSpPr>
          <p:spPr>
            <a:xfrm>
              <a:off x="7604055" y="4756819"/>
              <a:ext cx="620513" cy="53423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993C83-56B2-4B3F-B7F6-3AFFC0E9B38D}"/>
                </a:ext>
              </a:extLst>
            </p:cNvPr>
            <p:cNvCxnSpPr>
              <a:cxnSpLocks/>
            </p:cNvCxnSpPr>
            <p:nvPr/>
          </p:nvCxnSpPr>
          <p:spPr>
            <a:xfrm>
              <a:off x="8598750" y="4913133"/>
              <a:ext cx="722401" cy="377925"/>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B8FBB45-D071-47CA-AEC7-5E08C68D8E7B}"/>
                </a:ext>
              </a:extLst>
            </p:cNvPr>
            <p:cNvCxnSpPr>
              <a:cxnSpLocks/>
            </p:cNvCxnSpPr>
            <p:nvPr/>
          </p:nvCxnSpPr>
          <p:spPr>
            <a:xfrm>
              <a:off x="9593376" y="4936979"/>
              <a:ext cx="809408" cy="354079"/>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B9823224-CA2E-48F2-97F4-C5C1E13EEE21}"/>
              </a:ext>
            </a:extLst>
          </p:cNvPr>
          <p:cNvSpPr txBox="1"/>
          <p:nvPr/>
        </p:nvSpPr>
        <p:spPr>
          <a:xfrm>
            <a:off x="5617921" y="2498858"/>
            <a:ext cx="1697581" cy="292388"/>
          </a:xfrm>
          <a:prstGeom prst="rect">
            <a:avLst/>
          </a:prstGeom>
          <a:noFill/>
        </p:spPr>
        <p:txBody>
          <a:bodyPr wrap="none" lIns="0" tIns="0" rIns="0" bIns="45720" rtlCol="0">
            <a:spAutoFit/>
          </a:bodyPr>
          <a:lstStyle/>
          <a:p>
            <a:r>
              <a:rPr lang="en-US" sz="1600" b="1" dirty="0"/>
              <a:t>Reconciled Layer</a:t>
            </a:r>
          </a:p>
        </p:txBody>
      </p:sp>
      <p:sp>
        <p:nvSpPr>
          <p:cNvPr id="42" name="TextBox 41">
            <a:extLst>
              <a:ext uri="{FF2B5EF4-FFF2-40B4-BE49-F238E27FC236}">
                <a16:creationId xmlns:a16="http://schemas.microsoft.com/office/drawing/2014/main" id="{50E16AE7-203F-4226-BA83-EC1B132DF2B2}"/>
              </a:ext>
            </a:extLst>
          </p:cNvPr>
          <p:cNvSpPr txBox="1"/>
          <p:nvPr/>
        </p:nvSpPr>
        <p:spPr>
          <a:xfrm>
            <a:off x="5640418" y="2792946"/>
            <a:ext cx="796693" cy="292388"/>
          </a:xfrm>
          <a:prstGeom prst="rect">
            <a:avLst/>
          </a:prstGeom>
          <a:noFill/>
        </p:spPr>
        <p:txBody>
          <a:bodyPr wrap="none" lIns="0" tIns="0" rIns="0" bIns="45720" rtlCol="0">
            <a:spAutoFit/>
          </a:bodyPr>
          <a:lstStyle/>
          <a:p>
            <a:r>
              <a:rPr lang="en-US" sz="1600" b="1" dirty="0"/>
              <a:t>Loading</a:t>
            </a:r>
          </a:p>
        </p:txBody>
      </p:sp>
      <p:sp>
        <p:nvSpPr>
          <p:cNvPr id="43" name="Cylinder 42">
            <a:extLst>
              <a:ext uri="{FF2B5EF4-FFF2-40B4-BE49-F238E27FC236}">
                <a16:creationId xmlns:a16="http://schemas.microsoft.com/office/drawing/2014/main" id="{55516513-ECBF-49BB-A170-055C6EC01336}"/>
              </a:ext>
            </a:extLst>
          </p:cNvPr>
          <p:cNvSpPr/>
          <p:nvPr/>
        </p:nvSpPr>
        <p:spPr>
          <a:xfrm>
            <a:off x="7598093" y="2525402"/>
            <a:ext cx="1548093" cy="491863"/>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Reconciled Data</a:t>
            </a:r>
          </a:p>
        </p:txBody>
      </p:sp>
      <p:cxnSp>
        <p:nvCxnSpPr>
          <p:cNvPr id="44" name="Straight Arrow Connector 43">
            <a:extLst>
              <a:ext uri="{FF2B5EF4-FFF2-40B4-BE49-F238E27FC236}">
                <a16:creationId xmlns:a16="http://schemas.microsoft.com/office/drawing/2014/main" id="{BA492BBD-21C7-49D3-8F6D-191524274A18}"/>
              </a:ext>
            </a:extLst>
          </p:cNvPr>
          <p:cNvCxnSpPr>
            <a:cxnSpLocks/>
          </p:cNvCxnSpPr>
          <p:nvPr/>
        </p:nvCxnSpPr>
        <p:spPr>
          <a:xfrm>
            <a:off x="8414392" y="2981640"/>
            <a:ext cx="17305" cy="4336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59A80EA-4C74-4BB1-90D5-9CB5374E4AFC}"/>
              </a:ext>
            </a:extLst>
          </p:cNvPr>
          <p:cNvSpPr txBox="1"/>
          <p:nvPr/>
        </p:nvSpPr>
        <p:spPr>
          <a:xfrm>
            <a:off x="7159614" y="6059357"/>
            <a:ext cx="602729" cy="292388"/>
          </a:xfrm>
          <a:prstGeom prst="rect">
            <a:avLst/>
          </a:prstGeom>
          <a:noFill/>
        </p:spPr>
        <p:txBody>
          <a:bodyPr wrap="none" lIns="0" tIns="0" rIns="0" bIns="45720" rtlCol="0">
            <a:spAutoFit/>
          </a:bodyPr>
          <a:lstStyle/>
          <a:p>
            <a:r>
              <a:rPr lang="en-US" sz="1600" dirty="0"/>
              <a:t>Mining</a:t>
            </a:r>
          </a:p>
        </p:txBody>
      </p:sp>
      <p:sp>
        <p:nvSpPr>
          <p:cNvPr id="47" name="TextBox 46">
            <a:extLst>
              <a:ext uri="{FF2B5EF4-FFF2-40B4-BE49-F238E27FC236}">
                <a16:creationId xmlns:a16="http://schemas.microsoft.com/office/drawing/2014/main" id="{F67C38BB-DD38-4406-B821-7DD9D6F22473}"/>
              </a:ext>
            </a:extLst>
          </p:cNvPr>
          <p:cNvSpPr txBox="1"/>
          <p:nvPr/>
        </p:nvSpPr>
        <p:spPr>
          <a:xfrm>
            <a:off x="8175363" y="6072188"/>
            <a:ext cx="888064" cy="292388"/>
          </a:xfrm>
          <a:prstGeom prst="rect">
            <a:avLst/>
          </a:prstGeom>
          <a:noFill/>
        </p:spPr>
        <p:txBody>
          <a:bodyPr wrap="none" lIns="0" tIns="0" rIns="0" bIns="45720" rtlCol="0">
            <a:spAutoFit/>
          </a:bodyPr>
          <a:lstStyle/>
          <a:p>
            <a:r>
              <a:rPr lang="en-US" sz="1600" dirty="0"/>
              <a:t>Reporting</a:t>
            </a:r>
          </a:p>
        </p:txBody>
      </p:sp>
      <p:sp>
        <p:nvSpPr>
          <p:cNvPr id="48" name="TextBox 47">
            <a:extLst>
              <a:ext uri="{FF2B5EF4-FFF2-40B4-BE49-F238E27FC236}">
                <a16:creationId xmlns:a16="http://schemas.microsoft.com/office/drawing/2014/main" id="{ABCF73C8-3487-4D15-9DC4-4810DBE3CDC4}"/>
              </a:ext>
            </a:extLst>
          </p:cNvPr>
          <p:cNvSpPr txBox="1"/>
          <p:nvPr/>
        </p:nvSpPr>
        <p:spPr>
          <a:xfrm>
            <a:off x="9414542" y="6048048"/>
            <a:ext cx="761427" cy="292388"/>
          </a:xfrm>
          <a:prstGeom prst="rect">
            <a:avLst/>
          </a:prstGeom>
          <a:noFill/>
        </p:spPr>
        <p:txBody>
          <a:bodyPr wrap="none" lIns="0" tIns="0" rIns="0" bIns="45720" rtlCol="0">
            <a:spAutoFit/>
          </a:bodyPr>
          <a:lstStyle/>
          <a:p>
            <a:r>
              <a:rPr lang="en-US" sz="1600" dirty="0"/>
              <a:t>Analysis</a:t>
            </a:r>
          </a:p>
        </p:txBody>
      </p:sp>
      <p:sp>
        <p:nvSpPr>
          <p:cNvPr id="49" name="TextBox 48">
            <a:extLst>
              <a:ext uri="{FF2B5EF4-FFF2-40B4-BE49-F238E27FC236}">
                <a16:creationId xmlns:a16="http://schemas.microsoft.com/office/drawing/2014/main" id="{F79F23E7-F774-44B2-9E0E-8162663E028D}"/>
              </a:ext>
            </a:extLst>
          </p:cNvPr>
          <p:cNvSpPr txBox="1"/>
          <p:nvPr/>
        </p:nvSpPr>
        <p:spPr>
          <a:xfrm>
            <a:off x="10625003" y="6051375"/>
            <a:ext cx="963415" cy="415498"/>
          </a:xfrm>
          <a:prstGeom prst="rect">
            <a:avLst/>
          </a:prstGeom>
          <a:noFill/>
        </p:spPr>
        <p:txBody>
          <a:bodyPr wrap="square" lIns="0" tIns="0" rIns="0" bIns="45720" rtlCol="0">
            <a:spAutoFit/>
          </a:bodyPr>
          <a:lstStyle/>
          <a:p>
            <a:r>
              <a:rPr lang="en-US" sz="1200" dirty="0"/>
              <a:t>What-If </a:t>
            </a:r>
          </a:p>
          <a:p>
            <a:r>
              <a:rPr lang="en-US" sz="1200" dirty="0"/>
              <a:t>Analysis</a:t>
            </a:r>
          </a:p>
        </p:txBody>
      </p:sp>
    </p:spTree>
    <p:extLst>
      <p:ext uri="{BB962C8B-B14F-4D97-AF65-F5344CB8AC3E}">
        <p14:creationId xmlns:p14="http://schemas.microsoft.com/office/powerpoint/2010/main" val="423327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a:xfrm>
            <a:off x="381000" y="367747"/>
            <a:ext cx="11430000" cy="533401"/>
          </a:xfrm>
        </p:spPr>
        <p:txBody>
          <a:bodyPr/>
          <a:lstStyle/>
          <a:p>
            <a:r>
              <a:rPr lang="en-US" dirty="0"/>
              <a:t>Datawarehouse Components</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14</a:t>
            </a:fld>
            <a:endParaRPr lang="en-US"/>
          </a:p>
        </p:txBody>
      </p:sp>
      <p:sp>
        <p:nvSpPr>
          <p:cNvPr id="3" name="TextBox 2">
            <a:extLst>
              <a:ext uri="{FF2B5EF4-FFF2-40B4-BE49-F238E27FC236}">
                <a16:creationId xmlns:a16="http://schemas.microsoft.com/office/drawing/2014/main" id="{B1EFD946-34B7-4FE8-B60D-B231449B5339}"/>
              </a:ext>
            </a:extLst>
          </p:cNvPr>
          <p:cNvSpPr txBox="1"/>
          <p:nvPr/>
        </p:nvSpPr>
        <p:spPr>
          <a:xfrm>
            <a:off x="489626" y="1060174"/>
            <a:ext cx="10681956" cy="3000821"/>
          </a:xfrm>
          <a:prstGeom prst="rect">
            <a:avLst/>
          </a:prstGeom>
          <a:noFill/>
        </p:spPr>
        <p:txBody>
          <a:bodyPr wrap="square" lIns="0" tIns="0" rIns="0" bIns="45720" rtlCol="0">
            <a:spAutoFit/>
          </a:bodyPr>
          <a:lstStyle/>
          <a:p>
            <a:pPr marL="285750" indent="-285750">
              <a:buFont typeface="Arial" panose="020B0604020202020204" pitchFamily="34" charset="0"/>
              <a:buChar char="•"/>
            </a:pPr>
            <a:r>
              <a:rPr lang="en-US" sz="1600" b="1" dirty="0"/>
              <a:t>Metadata: </a:t>
            </a:r>
            <a:r>
              <a:rPr lang="en-US" sz="1600" b="0" i="0" dirty="0">
                <a:solidFill>
                  <a:srgbClr val="222222"/>
                </a:solidFill>
                <a:effectLst/>
                <a:latin typeface="Source Sans Pro" panose="020B0503030403020204" pitchFamily="34" charset="0"/>
              </a:rPr>
              <a:t>Metadata is data about data which defines the data warehouse</a:t>
            </a:r>
          </a:p>
          <a:p>
            <a:pPr marL="285750" indent="-285750">
              <a:buFont typeface="Arial" panose="020B0604020202020204" pitchFamily="34" charset="0"/>
              <a:buChar char="•"/>
            </a:pPr>
            <a:endParaRPr lang="en-US" sz="1600" b="0" i="0" dirty="0">
              <a:solidFill>
                <a:srgbClr val="222222"/>
              </a:solidFill>
              <a:effectLst/>
              <a:latin typeface="Source Sans Pro" panose="020B0503030403020204" pitchFamily="34" charset="0"/>
            </a:endParaRPr>
          </a:p>
          <a:p>
            <a:pPr marL="285750" indent="-285750" algn="l">
              <a:buFont typeface="Arial" panose="020B0604020202020204" pitchFamily="34" charset="0"/>
              <a:buChar char="•"/>
            </a:pPr>
            <a:r>
              <a:rPr lang="en-US" sz="1600" b="1" i="0" dirty="0">
                <a:solidFill>
                  <a:srgbClr val="222222"/>
                </a:solidFill>
                <a:effectLst/>
                <a:latin typeface="Source Sans Pro" panose="020B0503030403020204" pitchFamily="34" charset="0"/>
              </a:rPr>
              <a:t>Data Marts: </a:t>
            </a:r>
            <a:r>
              <a:rPr lang="en-US" sz="1600" b="0" i="0" dirty="0">
                <a:solidFill>
                  <a:srgbClr val="222222"/>
                </a:solidFill>
                <a:effectLst/>
                <a:latin typeface="Source Sans Pro" panose="020B0503030403020204" pitchFamily="34" charset="0"/>
              </a:rPr>
              <a:t>A </a:t>
            </a:r>
            <a:r>
              <a:rPr lang="en-US" sz="1600" b="0" i="0" u="none" strike="noStrike" dirty="0">
                <a:solidFill>
                  <a:srgbClr val="222222"/>
                </a:solidFill>
                <a:effectLst/>
                <a:latin typeface="Source Sans Pro" panose="020B0503030403020204" pitchFamily="34" charset="0"/>
              </a:rPr>
              <a:t>data mart</a:t>
            </a:r>
            <a:r>
              <a:rPr lang="en-US" sz="1600" b="0" i="0" dirty="0">
                <a:solidFill>
                  <a:srgbClr val="222222"/>
                </a:solidFill>
                <a:effectLst/>
                <a:latin typeface="Source Sans Pro" panose="020B0503030403020204" pitchFamily="34" charset="0"/>
              </a:rPr>
              <a:t> is an access layer which is used to get data out to the users. It is presented as an option for large size data warehouse as it takes less time and money to build</a:t>
            </a:r>
          </a:p>
          <a:p>
            <a:pPr marL="285750" indent="-285750" algn="l">
              <a:buFont typeface="Arial" panose="020B0604020202020204" pitchFamily="34" charset="0"/>
              <a:buChar char="•"/>
            </a:pPr>
            <a:endParaRPr lang="en-US" sz="1600" b="0" i="0" dirty="0">
              <a:solidFill>
                <a:srgbClr val="222222"/>
              </a:solidFill>
              <a:effectLst/>
              <a:latin typeface="Source Sans Pro" panose="020B0503030403020204" pitchFamily="34" charset="0"/>
            </a:endParaRPr>
          </a:p>
          <a:p>
            <a:pPr marL="285750" indent="-285750" algn="l">
              <a:buFont typeface="Arial" panose="020B0604020202020204" pitchFamily="34" charset="0"/>
              <a:buChar char="•"/>
            </a:pPr>
            <a:r>
              <a:rPr lang="en-US" sz="1600" b="1" i="0" dirty="0">
                <a:solidFill>
                  <a:srgbClr val="222222"/>
                </a:solidFill>
                <a:effectLst/>
                <a:latin typeface="Source Sans Pro" panose="020B0503030403020204" pitchFamily="34" charset="0"/>
              </a:rPr>
              <a:t>Query Tools</a:t>
            </a:r>
            <a:r>
              <a:rPr lang="en-US" sz="1600" b="0" i="0" dirty="0">
                <a:solidFill>
                  <a:srgbClr val="222222"/>
                </a:solidFill>
                <a:effectLst/>
                <a:latin typeface="Source Sans Pro" panose="020B0503030403020204" pitchFamily="34" charset="0"/>
              </a:rPr>
              <a:t>. Query tools allow users to interact with the data warehouse system. These tools fall into four different categories:</a:t>
            </a:r>
          </a:p>
          <a:p>
            <a:pPr marL="742950" lvl="1" indent="-285750">
              <a:buFont typeface="Arial" panose="020B0604020202020204" pitchFamily="34" charset="0"/>
              <a:buChar char="•"/>
            </a:pPr>
            <a:r>
              <a:rPr lang="en-US" sz="1600" b="1" i="0" dirty="0">
                <a:solidFill>
                  <a:srgbClr val="222222"/>
                </a:solidFill>
                <a:effectLst/>
                <a:latin typeface="Source Sans Pro" panose="020B0503030403020204" pitchFamily="34" charset="0"/>
              </a:rPr>
              <a:t>Query and reporting tools</a:t>
            </a:r>
          </a:p>
          <a:p>
            <a:pPr marL="742950" lvl="1" indent="-285750">
              <a:buFont typeface="Arial" panose="020B0604020202020204" pitchFamily="34" charset="0"/>
              <a:buChar char="•"/>
            </a:pPr>
            <a:r>
              <a:rPr lang="en-US" sz="1600" b="1" i="0" dirty="0">
                <a:solidFill>
                  <a:srgbClr val="222222"/>
                </a:solidFill>
                <a:effectLst/>
                <a:latin typeface="Source Sans Pro" panose="020B0503030403020204" pitchFamily="34" charset="0"/>
              </a:rPr>
              <a:t>Application Development tools</a:t>
            </a:r>
          </a:p>
          <a:p>
            <a:pPr marL="742950" lvl="1" indent="-285750">
              <a:buFont typeface="Arial" panose="020B0604020202020204" pitchFamily="34" charset="0"/>
              <a:buChar char="•"/>
            </a:pPr>
            <a:r>
              <a:rPr lang="en-US" sz="1600" b="1" i="0" dirty="0">
                <a:solidFill>
                  <a:srgbClr val="222222"/>
                </a:solidFill>
                <a:effectLst/>
                <a:latin typeface="Source Sans Pro" panose="020B0503030403020204" pitchFamily="34" charset="0"/>
              </a:rPr>
              <a:t>Data mining tools</a:t>
            </a:r>
          </a:p>
          <a:p>
            <a:pPr marL="742950" lvl="1" indent="-285750">
              <a:buFont typeface="Arial" panose="020B0604020202020204" pitchFamily="34" charset="0"/>
              <a:buChar char="•"/>
            </a:pPr>
            <a:r>
              <a:rPr lang="en-US" sz="1600" b="1" i="0" dirty="0">
                <a:solidFill>
                  <a:srgbClr val="222222"/>
                </a:solidFill>
                <a:effectLst/>
                <a:latin typeface="Source Sans Pro" panose="020B0503030403020204" pitchFamily="34" charset="0"/>
              </a:rPr>
              <a:t>OLAP tools</a:t>
            </a:r>
          </a:p>
          <a:p>
            <a:endParaRPr lang="en-US" sz="1600" dirty="0"/>
          </a:p>
        </p:txBody>
      </p:sp>
    </p:spTree>
    <p:extLst>
      <p:ext uri="{BB962C8B-B14F-4D97-AF65-F5344CB8AC3E}">
        <p14:creationId xmlns:p14="http://schemas.microsoft.com/office/powerpoint/2010/main" val="222010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p:txBody>
          <a:bodyPr/>
          <a:lstStyle/>
          <a:p>
            <a:r>
              <a:rPr lang="en-US" dirty="0"/>
              <a:t>Datawarehouse Components cont.</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15</a:t>
            </a:fld>
            <a:endParaRPr lang="en-US"/>
          </a:p>
        </p:txBody>
      </p:sp>
      <p:sp>
        <p:nvSpPr>
          <p:cNvPr id="23" name="TextBox 22">
            <a:extLst>
              <a:ext uri="{FF2B5EF4-FFF2-40B4-BE49-F238E27FC236}">
                <a16:creationId xmlns:a16="http://schemas.microsoft.com/office/drawing/2014/main" id="{4F1E2C6A-9A4E-4428-AA07-3F80D4170BB8}"/>
              </a:ext>
            </a:extLst>
          </p:cNvPr>
          <p:cNvSpPr txBox="1"/>
          <p:nvPr/>
        </p:nvSpPr>
        <p:spPr>
          <a:xfrm>
            <a:off x="11176868" y="2036200"/>
            <a:ext cx="811119" cy="415498"/>
          </a:xfrm>
          <a:prstGeom prst="rect">
            <a:avLst/>
          </a:prstGeom>
          <a:noFill/>
        </p:spPr>
        <p:txBody>
          <a:bodyPr wrap="none" lIns="0" tIns="0" rIns="0" bIns="45720" rtlCol="0">
            <a:spAutoFit/>
          </a:bodyPr>
          <a:lstStyle/>
          <a:p>
            <a:r>
              <a:rPr lang="en-US" sz="1200" b="1" dirty="0"/>
              <a:t>Interactive </a:t>
            </a:r>
          </a:p>
          <a:p>
            <a:r>
              <a:rPr lang="en-US" sz="1200" b="1" dirty="0"/>
              <a:t>Reports</a:t>
            </a:r>
          </a:p>
        </p:txBody>
      </p:sp>
      <p:grpSp>
        <p:nvGrpSpPr>
          <p:cNvPr id="60" name="Group 59">
            <a:extLst>
              <a:ext uri="{FF2B5EF4-FFF2-40B4-BE49-F238E27FC236}">
                <a16:creationId xmlns:a16="http://schemas.microsoft.com/office/drawing/2014/main" id="{E200238B-D5C0-4D1A-9EA3-63961357604A}"/>
              </a:ext>
            </a:extLst>
          </p:cNvPr>
          <p:cNvGrpSpPr/>
          <p:nvPr/>
        </p:nvGrpSpPr>
        <p:grpSpPr>
          <a:xfrm>
            <a:off x="730852" y="1439885"/>
            <a:ext cx="11080148" cy="4245976"/>
            <a:chOff x="381000" y="1744685"/>
            <a:chExt cx="11080148" cy="4245976"/>
          </a:xfrm>
        </p:grpSpPr>
        <p:sp>
          <p:nvSpPr>
            <p:cNvPr id="3" name="Rectangle 2">
              <a:extLst>
                <a:ext uri="{FF2B5EF4-FFF2-40B4-BE49-F238E27FC236}">
                  <a16:creationId xmlns:a16="http://schemas.microsoft.com/office/drawing/2014/main" id="{A8007249-FEF1-4BDE-B7BC-52D19A1684C1}"/>
                </a:ext>
              </a:extLst>
            </p:cNvPr>
            <p:cNvSpPr/>
            <p:nvPr/>
          </p:nvSpPr>
          <p:spPr>
            <a:xfrm>
              <a:off x="381000" y="2413323"/>
              <a:ext cx="1059874" cy="1851446"/>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Operational System</a:t>
              </a:r>
            </a:p>
          </p:txBody>
        </p:sp>
        <p:pic>
          <p:nvPicPr>
            <p:cNvPr id="7" name="Picture 6" descr="Shape&#10;&#10;Description automatically generated with low confidence">
              <a:extLst>
                <a:ext uri="{FF2B5EF4-FFF2-40B4-BE49-F238E27FC236}">
                  <a16:creationId xmlns:a16="http://schemas.microsoft.com/office/drawing/2014/main" id="{EA86CEBB-B8C0-4A3E-AA74-A4CD9DA199EA}"/>
                </a:ext>
              </a:extLst>
            </p:cNvPr>
            <p:cNvPicPr>
              <a:picLocks noChangeAspect="1"/>
            </p:cNvPicPr>
            <p:nvPr/>
          </p:nvPicPr>
          <p:blipFill>
            <a:blip r:embed="rId3"/>
            <a:stretch>
              <a:fillRect/>
            </a:stretch>
          </p:blipFill>
          <p:spPr>
            <a:xfrm flipH="1">
              <a:off x="2072970" y="2252038"/>
              <a:ext cx="1471038" cy="1962283"/>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D9AA83ED-DF12-4334-AA7F-0B587F1C33C5}"/>
                </a:ext>
              </a:extLst>
            </p:cNvPr>
            <p:cNvPicPr>
              <a:picLocks noChangeAspect="1"/>
            </p:cNvPicPr>
            <p:nvPr/>
          </p:nvPicPr>
          <p:blipFill>
            <a:blip r:embed="rId3"/>
            <a:stretch>
              <a:fillRect/>
            </a:stretch>
          </p:blipFill>
          <p:spPr>
            <a:xfrm>
              <a:off x="2024526" y="4375910"/>
              <a:ext cx="1501374" cy="1342455"/>
            </a:xfrm>
            <a:prstGeom prst="rect">
              <a:avLst/>
            </a:prstGeom>
          </p:spPr>
        </p:pic>
        <p:sp>
          <p:nvSpPr>
            <p:cNvPr id="9" name="Rectangle 8">
              <a:extLst>
                <a:ext uri="{FF2B5EF4-FFF2-40B4-BE49-F238E27FC236}">
                  <a16:creationId xmlns:a16="http://schemas.microsoft.com/office/drawing/2014/main" id="{BC59A843-2608-4651-8F13-484D84AA7748}"/>
                </a:ext>
              </a:extLst>
            </p:cNvPr>
            <p:cNvSpPr/>
            <p:nvPr/>
          </p:nvSpPr>
          <p:spPr>
            <a:xfrm>
              <a:off x="4197918" y="2252038"/>
              <a:ext cx="561302" cy="2650435"/>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ETL</a:t>
              </a:r>
            </a:p>
          </p:txBody>
        </p:sp>
        <p:sp>
          <p:nvSpPr>
            <p:cNvPr id="10" name="Rectangle 9">
              <a:extLst>
                <a:ext uri="{FF2B5EF4-FFF2-40B4-BE49-F238E27FC236}">
                  <a16:creationId xmlns:a16="http://schemas.microsoft.com/office/drawing/2014/main" id="{D9D6D701-69B5-4444-8D8B-3CA879711FFC}"/>
                </a:ext>
              </a:extLst>
            </p:cNvPr>
            <p:cNvSpPr/>
            <p:nvPr/>
          </p:nvSpPr>
          <p:spPr>
            <a:xfrm>
              <a:off x="9185939" y="1924639"/>
              <a:ext cx="1046319" cy="2650435"/>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Reporting</a:t>
              </a:r>
            </a:p>
            <a:p>
              <a:pPr algn="ctr"/>
              <a:r>
                <a:rPr lang="en-US" sz="1200" dirty="0"/>
                <a:t>Analysis</a:t>
              </a:r>
            </a:p>
            <a:p>
              <a:pPr algn="ctr"/>
              <a:r>
                <a:rPr lang="en-US" sz="1200" dirty="0"/>
                <a:t>Mining Tools</a:t>
              </a:r>
            </a:p>
          </p:txBody>
        </p:sp>
        <p:sp>
          <p:nvSpPr>
            <p:cNvPr id="11" name="Rectangle 10">
              <a:extLst>
                <a:ext uri="{FF2B5EF4-FFF2-40B4-BE49-F238E27FC236}">
                  <a16:creationId xmlns:a16="http://schemas.microsoft.com/office/drawing/2014/main" id="{07C89568-9A0D-4E93-AD99-8C77179B2DEF}"/>
                </a:ext>
              </a:extLst>
            </p:cNvPr>
            <p:cNvSpPr/>
            <p:nvPr/>
          </p:nvSpPr>
          <p:spPr>
            <a:xfrm>
              <a:off x="7381628" y="2800985"/>
              <a:ext cx="1181751" cy="533401"/>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Mart</a:t>
              </a:r>
            </a:p>
          </p:txBody>
        </p:sp>
        <p:pic>
          <p:nvPicPr>
            <p:cNvPr id="13" name="Picture 12" descr="Shape&#10;&#10;Description automatically generated with low confidence">
              <a:extLst>
                <a:ext uri="{FF2B5EF4-FFF2-40B4-BE49-F238E27FC236}">
                  <a16:creationId xmlns:a16="http://schemas.microsoft.com/office/drawing/2014/main" id="{D0DBE50F-1FC0-43C0-9A7A-371F220B482F}"/>
                </a:ext>
              </a:extLst>
            </p:cNvPr>
            <p:cNvPicPr>
              <a:picLocks noChangeAspect="1"/>
            </p:cNvPicPr>
            <p:nvPr/>
          </p:nvPicPr>
          <p:blipFill>
            <a:blip r:embed="rId3"/>
            <a:stretch>
              <a:fillRect/>
            </a:stretch>
          </p:blipFill>
          <p:spPr>
            <a:xfrm flipH="1">
              <a:off x="5222348" y="2608516"/>
              <a:ext cx="1450058" cy="2148895"/>
            </a:xfrm>
            <a:prstGeom prst="rect">
              <a:avLst/>
            </a:prstGeom>
          </p:spPr>
        </p:pic>
        <p:sp>
          <p:nvSpPr>
            <p:cNvPr id="14" name="Rectangle 13">
              <a:extLst>
                <a:ext uri="{FF2B5EF4-FFF2-40B4-BE49-F238E27FC236}">
                  <a16:creationId xmlns:a16="http://schemas.microsoft.com/office/drawing/2014/main" id="{0B700556-0657-44D3-88DB-7721E5256821}"/>
                </a:ext>
              </a:extLst>
            </p:cNvPr>
            <p:cNvSpPr/>
            <p:nvPr/>
          </p:nvSpPr>
          <p:spPr>
            <a:xfrm>
              <a:off x="7221816" y="4854663"/>
              <a:ext cx="1501374" cy="505921"/>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Analytics Application</a:t>
              </a:r>
            </a:p>
          </p:txBody>
        </p:sp>
        <p:sp>
          <p:nvSpPr>
            <p:cNvPr id="15" name="Rectangle 14">
              <a:extLst>
                <a:ext uri="{FF2B5EF4-FFF2-40B4-BE49-F238E27FC236}">
                  <a16:creationId xmlns:a16="http://schemas.microsoft.com/office/drawing/2014/main" id="{CF10603F-5270-4C38-9841-65D344CE51A6}"/>
                </a:ext>
              </a:extLst>
            </p:cNvPr>
            <p:cNvSpPr/>
            <p:nvPr/>
          </p:nvSpPr>
          <p:spPr>
            <a:xfrm>
              <a:off x="5413114" y="5605512"/>
              <a:ext cx="1128567" cy="385149"/>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Metadata</a:t>
              </a:r>
            </a:p>
          </p:txBody>
        </p:sp>
        <p:sp>
          <p:nvSpPr>
            <p:cNvPr id="5" name="TextBox 4">
              <a:extLst>
                <a:ext uri="{FF2B5EF4-FFF2-40B4-BE49-F238E27FC236}">
                  <a16:creationId xmlns:a16="http://schemas.microsoft.com/office/drawing/2014/main" id="{C2FF855A-8913-4ABC-A56A-A76C273D0CA6}"/>
                </a:ext>
              </a:extLst>
            </p:cNvPr>
            <p:cNvSpPr txBox="1"/>
            <p:nvPr/>
          </p:nvSpPr>
          <p:spPr>
            <a:xfrm>
              <a:off x="2251003" y="2027167"/>
              <a:ext cx="1256306" cy="230832"/>
            </a:xfrm>
            <a:prstGeom prst="rect">
              <a:avLst/>
            </a:prstGeom>
            <a:noFill/>
          </p:spPr>
          <p:txBody>
            <a:bodyPr wrap="none" lIns="0" tIns="0" rIns="0" bIns="45720" rtlCol="0">
              <a:spAutoFit/>
            </a:bodyPr>
            <a:lstStyle/>
            <a:p>
              <a:r>
                <a:rPr lang="en-US" sz="1200" b="1" dirty="0"/>
                <a:t>Transactional DB</a:t>
              </a:r>
            </a:p>
          </p:txBody>
        </p:sp>
        <p:sp>
          <p:nvSpPr>
            <p:cNvPr id="16" name="TextBox 15">
              <a:extLst>
                <a:ext uri="{FF2B5EF4-FFF2-40B4-BE49-F238E27FC236}">
                  <a16:creationId xmlns:a16="http://schemas.microsoft.com/office/drawing/2014/main" id="{A6A9F611-6240-4662-AAFA-552E6BCB9CF0}"/>
                </a:ext>
              </a:extLst>
            </p:cNvPr>
            <p:cNvSpPr txBox="1"/>
            <p:nvPr/>
          </p:nvSpPr>
          <p:spPr>
            <a:xfrm>
              <a:off x="504742" y="5009619"/>
              <a:ext cx="981038" cy="230832"/>
            </a:xfrm>
            <a:prstGeom prst="rect">
              <a:avLst/>
            </a:prstGeom>
            <a:noFill/>
          </p:spPr>
          <p:txBody>
            <a:bodyPr wrap="none" lIns="0" tIns="0" rIns="0" bIns="45720" rtlCol="0">
              <a:spAutoFit/>
            </a:bodyPr>
            <a:lstStyle/>
            <a:p>
              <a:r>
                <a:rPr lang="en-US" sz="1200" b="1" dirty="0"/>
                <a:t>External Data</a:t>
              </a:r>
            </a:p>
          </p:txBody>
        </p:sp>
        <p:sp>
          <p:nvSpPr>
            <p:cNvPr id="17" name="TextBox 16">
              <a:extLst>
                <a:ext uri="{FF2B5EF4-FFF2-40B4-BE49-F238E27FC236}">
                  <a16:creationId xmlns:a16="http://schemas.microsoft.com/office/drawing/2014/main" id="{65ADAF11-D379-4F40-B0A4-D02C995FFF4E}"/>
                </a:ext>
              </a:extLst>
            </p:cNvPr>
            <p:cNvSpPr txBox="1"/>
            <p:nvPr/>
          </p:nvSpPr>
          <p:spPr>
            <a:xfrm>
              <a:off x="5394761" y="2403693"/>
              <a:ext cx="1198149" cy="230832"/>
            </a:xfrm>
            <a:prstGeom prst="rect">
              <a:avLst/>
            </a:prstGeom>
            <a:noFill/>
          </p:spPr>
          <p:txBody>
            <a:bodyPr wrap="none" lIns="0" tIns="0" rIns="0" bIns="45720" rtlCol="0">
              <a:spAutoFit/>
            </a:bodyPr>
            <a:lstStyle/>
            <a:p>
              <a:r>
                <a:rPr lang="en-US" sz="1200" b="1" dirty="0"/>
                <a:t>Data Warehouse</a:t>
              </a:r>
            </a:p>
          </p:txBody>
        </p:sp>
        <p:sp>
          <p:nvSpPr>
            <p:cNvPr id="18" name="Rectangle 17">
              <a:extLst>
                <a:ext uri="{FF2B5EF4-FFF2-40B4-BE49-F238E27FC236}">
                  <a16:creationId xmlns:a16="http://schemas.microsoft.com/office/drawing/2014/main" id="{6B821452-348D-4419-B324-9384E54396B5}"/>
                </a:ext>
              </a:extLst>
            </p:cNvPr>
            <p:cNvSpPr/>
            <p:nvPr/>
          </p:nvSpPr>
          <p:spPr>
            <a:xfrm>
              <a:off x="7408556" y="3731368"/>
              <a:ext cx="1181751" cy="533401"/>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8100000" scaled="1"/>
              <a:tileRect/>
            </a:gradFill>
            <a:ln>
              <a:solidFill>
                <a:schemeClr val="tx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Data Mart</a:t>
              </a:r>
            </a:p>
          </p:txBody>
        </p:sp>
        <p:sp>
          <p:nvSpPr>
            <p:cNvPr id="19" name="Arrow: Right 18">
              <a:extLst>
                <a:ext uri="{FF2B5EF4-FFF2-40B4-BE49-F238E27FC236}">
                  <a16:creationId xmlns:a16="http://schemas.microsoft.com/office/drawing/2014/main" id="{B661BF2B-2606-4685-A9F4-96659A132769}"/>
                </a:ext>
              </a:extLst>
            </p:cNvPr>
            <p:cNvSpPr/>
            <p:nvPr/>
          </p:nvSpPr>
          <p:spPr>
            <a:xfrm>
              <a:off x="10175746" y="2422875"/>
              <a:ext cx="615965" cy="19246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Arrow: Right 20">
              <a:extLst>
                <a:ext uri="{FF2B5EF4-FFF2-40B4-BE49-F238E27FC236}">
                  <a16:creationId xmlns:a16="http://schemas.microsoft.com/office/drawing/2014/main" id="{F112BA4F-F5CF-46C9-BC56-9F70532685DE}"/>
                </a:ext>
              </a:extLst>
            </p:cNvPr>
            <p:cNvSpPr/>
            <p:nvPr/>
          </p:nvSpPr>
          <p:spPr>
            <a:xfrm>
              <a:off x="10204002" y="3931350"/>
              <a:ext cx="615965" cy="19246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TextBox 23">
              <a:extLst>
                <a:ext uri="{FF2B5EF4-FFF2-40B4-BE49-F238E27FC236}">
                  <a16:creationId xmlns:a16="http://schemas.microsoft.com/office/drawing/2014/main" id="{7DA60F72-979E-417D-ABD4-A866704A8234}"/>
                </a:ext>
              </a:extLst>
            </p:cNvPr>
            <p:cNvSpPr txBox="1"/>
            <p:nvPr/>
          </p:nvSpPr>
          <p:spPr>
            <a:xfrm>
              <a:off x="10880861" y="3025430"/>
              <a:ext cx="580287" cy="415498"/>
            </a:xfrm>
            <a:prstGeom prst="rect">
              <a:avLst/>
            </a:prstGeom>
            <a:noFill/>
          </p:spPr>
          <p:txBody>
            <a:bodyPr wrap="none" lIns="0" tIns="0" rIns="0" bIns="45720" rtlCol="0">
              <a:spAutoFit/>
            </a:bodyPr>
            <a:lstStyle/>
            <a:p>
              <a:r>
                <a:rPr lang="en-US" sz="1200" b="1" dirty="0" err="1"/>
                <a:t>Adhoc</a:t>
              </a:r>
              <a:r>
                <a:rPr lang="en-US" sz="1200" b="1" dirty="0"/>
                <a:t> </a:t>
              </a:r>
            </a:p>
            <a:p>
              <a:r>
                <a:rPr lang="en-US" sz="1200" b="1" dirty="0"/>
                <a:t>Reports</a:t>
              </a:r>
            </a:p>
          </p:txBody>
        </p:sp>
        <p:sp>
          <p:nvSpPr>
            <p:cNvPr id="25" name="TextBox 24">
              <a:extLst>
                <a:ext uri="{FF2B5EF4-FFF2-40B4-BE49-F238E27FC236}">
                  <a16:creationId xmlns:a16="http://schemas.microsoft.com/office/drawing/2014/main" id="{1EB75729-36B9-475F-B896-50089A6F85B6}"/>
                </a:ext>
              </a:extLst>
            </p:cNvPr>
            <p:cNvSpPr txBox="1"/>
            <p:nvPr/>
          </p:nvSpPr>
          <p:spPr>
            <a:xfrm>
              <a:off x="10876022" y="3878299"/>
              <a:ext cx="580287" cy="415498"/>
            </a:xfrm>
            <a:prstGeom prst="rect">
              <a:avLst/>
            </a:prstGeom>
            <a:noFill/>
          </p:spPr>
          <p:txBody>
            <a:bodyPr wrap="none" lIns="0" tIns="0" rIns="0" bIns="45720" rtlCol="0">
              <a:spAutoFit/>
            </a:bodyPr>
            <a:lstStyle/>
            <a:p>
              <a:r>
                <a:rPr lang="en-US" sz="1200" b="1" dirty="0"/>
                <a:t>Static </a:t>
              </a:r>
            </a:p>
            <a:p>
              <a:r>
                <a:rPr lang="en-US" sz="1200" b="1" dirty="0"/>
                <a:t>Reports</a:t>
              </a:r>
            </a:p>
          </p:txBody>
        </p:sp>
        <p:cxnSp>
          <p:nvCxnSpPr>
            <p:cNvPr id="27" name="Straight Arrow Connector 26">
              <a:extLst>
                <a:ext uri="{FF2B5EF4-FFF2-40B4-BE49-F238E27FC236}">
                  <a16:creationId xmlns:a16="http://schemas.microsoft.com/office/drawing/2014/main" id="{C1E73EF3-4D92-4054-B2AF-5F38B0EE43AD}"/>
                </a:ext>
              </a:extLst>
            </p:cNvPr>
            <p:cNvCxnSpPr>
              <a:cxnSpLocks/>
              <a:stCxn id="3" idx="3"/>
            </p:cNvCxnSpPr>
            <p:nvPr/>
          </p:nvCxnSpPr>
          <p:spPr>
            <a:xfrm flipV="1">
              <a:off x="1440874" y="3334386"/>
              <a:ext cx="810129" cy="46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9B5074F-BFB2-47B1-B613-750C990F4EBA}"/>
                </a:ext>
              </a:extLst>
            </p:cNvPr>
            <p:cNvCxnSpPr>
              <a:cxnSpLocks/>
            </p:cNvCxnSpPr>
            <p:nvPr/>
          </p:nvCxnSpPr>
          <p:spPr>
            <a:xfrm>
              <a:off x="1607126" y="5125035"/>
              <a:ext cx="5784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080396-E00F-4057-B450-6F075565273F}"/>
                </a:ext>
              </a:extLst>
            </p:cNvPr>
            <p:cNvCxnSpPr>
              <a:cxnSpLocks/>
            </p:cNvCxnSpPr>
            <p:nvPr/>
          </p:nvCxnSpPr>
          <p:spPr>
            <a:xfrm>
              <a:off x="3432798" y="3334386"/>
              <a:ext cx="70116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4D6FDF4-5A37-4BD5-941F-6DCD43665EC3}"/>
                </a:ext>
              </a:extLst>
            </p:cNvPr>
            <p:cNvCxnSpPr>
              <a:cxnSpLocks/>
            </p:cNvCxnSpPr>
            <p:nvPr/>
          </p:nvCxnSpPr>
          <p:spPr>
            <a:xfrm flipV="1">
              <a:off x="3360613" y="4757411"/>
              <a:ext cx="855888" cy="55931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Arrow: Right 39">
              <a:extLst>
                <a:ext uri="{FF2B5EF4-FFF2-40B4-BE49-F238E27FC236}">
                  <a16:creationId xmlns:a16="http://schemas.microsoft.com/office/drawing/2014/main" id="{01E7F370-C71B-4D6D-8468-DD6FCE6F7396}"/>
                </a:ext>
              </a:extLst>
            </p:cNvPr>
            <p:cNvSpPr/>
            <p:nvPr/>
          </p:nvSpPr>
          <p:spPr>
            <a:xfrm>
              <a:off x="4742015" y="3585295"/>
              <a:ext cx="597847" cy="195336"/>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42" name="Straight Connector 41">
              <a:extLst>
                <a:ext uri="{FF2B5EF4-FFF2-40B4-BE49-F238E27FC236}">
                  <a16:creationId xmlns:a16="http://schemas.microsoft.com/office/drawing/2014/main" id="{A548553A-69FC-47C5-80D4-E956D64991F4}"/>
                </a:ext>
              </a:extLst>
            </p:cNvPr>
            <p:cNvCxnSpPr/>
            <p:nvPr/>
          </p:nvCxnSpPr>
          <p:spPr>
            <a:xfrm>
              <a:off x="5971309" y="4644558"/>
              <a:ext cx="0" cy="96095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B3A1D83-C1E4-4D38-B08A-600730CFACB2}"/>
                </a:ext>
              </a:extLst>
            </p:cNvPr>
            <p:cNvCxnSpPr>
              <a:stCxn id="11" idx="3"/>
            </p:cNvCxnSpPr>
            <p:nvPr/>
          </p:nvCxnSpPr>
          <p:spPr>
            <a:xfrm flipV="1">
              <a:off x="8563379" y="2519109"/>
              <a:ext cx="622560" cy="5485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1EA96CD-3CDB-4245-940D-EDF4D9322905}"/>
                </a:ext>
              </a:extLst>
            </p:cNvPr>
            <p:cNvCxnSpPr/>
            <p:nvPr/>
          </p:nvCxnSpPr>
          <p:spPr>
            <a:xfrm flipV="1">
              <a:off x="8573172" y="3501791"/>
              <a:ext cx="622560" cy="548577"/>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DAD35C8-38E8-49FA-AA5C-BFB65AEE59B8}"/>
                </a:ext>
              </a:extLst>
            </p:cNvPr>
            <p:cNvCxnSpPr>
              <a:cxnSpLocks/>
              <a:endCxn id="11" idx="1"/>
            </p:cNvCxnSpPr>
            <p:nvPr/>
          </p:nvCxnSpPr>
          <p:spPr>
            <a:xfrm flipV="1">
              <a:off x="6541681" y="3067686"/>
              <a:ext cx="839947" cy="462786"/>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FB9E62D-7BF5-4A0D-8733-5946BBE1C3C6}"/>
                </a:ext>
              </a:extLst>
            </p:cNvPr>
            <p:cNvCxnSpPr>
              <a:cxnSpLocks/>
              <a:endCxn id="18" idx="1"/>
            </p:cNvCxnSpPr>
            <p:nvPr/>
          </p:nvCxnSpPr>
          <p:spPr>
            <a:xfrm flipV="1">
              <a:off x="6443985" y="3998069"/>
              <a:ext cx="964571" cy="19859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7EC98C4-F2F1-4581-89F4-8EB3F9779E48}"/>
                </a:ext>
              </a:extLst>
            </p:cNvPr>
            <p:cNvSpPr txBox="1"/>
            <p:nvPr/>
          </p:nvSpPr>
          <p:spPr>
            <a:xfrm>
              <a:off x="6657084" y="2529076"/>
              <a:ext cx="650819" cy="538609"/>
            </a:xfrm>
            <a:prstGeom prst="rect">
              <a:avLst/>
            </a:prstGeom>
            <a:noFill/>
          </p:spPr>
          <p:txBody>
            <a:bodyPr wrap="none" lIns="0" tIns="0" rIns="0" bIns="45720" rtlCol="0">
              <a:spAutoFit/>
            </a:bodyPr>
            <a:lstStyle/>
            <a:p>
              <a:r>
                <a:rPr lang="en-US" sz="1600" b="1" dirty="0"/>
                <a:t>Query </a:t>
              </a:r>
            </a:p>
            <a:p>
              <a:r>
                <a:rPr lang="en-US" sz="1600" b="1" dirty="0"/>
                <a:t>Tools</a:t>
              </a:r>
            </a:p>
          </p:txBody>
        </p:sp>
        <p:sp>
          <p:nvSpPr>
            <p:cNvPr id="54" name="TextBox 53">
              <a:extLst>
                <a:ext uri="{FF2B5EF4-FFF2-40B4-BE49-F238E27FC236}">
                  <a16:creationId xmlns:a16="http://schemas.microsoft.com/office/drawing/2014/main" id="{3E79AC03-B46D-4FE0-A3D1-1FA39844D0D9}"/>
                </a:ext>
              </a:extLst>
            </p:cNvPr>
            <p:cNvSpPr txBox="1"/>
            <p:nvPr/>
          </p:nvSpPr>
          <p:spPr>
            <a:xfrm>
              <a:off x="3685342" y="1744685"/>
              <a:ext cx="1551579" cy="538609"/>
            </a:xfrm>
            <a:prstGeom prst="rect">
              <a:avLst/>
            </a:prstGeom>
            <a:noFill/>
          </p:spPr>
          <p:txBody>
            <a:bodyPr wrap="none" lIns="0" tIns="0" rIns="0" bIns="45720" rtlCol="0">
              <a:spAutoFit/>
            </a:bodyPr>
            <a:lstStyle/>
            <a:p>
              <a:pPr algn="ctr"/>
              <a:r>
                <a:rPr lang="en-US" sz="1600" b="1" dirty="0"/>
                <a:t>Cleansing and</a:t>
              </a:r>
            </a:p>
            <a:p>
              <a:pPr algn="ctr"/>
              <a:r>
                <a:rPr lang="en-US" sz="1600" b="1" dirty="0"/>
                <a:t> Transformation</a:t>
              </a:r>
            </a:p>
          </p:txBody>
        </p:sp>
        <p:sp>
          <p:nvSpPr>
            <p:cNvPr id="57" name="Arrow: Right 56">
              <a:extLst>
                <a:ext uri="{FF2B5EF4-FFF2-40B4-BE49-F238E27FC236}">
                  <a16:creationId xmlns:a16="http://schemas.microsoft.com/office/drawing/2014/main" id="{298DC12D-F670-43CD-A78E-3D8E4D99B168}"/>
                </a:ext>
              </a:extLst>
            </p:cNvPr>
            <p:cNvSpPr/>
            <p:nvPr/>
          </p:nvSpPr>
          <p:spPr>
            <a:xfrm>
              <a:off x="10211051" y="3177112"/>
              <a:ext cx="615965" cy="19246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9" name="Straight Arrow Connector 58">
              <a:extLst>
                <a:ext uri="{FF2B5EF4-FFF2-40B4-BE49-F238E27FC236}">
                  <a16:creationId xmlns:a16="http://schemas.microsoft.com/office/drawing/2014/main" id="{BFE9AC1E-684F-412E-B3D2-FC8A190DE956}"/>
                </a:ext>
              </a:extLst>
            </p:cNvPr>
            <p:cNvCxnSpPr>
              <a:stCxn id="18" idx="2"/>
            </p:cNvCxnSpPr>
            <p:nvPr/>
          </p:nvCxnSpPr>
          <p:spPr>
            <a:xfrm flipH="1">
              <a:off x="7999431" y="4264769"/>
              <a:ext cx="1" cy="492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2938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p:txBody>
          <a:bodyPr/>
          <a:lstStyle/>
          <a:p>
            <a:r>
              <a:rPr lang="en-US" dirty="0"/>
              <a:t>Advantages of Data Warehouse </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16</a:t>
            </a:fld>
            <a:endParaRPr lang="en-US"/>
          </a:p>
        </p:txBody>
      </p:sp>
      <p:sp>
        <p:nvSpPr>
          <p:cNvPr id="5" name="TextBox 4">
            <a:extLst>
              <a:ext uri="{FF2B5EF4-FFF2-40B4-BE49-F238E27FC236}">
                <a16:creationId xmlns:a16="http://schemas.microsoft.com/office/drawing/2014/main" id="{4343FFF0-0DDB-4AB0-82F4-17AB934489CF}"/>
              </a:ext>
            </a:extLst>
          </p:cNvPr>
          <p:cNvSpPr txBox="1"/>
          <p:nvPr/>
        </p:nvSpPr>
        <p:spPr>
          <a:xfrm>
            <a:off x="381000" y="1134797"/>
            <a:ext cx="8196942" cy="4062651"/>
          </a:xfrm>
          <a:prstGeom prst="rect">
            <a:avLst/>
          </a:prstGeom>
          <a:noFill/>
        </p:spPr>
        <p:txBody>
          <a:bodyPr wrap="square">
            <a:spAutoFit/>
          </a:bodyPr>
          <a:lstStyle/>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Delivers enhanced business intelligence</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Saves times</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Enhances data quality and consistency</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Generates a high Return on Investment (ROI)</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Provides competitive advantage</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Improves the decision-making process</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Enables organizations to forecast with confidence</a:t>
            </a:r>
          </a:p>
          <a:p>
            <a:pPr marL="285750" indent="-285750" algn="l" fontAlgn="base">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Streamlines the flow of information</a:t>
            </a:r>
          </a:p>
          <a:p>
            <a:pPr marL="285750" indent="-285750" algn="l">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Data Warehousing for Historical Data</a:t>
            </a:r>
          </a:p>
          <a:p>
            <a:pPr marL="285750" indent="-285750" algn="l">
              <a:lnSpc>
                <a:spcPct val="150000"/>
              </a:lnSpc>
              <a:buFont typeface="Arial" panose="020B0604020202020204" pitchFamily="34" charset="0"/>
              <a:buChar char="•"/>
            </a:pPr>
            <a:r>
              <a:rPr lang="en-US" sz="1600" dirty="0">
                <a:solidFill>
                  <a:srgbClr val="222222"/>
                </a:solidFill>
                <a:latin typeface="Source Sans Pro" panose="020B0503030403020204" pitchFamily="34" charset="0"/>
              </a:rPr>
              <a:t>Increases Data Security</a:t>
            </a:r>
          </a:p>
          <a:p>
            <a:pPr algn="l" fontAlgn="base"/>
            <a:endParaRPr lang="en-US" b="1" i="0" dirty="0">
              <a:solidFill>
                <a:srgbClr val="333333"/>
              </a:solidFill>
              <a:effectLst/>
              <a:latin typeface="Roboto Slab"/>
            </a:endParaRPr>
          </a:p>
        </p:txBody>
      </p:sp>
      <p:pic>
        <p:nvPicPr>
          <p:cNvPr id="4" name="Picture 3">
            <a:extLst>
              <a:ext uri="{FF2B5EF4-FFF2-40B4-BE49-F238E27FC236}">
                <a16:creationId xmlns:a16="http://schemas.microsoft.com/office/drawing/2014/main" id="{68067332-B158-469C-9749-61127CDEF121}"/>
              </a:ext>
            </a:extLst>
          </p:cNvPr>
          <p:cNvPicPr>
            <a:picLocks noChangeAspect="1"/>
          </p:cNvPicPr>
          <p:nvPr/>
        </p:nvPicPr>
        <p:blipFill>
          <a:blip r:embed="rId3"/>
          <a:stretch>
            <a:fillRect/>
          </a:stretch>
        </p:blipFill>
        <p:spPr>
          <a:xfrm>
            <a:off x="6450606" y="1392544"/>
            <a:ext cx="4643802" cy="3807418"/>
          </a:xfrm>
          <a:prstGeom prst="rect">
            <a:avLst/>
          </a:prstGeom>
        </p:spPr>
      </p:pic>
    </p:spTree>
    <p:extLst>
      <p:ext uri="{BB962C8B-B14F-4D97-AF65-F5344CB8AC3E}">
        <p14:creationId xmlns:p14="http://schemas.microsoft.com/office/powerpoint/2010/main" val="1899605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7E2AC-7E80-40B5-9DE6-A01F4319EA17}"/>
              </a:ext>
            </a:extLst>
          </p:cNvPr>
          <p:cNvSpPr>
            <a:spLocks noGrp="1"/>
          </p:cNvSpPr>
          <p:nvPr>
            <p:ph type="title"/>
          </p:nvPr>
        </p:nvSpPr>
        <p:spPr/>
        <p:txBody>
          <a:bodyPr>
            <a:normAutofit fontScale="90000"/>
          </a:bodyPr>
          <a:lstStyle/>
          <a:p>
            <a:r>
              <a:rPr lang="en-US" dirty="0"/>
              <a:t>Transactional Databases vs Data Warehouses</a:t>
            </a:r>
          </a:p>
        </p:txBody>
      </p:sp>
      <p:sp>
        <p:nvSpPr>
          <p:cNvPr id="6" name="Slide Number Placeholder 5">
            <a:extLst>
              <a:ext uri="{FF2B5EF4-FFF2-40B4-BE49-F238E27FC236}">
                <a16:creationId xmlns:a16="http://schemas.microsoft.com/office/drawing/2014/main" id="{EC7CF7B4-E74E-4925-A63A-3611A233356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17</a:t>
            </a:fld>
            <a:endParaRPr lang="en-US"/>
          </a:p>
        </p:txBody>
      </p:sp>
      <p:sp>
        <p:nvSpPr>
          <p:cNvPr id="7" name="Text Placeholder 3">
            <a:extLst>
              <a:ext uri="{FF2B5EF4-FFF2-40B4-BE49-F238E27FC236}">
                <a16:creationId xmlns:a16="http://schemas.microsoft.com/office/drawing/2014/main" id="{B849FAB9-B94D-422E-80BF-E0ECCE0CD1F0}"/>
              </a:ext>
            </a:extLst>
          </p:cNvPr>
          <p:cNvSpPr txBox="1">
            <a:spLocks/>
          </p:cNvSpPr>
          <p:nvPr/>
        </p:nvSpPr>
        <p:spPr>
          <a:xfrm>
            <a:off x="373064" y="1398489"/>
            <a:ext cx="5548312" cy="397653"/>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US" dirty="0"/>
          </a:p>
        </p:txBody>
      </p:sp>
      <p:sp>
        <p:nvSpPr>
          <p:cNvPr id="8" name="Text Placeholder 4">
            <a:extLst>
              <a:ext uri="{FF2B5EF4-FFF2-40B4-BE49-F238E27FC236}">
                <a16:creationId xmlns:a16="http://schemas.microsoft.com/office/drawing/2014/main" id="{38125211-84CC-4E22-A419-65E7059380D1}"/>
              </a:ext>
            </a:extLst>
          </p:cNvPr>
          <p:cNvSpPr txBox="1">
            <a:spLocks/>
          </p:cNvSpPr>
          <p:nvPr/>
        </p:nvSpPr>
        <p:spPr>
          <a:xfrm>
            <a:off x="6233905" y="1392718"/>
            <a:ext cx="5577095" cy="397653"/>
          </a:xfrm>
          <a:prstGeom prst="rect">
            <a:avLst/>
          </a:prstGeom>
        </p:spPr>
        <p:txBody>
          <a:bodyPr/>
          <a:lstStyle>
            <a:lvl1pPr marL="55568" marR="0" indent="-2857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b="0" kern="1200" cap="none" baseline="0" dirty="0">
                <a:solidFill>
                  <a:schemeClr val="tx1"/>
                </a:solidFill>
                <a:latin typeface="+mn-lt"/>
                <a:ea typeface="+mn-ea"/>
                <a:cs typeface="+mn-cs"/>
              </a:defRPr>
            </a:lvl1pPr>
            <a:lvl2pPr marL="285744" marR="0" indent="-230182"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lang="en-US" sz="1600" kern="1200" dirty="0">
                <a:solidFill>
                  <a:schemeClr val="tx1"/>
                </a:solidFill>
                <a:latin typeface="+mn-lt"/>
                <a:ea typeface="+mn-ea"/>
                <a:cs typeface="+mn-cs"/>
              </a:defRPr>
            </a:lvl2pPr>
            <a:lvl3pPr marL="569906" marR="0" indent="-285750" algn="l" defTabSz="914377" rtl="0" eaLnBrk="1" fontAlgn="auto" latinLnBrk="0" hangingPunct="1">
              <a:lnSpc>
                <a:spcPct val="110000"/>
              </a:lnSpc>
              <a:spcBef>
                <a:spcPts val="0"/>
              </a:spcBef>
              <a:spcAft>
                <a:spcPts val="600"/>
              </a:spcAft>
              <a:buClrTx/>
              <a:buSzTx/>
              <a:buFont typeface="Graphik" panose="020B0503030202060203" pitchFamily="34" charset="0"/>
              <a:buChar char="–"/>
              <a:tabLst/>
              <a:defRPr lang="en-US" sz="1400" kern="1200" dirty="0">
                <a:solidFill>
                  <a:schemeClr val="tx1"/>
                </a:solidFill>
                <a:latin typeface="+mn-lt"/>
                <a:ea typeface="+mn-ea"/>
                <a:cs typeface="+mn-cs"/>
              </a:defRPr>
            </a:lvl3pPr>
            <a:lvl4pPr marL="800087" marR="0" indent="-285750" algn="l" defTabSz="914377" rtl="0" eaLnBrk="1" fontAlgn="auto" latinLnBrk="0" hangingPunct="1">
              <a:lnSpc>
                <a:spcPct val="110000"/>
              </a:lnSpc>
              <a:spcBef>
                <a:spcPts val="0"/>
              </a:spcBef>
              <a:spcAft>
                <a:spcPts val="600"/>
              </a:spcAft>
              <a:buClrTx/>
              <a:buSzTx/>
              <a:buFont typeface="Arial" panose="020B0604020202020204" pitchFamily="34" charset="0"/>
              <a:buChar char="•"/>
              <a:tabLst/>
              <a:defRPr lang="en-US" sz="1200" kern="1200" dirty="0">
                <a:solidFill>
                  <a:schemeClr val="tx1"/>
                </a:solidFill>
                <a:latin typeface="+mn-lt"/>
                <a:ea typeface="+mn-ea"/>
                <a:cs typeface="+mn-cs"/>
              </a:defRPr>
            </a:lvl4pPr>
            <a:lvl5pPr marL="965183" marR="0" indent="-285750" algn="l" defTabSz="914377" rtl="0" eaLnBrk="1" fontAlgn="auto" latinLnBrk="0" hangingPunct="1">
              <a:lnSpc>
                <a:spcPct val="110000"/>
              </a:lnSpc>
              <a:spcBef>
                <a:spcPts val="0"/>
              </a:spcBef>
              <a:spcAft>
                <a:spcPts val="0"/>
              </a:spcAft>
              <a:buClrTx/>
              <a:buSzTx/>
              <a:buFont typeface="Graphik" panose="020B0503030202060203" pitchFamily="34" charset="0"/>
              <a:buChar char="–"/>
              <a:tabLst/>
              <a:defRPr lang="en-US" sz="1200" kern="1200" dirty="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endParaRPr lang="en-US" dirty="0"/>
          </a:p>
        </p:txBody>
      </p:sp>
      <p:sp>
        <p:nvSpPr>
          <p:cNvPr id="10" name="Content Placeholder 6">
            <a:extLst>
              <a:ext uri="{FF2B5EF4-FFF2-40B4-BE49-F238E27FC236}">
                <a16:creationId xmlns:a16="http://schemas.microsoft.com/office/drawing/2014/main" id="{4005E0B7-AA67-491B-BC61-ACE4D22A5EA5}"/>
              </a:ext>
            </a:extLst>
          </p:cNvPr>
          <p:cNvSpPr txBox="1">
            <a:spLocks/>
          </p:cNvSpPr>
          <p:nvPr/>
        </p:nvSpPr>
        <p:spPr>
          <a:xfrm>
            <a:off x="6233115" y="1828779"/>
            <a:ext cx="5577095" cy="4045500"/>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285750"/>
            <a:endParaRPr lang="en-US" sz="1600" b="0" dirty="0"/>
          </a:p>
        </p:txBody>
      </p:sp>
      <p:graphicFrame>
        <p:nvGraphicFramePr>
          <p:cNvPr id="3" name="Table 3">
            <a:extLst>
              <a:ext uri="{FF2B5EF4-FFF2-40B4-BE49-F238E27FC236}">
                <a16:creationId xmlns:a16="http://schemas.microsoft.com/office/drawing/2014/main" id="{C3DA26DF-D043-4F09-B1C3-D1162C4BD8E5}"/>
              </a:ext>
            </a:extLst>
          </p:cNvPr>
          <p:cNvGraphicFramePr>
            <a:graphicFrameLocks noGrp="1"/>
          </p:cNvGraphicFramePr>
          <p:nvPr/>
        </p:nvGraphicFramePr>
        <p:xfrm>
          <a:off x="556573" y="1258624"/>
          <a:ext cx="10803046" cy="4340751"/>
        </p:xfrm>
        <a:graphic>
          <a:graphicData uri="http://schemas.openxmlformats.org/drawingml/2006/table">
            <a:tbl>
              <a:tblPr firstRow="1" bandRow="1">
                <a:tableStyleId>{5C22544A-7EE6-4342-B048-85BDC9FD1C3A}</a:tableStyleId>
              </a:tblPr>
              <a:tblGrid>
                <a:gridCol w="5401523">
                  <a:extLst>
                    <a:ext uri="{9D8B030D-6E8A-4147-A177-3AD203B41FA5}">
                      <a16:colId xmlns:a16="http://schemas.microsoft.com/office/drawing/2014/main" val="2246421901"/>
                    </a:ext>
                  </a:extLst>
                </a:gridCol>
                <a:gridCol w="5401523">
                  <a:extLst>
                    <a:ext uri="{9D8B030D-6E8A-4147-A177-3AD203B41FA5}">
                      <a16:colId xmlns:a16="http://schemas.microsoft.com/office/drawing/2014/main" val="2997799249"/>
                    </a:ext>
                  </a:extLst>
                </a:gridCol>
              </a:tblGrid>
              <a:tr h="54510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dirty="0"/>
                        <a:t>Transactional System</a:t>
                      </a:r>
                    </a:p>
                    <a:p>
                      <a:endParaRPr lang="en-US" sz="1600" b="1"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1" dirty="0"/>
                        <a:t>Data Warehouse</a:t>
                      </a:r>
                    </a:p>
                    <a:p>
                      <a:endParaRPr lang="en-US" sz="1600" b="1" dirty="0"/>
                    </a:p>
                  </a:txBody>
                  <a:tcPr/>
                </a:tc>
                <a:extLst>
                  <a:ext uri="{0D108BD9-81ED-4DB2-BD59-A6C34878D82A}">
                    <a16:rowId xmlns:a16="http://schemas.microsoft.com/office/drawing/2014/main" val="623296895"/>
                  </a:ext>
                </a:extLst>
              </a:tr>
              <a:tr h="601656">
                <a:tc>
                  <a:txBody>
                    <a:bodyPr/>
                    <a:lstStyle/>
                    <a:p>
                      <a:r>
                        <a:rPr lang="en-US" sz="1600" b="0" kern="1200" dirty="0">
                          <a:solidFill>
                            <a:schemeClr val="tx1"/>
                          </a:solidFill>
                          <a:effectLst/>
                        </a:rPr>
                        <a:t>Database is a collection of related data that represents some elements of the real world</a:t>
                      </a:r>
                      <a:endParaRPr lang="en-US" sz="1600" dirty="0"/>
                    </a:p>
                  </a:txBody>
                  <a:tcPr/>
                </a:tc>
                <a:tc>
                  <a:txBody>
                    <a:bodyPr/>
                    <a:lstStyle/>
                    <a:p>
                      <a:r>
                        <a:rPr lang="en-US" sz="1600" b="0" kern="1200" dirty="0">
                          <a:solidFill>
                            <a:schemeClr val="tx1"/>
                          </a:solidFill>
                          <a:effectLst/>
                        </a:rPr>
                        <a:t>Data warehouse is an information system that stores historical and commutative data from single or multiple sources</a:t>
                      </a:r>
                      <a:endParaRPr lang="en-US" sz="1600" dirty="0"/>
                    </a:p>
                  </a:txBody>
                  <a:tcPr/>
                </a:tc>
                <a:extLst>
                  <a:ext uri="{0D108BD9-81ED-4DB2-BD59-A6C34878D82A}">
                    <a16:rowId xmlns:a16="http://schemas.microsoft.com/office/drawing/2014/main" val="2916921212"/>
                  </a:ext>
                </a:extLst>
              </a:tr>
              <a:tr h="369957">
                <a:tc>
                  <a:txBody>
                    <a:bodyPr/>
                    <a:lstStyle/>
                    <a:p>
                      <a:r>
                        <a:rPr lang="en-US" sz="1600" b="0" kern="1200" dirty="0">
                          <a:solidFill>
                            <a:schemeClr val="tx1"/>
                          </a:solidFill>
                          <a:effectLst/>
                        </a:rPr>
                        <a:t>Designed to record data</a:t>
                      </a:r>
                      <a:endParaRPr lang="en-US" sz="1600" dirty="0"/>
                    </a:p>
                  </a:txBody>
                  <a:tcPr/>
                </a:tc>
                <a:tc>
                  <a:txBody>
                    <a:bodyPr/>
                    <a:lstStyle/>
                    <a:p>
                      <a:r>
                        <a:rPr lang="en-US" sz="1600" b="0" kern="1200" dirty="0">
                          <a:solidFill>
                            <a:schemeClr val="tx1"/>
                          </a:solidFill>
                          <a:effectLst/>
                        </a:rPr>
                        <a:t>Designed to analyze data</a:t>
                      </a:r>
                      <a:endParaRPr lang="en-US" sz="1600" dirty="0"/>
                    </a:p>
                  </a:txBody>
                  <a:tcPr/>
                </a:tc>
                <a:extLst>
                  <a:ext uri="{0D108BD9-81ED-4DB2-BD59-A6C34878D82A}">
                    <a16:rowId xmlns:a16="http://schemas.microsoft.com/office/drawing/2014/main" val="220884685"/>
                  </a:ext>
                </a:extLst>
              </a:tr>
              <a:tr h="369957">
                <a:tc>
                  <a:txBody>
                    <a:bodyPr/>
                    <a:lstStyle/>
                    <a:p>
                      <a:r>
                        <a:rPr lang="en-US" sz="1600" b="0" kern="1200" dirty="0">
                          <a:solidFill>
                            <a:schemeClr val="tx1"/>
                          </a:solidFill>
                          <a:effectLst/>
                        </a:rPr>
                        <a:t>Application-oriented-collection of data </a:t>
                      </a:r>
                      <a:endParaRPr lang="en-US" sz="1600" dirty="0"/>
                    </a:p>
                  </a:txBody>
                  <a:tcPr/>
                </a:tc>
                <a:tc>
                  <a:txBody>
                    <a:bodyPr/>
                    <a:lstStyle/>
                    <a:p>
                      <a:r>
                        <a:rPr lang="en-US" sz="1600" b="0" kern="1200" dirty="0">
                          <a:solidFill>
                            <a:schemeClr val="tx1"/>
                          </a:solidFill>
                          <a:effectLst/>
                        </a:rPr>
                        <a:t>Data Warehouse is the subject-oriented collection of data</a:t>
                      </a:r>
                      <a:endParaRPr lang="en-US" sz="1600" dirty="0"/>
                    </a:p>
                  </a:txBody>
                  <a:tcPr/>
                </a:tc>
                <a:extLst>
                  <a:ext uri="{0D108BD9-81ED-4DB2-BD59-A6C34878D82A}">
                    <a16:rowId xmlns:a16="http://schemas.microsoft.com/office/drawing/2014/main" val="1002506370"/>
                  </a:ext>
                </a:extLst>
              </a:tr>
              <a:tr h="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Online Transaction Processing systems</a:t>
                      </a:r>
                      <a:endParaRPr lang="en-US" sz="1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Online Analytical Processing systems</a:t>
                      </a:r>
                      <a:endParaRPr lang="en-US" sz="1600" dirty="0"/>
                    </a:p>
                  </a:txBody>
                  <a:tcPr/>
                </a:tc>
                <a:extLst>
                  <a:ext uri="{0D108BD9-81ED-4DB2-BD59-A6C34878D82A}">
                    <a16:rowId xmlns:a16="http://schemas.microsoft.com/office/drawing/2014/main" val="3950086406"/>
                  </a:ext>
                </a:extLst>
              </a:tr>
              <a:tr h="369957">
                <a:tc>
                  <a:txBody>
                    <a:bodyPr/>
                    <a:lstStyle/>
                    <a:p>
                      <a:r>
                        <a:rPr lang="en-US" sz="1600" b="0" kern="1200" dirty="0">
                          <a:solidFill>
                            <a:schemeClr val="tx1"/>
                          </a:solidFill>
                          <a:effectLst/>
                        </a:rPr>
                        <a:t>Tables and joins are complicated because they are normalized</a:t>
                      </a:r>
                      <a:endParaRPr lang="en-US" sz="1600" dirty="0"/>
                    </a:p>
                  </a:txBody>
                  <a:tcPr/>
                </a:tc>
                <a:tc>
                  <a:txBody>
                    <a:bodyPr/>
                    <a:lstStyle/>
                    <a:p>
                      <a:r>
                        <a:rPr lang="en-US" sz="1600" b="0" kern="1200" dirty="0">
                          <a:solidFill>
                            <a:schemeClr val="tx1"/>
                          </a:solidFill>
                          <a:effectLst/>
                        </a:rPr>
                        <a:t>Tables and joins are easy because they are denormalized</a:t>
                      </a:r>
                      <a:endParaRPr lang="en-US" sz="1600" dirty="0"/>
                    </a:p>
                  </a:txBody>
                  <a:tcPr/>
                </a:tc>
                <a:extLst>
                  <a:ext uri="{0D108BD9-81ED-4DB2-BD59-A6C34878D82A}">
                    <a16:rowId xmlns:a16="http://schemas.microsoft.com/office/drawing/2014/main" val="668494392"/>
                  </a:ext>
                </a:extLst>
              </a:tr>
              <a:tr h="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Standardized and simple queries</a:t>
                      </a:r>
                      <a:endParaRPr lang="en-US" sz="1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Complex queries</a:t>
                      </a:r>
                      <a:endParaRPr lang="en-US" sz="1600" dirty="0"/>
                    </a:p>
                  </a:txBody>
                  <a:tcPr/>
                </a:tc>
                <a:extLst>
                  <a:ext uri="{0D108BD9-81ED-4DB2-BD59-A6C34878D82A}">
                    <a16:rowId xmlns:a16="http://schemas.microsoft.com/office/drawing/2014/main" val="1084227045"/>
                  </a:ext>
                </a:extLst>
              </a:tr>
              <a:tr h="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Backup is taken regularly to ensure business continuity</a:t>
                      </a:r>
                    </a:p>
                    <a:p>
                      <a:endParaRPr lang="en-US" sz="16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600" b="0" dirty="0"/>
                        <a:t>No regular backup required; lost data can be taken from OLTP database</a:t>
                      </a:r>
                    </a:p>
                  </a:txBody>
                  <a:tcPr/>
                </a:tc>
                <a:extLst>
                  <a:ext uri="{0D108BD9-81ED-4DB2-BD59-A6C34878D82A}">
                    <a16:rowId xmlns:a16="http://schemas.microsoft.com/office/drawing/2014/main" val="3466182711"/>
                  </a:ext>
                </a:extLst>
              </a:tr>
              <a:tr h="369957">
                <a:tc>
                  <a:txBody>
                    <a:bodyPr/>
                    <a:lstStyle/>
                    <a:p>
                      <a:r>
                        <a:rPr lang="en-US" sz="1600" dirty="0"/>
                        <a:t>Example: Cloud </a:t>
                      </a:r>
                      <a:r>
                        <a:rPr lang="en-US" sz="1600" dirty="0" err="1"/>
                        <a:t>Firestore</a:t>
                      </a:r>
                      <a:r>
                        <a:rPr lang="en-US" sz="1600" dirty="0"/>
                        <a:t>,  MySQL</a:t>
                      </a:r>
                    </a:p>
                  </a:txBody>
                  <a:tcPr/>
                </a:tc>
                <a:tc>
                  <a:txBody>
                    <a:bodyPr/>
                    <a:lstStyle/>
                    <a:p>
                      <a:r>
                        <a:rPr lang="en-US" sz="1600" dirty="0"/>
                        <a:t>Example : Big Query</a:t>
                      </a:r>
                    </a:p>
                  </a:txBody>
                  <a:tcPr/>
                </a:tc>
                <a:extLst>
                  <a:ext uri="{0D108BD9-81ED-4DB2-BD59-A6C34878D82A}">
                    <a16:rowId xmlns:a16="http://schemas.microsoft.com/office/drawing/2014/main" val="2391868803"/>
                  </a:ext>
                </a:extLst>
              </a:tr>
            </a:tbl>
          </a:graphicData>
        </a:graphic>
      </p:graphicFrame>
    </p:spTree>
    <p:extLst>
      <p:ext uri="{BB962C8B-B14F-4D97-AF65-F5344CB8AC3E}">
        <p14:creationId xmlns:p14="http://schemas.microsoft.com/office/powerpoint/2010/main" val="195030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93AF3-7886-76DA-DA98-3CC97E2F6485}"/>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B0257E9A-20C2-4EF0-3D85-61E891732C82}"/>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E2FAF95F-35B4-BFF1-2C24-307B976B9580}"/>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Introduction to BigQuery</a:t>
            </a:r>
          </a:p>
        </p:txBody>
      </p:sp>
    </p:spTree>
    <p:extLst>
      <p:ext uri="{BB962C8B-B14F-4D97-AF65-F5344CB8AC3E}">
        <p14:creationId xmlns:p14="http://schemas.microsoft.com/office/powerpoint/2010/main" val="90878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65405">
              <a:lnSpc>
                <a:spcPct val="100000"/>
              </a:lnSpc>
              <a:spcBef>
                <a:spcPts val="25"/>
              </a:spcBef>
            </a:pPr>
            <a:r>
              <a:rPr lang="en-US" spc="-50"/>
              <a:t>6</a:t>
            </a:r>
            <a:endParaRPr lang="en-US" spc="-50" dirty="0"/>
          </a:p>
        </p:txBody>
      </p:sp>
      <p:sp>
        <p:nvSpPr>
          <p:cNvPr id="3" name="object 3"/>
          <p:cNvSpPr txBox="1"/>
          <p:nvPr/>
        </p:nvSpPr>
        <p:spPr>
          <a:xfrm>
            <a:off x="1133449" y="1228699"/>
            <a:ext cx="6491605" cy="2738755"/>
          </a:xfrm>
          <a:prstGeom prst="rect">
            <a:avLst/>
          </a:prstGeom>
        </p:spPr>
        <p:txBody>
          <a:bodyPr vert="horz" wrap="square" lIns="0" tIns="149860" rIns="0" bIns="0" rtlCol="0">
            <a:spAutoFit/>
          </a:bodyPr>
          <a:lstStyle/>
          <a:p>
            <a:pPr marL="12700">
              <a:lnSpc>
                <a:spcPct val="100000"/>
              </a:lnSpc>
              <a:spcBef>
                <a:spcPts val="1180"/>
              </a:spcBef>
            </a:pPr>
            <a:r>
              <a:rPr sz="2000" b="1" dirty="0">
                <a:solidFill>
                  <a:srgbClr val="7D00FF"/>
                </a:solidFill>
                <a:latin typeface="Arial"/>
                <a:cs typeface="Arial"/>
              </a:rPr>
              <a:t>For</a:t>
            </a:r>
            <a:r>
              <a:rPr sz="2000" b="1" spc="-140" dirty="0">
                <a:solidFill>
                  <a:srgbClr val="7D00FF"/>
                </a:solidFill>
                <a:latin typeface="Arial"/>
                <a:cs typeface="Arial"/>
              </a:rPr>
              <a:t> </a:t>
            </a:r>
            <a:r>
              <a:rPr sz="2000" b="1" dirty="0">
                <a:solidFill>
                  <a:srgbClr val="7D00FF"/>
                </a:solidFill>
                <a:latin typeface="Arial"/>
                <a:cs typeface="Arial"/>
              </a:rPr>
              <a:t>Analytical</a:t>
            </a:r>
            <a:r>
              <a:rPr sz="2000" b="1" spc="-60" dirty="0">
                <a:solidFill>
                  <a:srgbClr val="7D00FF"/>
                </a:solidFill>
                <a:latin typeface="Arial"/>
                <a:cs typeface="Arial"/>
              </a:rPr>
              <a:t> </a:t>
            </a:r>
            <a:r>
              <a:rPr sz="2000" b="1" spc="-10" dirty="0">
                <a:solidFill>
                  <a:srgbClr val="7D00FF"/>
                </a:solidFill>
                <a:latin typeface="Arial"/>
                <a:cs typeface="Arial"/>
              </a:rPr>
              <a:t>Processing</a:t>
            </a:r>
            <a:endParaRPr sz="2000" dirty="0">
              <a:latin typeface="Arial"/>
              <a:cs typeface="Arial"/>
            </a:endParaRPr>
          </a:p>
          <a:p>
            <a:pPr marL="408940" indent="-342900">
              <a:lnSpc>
                <a:spcPct val="100000"/>
              </a:lnSpc>
              <a:spcBef>
                <a:spcPts val="1080"/>
              </a:spcBef>
              <a:buChar char="•"/>
              <a:tabLst>
                <a:tab pos="408940" algn="l"/>
              </a:tabLst>
            </a:pPr>
            <a:r>
              <a:rPr sz="2000" dirty="0">
                <a:latin typeface="Arial"/>
                <a:cs typeface="Arial"/>
              </a:rPr>
              <a:t>Data</a:t>
            </a:r>
            <a:r>
              <a:rPr sz="2000" spc="-55" dirty="0">
                <a:latin typeface="Arial"/>
                <a:cs typeface="Arial"/>
              </a:rPr>
              <a:t> </a:t>
            </a:r>
            <a:r>
              <a:rPr sz="2000" dirty="0">
                <a:latin typeface="Arial"/>
                <a:cs typeface="Arial"/>
              </a:rPr>
              <a:t>distributed</a:t>
            </a:r>
            <a:r>
              <a:rPr sz="2000" spc="-60" dirty="0">
                <a:latin typeface="Arial"/>
                <a:cs typeface="Arial"/>
              </a:rPr>
              <a:t> </a:t>
            </a:r>
            <a:r>
              <a:rPr sz="2000" dirty="0">
                <a:latin typeface="Arial"/>
                <a:cs typeface="Arial"/>
              </a:rPr>
              <a:t>on</a:t>
            </a:r>
            <a:r>
              <a:rPr sz="2000" spc="-45" dirty="0">
                <a:latin typeface="Arial"/>
                <a:cs typeface="Arial"/>
              </a:rPr>
              <a:t> </a:t>
            </a:r>
            <a:r>
              <a:rPr sz="2000" dirty="0">
                <a:latin typeface="Arial"/>
                <a:cs typeface="Arial"/>
              </a:rPr>
              <a:t>a</a:t>
            </a:r>
            <a:r>
              <a:rPr sz="2000" spc="-45" dirty="0">
                <a:latin typeface="Arial"/>
                <a:cs typeface="Arial"/>
              </a:rPr>
              <a:t> </a:t>
            </a:r>
            <a:r>
              <a:rPr sz="2000" dirty="0">
                <a:latin typeface="Arial"/>
                <a:cs typeface="Arial"/>
              </a:rPr>
              <a:t>cluster</a:t>
            </a:r>
            <a:r>
              <a:rPr sz="2000" spc="-55" dirty="0">
                <a:latin typeface="Arial"/>
                <a:cs typeface="Arial"/>
              </a:rPr>
              <a:t> </a:t>
            </a:r>
            <a:r>
              <a:rPr sz="2000" dirty="0">
                <a:latin typeface="Arial"/>
                <a:cs typeface="Arial"/>
              </a:rPr>
              <a:t>with</a:t>
            </a:r>
            <a:r>
              <a:rPr sz="2000" spc="-50" dirty="0">
                <a:latin typeface="Arial"/>
                <a:cs typeface="Arial"/>
              </a:rPr>
              <a:t> </a:t>
            </a:r>
            <a:r>
              <a:rPr sz="2000" dirty="0">
                <a:latin typeface="Arial"/>
                <a:cs typeface="Arial"/>
              </a:rPr>
              <a:t>multiple</a:t>
            </a:r>
            <a:r>
              <a:rPr sz="2000" spc="-30" dirty="0">
                <a:latin typeface="Arial"/>
                <a:cs typeface="Arial"/>
              </a:rPr>
              <a:t> </a:t>
            </a:r>
            <a:r>
              <a:rPr sz="2000" spc="-10" dirty="0">
                <a:latin typeface="Arial"/>
                <a:cs typeface="Arial"/>
              </a:rPr>
              <a:t>machines</a:t>
            </a:r>
            <a:endParaRPr sz="2000" dirty="0">
              <a:latin typeface="Arial"/>
              <a:cs typeface="Arial"/>
            </a:endParaRPr>
          </a:p>
          <a:p>
            <a:pPr marL="408940" indent="-342900">
              <a:lnSpc>
                <a:spcPct val="100000"/>
              </a:lnSpc>
              <a:spcBef>
                <a:spcPts val="1200"/>
              </a:spcBef>
              <a:buChar char="•"/>
              <a:tabLst>
                <a:tab pos="408940" algn="l"/>
              </a:tabLst>
            </a:pPr>
            <a:r>
              <a:rPr sz="2000" spc="-10" dirty="0">
                <a:latin typeface="Arial"/>
                <a:cs typeface="Arial"/>
              </a:rPr>
              <a:t>Semi-</a:t>
            </a:r>
            <a:r>
              <a:rPr sz="2000" dirty="0">
                <a:latin typeface="Arial"/>
                <a:cs typeface="Arial"/>
              </a:rPr>
              <a:t>structured</a:t>
            </a:r>
            <a:r>
              <a:rPr sz="2000" spc="-60" dirty="0">
                <a:latin typeface="Arial"/>
                <a:cs typeface="Arial"/>
              </a:rPr>
              <a:t> </a:t>
            </a:r>
            <a:r>
              <a:rPr sz="2000" dirty="0">
                <a:latin typeface="Arial"/>
                <a:cs typeface="Arial"/>
              </a:rPr>
              <a:t>or</a:t>
            </a:r>
            <a:r>
              <a:rPr sz="2000" spc="-25" dirty="0">
                <a:latin typeface="Arial"/>
                <a:cs typeface="Arial"/>
              </a:rPr>
              <a:t> </a:t>
            </a:r>
            <a:r>
              <a:rPr sz="2000" dirty="0">
                <a:latin typeface="Arial"/>
                <a:cs typeface="Arial"/>
              </a:rPr>
              <a:t>unstructured</a:t>
            </a:r>
            <a:r>
              <a:rPr sz="2000" spc="-65" dirty="0">
                <a:latin typeface="Arial"/>
                <a:cs typeface="Arial"/>
              </a:rPr>
              <a:t> </a:t>
            </a:r>
            <a:r>
              <a:rPr sz="2000" spc="-20" dirty="0">
                <a:latin typeface="Arial"/>
                <a:cs typeface="Arial"/>
              </a:rPr>
              <a:t>data</a:t>
            </a:r>
            <a:endParaRPr sz="2000" dirty="0">
              <a:latin typeface="Arial"/>
              <a:cs typeface="Arial"/>
            </a:endParaRPr>
          </a:p>
          <a:p>
            <a:pPr marL="408940" indent="-342900">
              <a:lnSpc>
                <a:spcPct val="100000"/>
              </a:lnSpc>
              <a:spcBef>
                <a:spcPts val="1200"/>
              </a:spcBef>
              <a:buChar char="•"/>
              <a:tabLst>
                <a:tab pos="408940" algn="l"/>
              </a:tabLst>
            </a:pPr>
            <a:r>
              <a:rPr sz="2000" dirty="0">
                <a:latin typeface="Arial"/>
                <a:cs typeface="Arial"/>
              </a:rPr>
              <a:t>No</a:t>
            </a:r>
            <a:r>
              <a:rPr sz="2000" spc="-25" dirty="0">
                <a:latin typeface="Arial"/>
                <a:cs typeface="Arial"/>
              </a:rPr>
              <a:t> </a:t>
            </a:r>
            <a:r>
              <a:rPr sz="2000" dirty="0">
                <a:latin typeface="Arial"/>
                <a:cs typeface="Arial"/>
              </a:rPr>
              <a:t>random</a:t>
            </a:r>
            <a:r>
              <a:rPr sz="2000" spc="-35" dirty="0">
                <a:latin typeface="Arial"/>
                <a:cs typeface="Arial"/>
              </a:rPr>
              <a:t> </a:t>
            </a:r>
            <a:r>
              <a:rPr sz="2000" dirty="0">
                <a:latin typeface="Arial"/>
                <a:cs typeface="Arial"/>
              </a:rPr>
              <a:t>access</a:t>
            </a:r>
            <a:r>
              <a:rPr sz="2000" spc="-55" dirty="0">
                <a:latin typeface="Arial"/>
                <a:cs typeface="Arial"/>
              </a:rPr>
              <a:t> </a:t>
            </a:r>
            <a:r>
              <a:rPr sz="2000" dirty="0">
                <a:latin typeface="Arial"/>
                <a:cs typeface="Arial"/>
              </a:rPr>
              <a:t>to</a:t>
            </a:r>
            <a:r>
              <a:rPr sz="2000" spc="-20" dirty="0">
                <a:latin typeface="Arial"/>
                <a:cs typeface="Arial"/>
              </a:rPr>
              <a:t> data</a:t>
            </a:r>
            <a:endParaRPr sz="2000" dirty="0">
              <a:latin typeface="Arial"/>
              <a:cs typeface="Arial"/>
            </a:endParaRPr>
          </a:p>
          <a:p>
            <a:pPr marL="408940" indent="-342900">
              <a:lnSpc>
                <a:spcPct val="100000"/>
              </a:lnSpc>
              <a:spcBef>
                <a:spcPts val="1200"/>
              </a:spcBef>
              <a:buChar char="•"/>
              <a:tabLst>
                <a:tab pos="408940" algn="l"/>
              </a:tabLst>
            </a:pPr>
            <a:r>
              <a:rPr sz="2000" dirty="0">
                <a:latin typeface="Arial"/>
                <a:cs typeface="Arial"/>
              </a:rPr>
              <a:t>Data</a:t>
            </a:r>
            <a:r>
              <a:rPr sz="2000" spc="-35" dirty="0">
                <a:latin typeface="Arial"/>
                <a:cs typeface="Arial"/>
              </a:rPr>
              <a:t> </a:t>
            </a:r>
            <a:r>
              <a:rPr sz="2000" dirty="0">
                <a:latin typeface="Arial"/>
                <a:cs typeface="Arial"/>
              </a:rPr>
              <a:t>replicated,</a:t>
            </a:r>
            <a:r>
              <a:rPr sz="2000" spc="-55" dirty="0">
                <a:latin typeface="Arial"/>
                <a:cs typeface="Arial"/>
              </a:rPr>
              <a:t> </a:t>
            </a:r>
            <a:r>
              <a:rPr sz="2000" dirty="0">
                <a:latin typeface="Arial"/>
                <a:cs typeface="Arial"/>
              </a:rPr>
              <a:t>propagation</a:t>
            </a:r>
            <a:r>
              <a:rPr sz="2000" spc="-50" dirty="0">
                <a:latin typeface="Arial"/>
                <a:cs typeface="Arial"/>
              </a:rPr>
              <a:t> </a:t>
            </a:r>
            <a:r>
              <a:rPr sz="2000" dirty="0">
                <a:latin typeface="Arial"/>
                <a:cs typeface="Arial"/>
              </a:rPr>
              <a:t>of</a:t>
            </a:r>
            <a:r>
              <a:rPr sz="2000" spc="-40" dirty="0">
                <a:latin typeface="Arial"/>
                <a:cs typeface="Arial"/>
              </a:rPr>
              <a:t> </a:t>
            </a:r>
            <a:r>
              <a:rPr sz="2000" dirty="0">
                <a:latin typeface="Arial"/>
                <a:cs typeface="Arial"/>
              </a:rPr>
              <a:t>updates</a:t>
            </a:r>
            <a:r>
              <a:rPr sz="2000" spc="-55" dirty="0">
                <a:latin typeface="Arial"/>
                <a:cs typeface="Arial"/>
              </a:rPr>
              <a:t> </a:t>
            </a:r>
            <a:r>
              <a:rPr sz="2000" dirty="0">
                <a:latin typeface="Arial"/>
                <a:cs typeface="Arial"/>
              </a:rPr>
              <a:t>take</a:t>
            </a:r>
            <a:r>
              <a:rPr sz="2000" spc="-30" dirty="0">
                <a:latin typeface="Arial"/>
                <a:cs typeface="Arial"/>
              </a:rPr>
              <a:t> </a:t>
            </a:r>
            <a:r>
              <a:rPr sz="2000" spc="-20" dirty="0">
                <a:latin typeface="Arial"/>
                <a:cs typeface="Arial"/>
              </a:rPr>
              <a:t>time</a:t>
            </a:r>
            <a:endParaRPr sz="2000" dirty="0">
              <a:latin typeface="Arial"/>
              <a:cs typeface="Arial"/>
            </a:endParaRPr>
          </a:p>
          <a:p>
            <a:pPr marL="408940" indent="-342900">
              <a:lnSpc>
                <a:spcPct val="100000"/>
              </a:lnSpc>
              <a:spcBef>
                <a:spcPts val="1200"/>
              </a:spcBef>
              <a:buChar char="•"/>
              <a:tabLst>
                <a:tab pos="408940" algn="l"/>
              </a:tabLst>
            </a:pPr>
            <a:r>
              <a:rPr sz="2000" dirty="0">
                <a:latin typeface="Arial"/>
                <a:cs typeface="Arial"/>
              </a:rPr>
              <a:t>Different</a:t>
            </a:r>
            <a:r>
              <a:rPr sz="2000" spc="-50" dirty="0">
                <a:latin typeface="Arial"/>
                <a:cs typeface="Arial"/>
              </a:rPr>
              <a:t> </a:t>
            </a:r>
            <a:r>
              <a:rPr sz="2000" dirty="0">
                <a:latin typeface="Arial"/>
                <a:cs typeface="Arial"/>
              </a:rPr>
              <a:t>sources</a:t>
            </a:r>
            <a:r>
              <a:rPr sz="2000" spc="-70" dirty="0">
                <a:latin typeface="Arial"/>
                <a:cs typeface="Arial"/>
              </a:rPr>
              <a:t> </a:t>
            </a:r>
            <a:r>
              <a:rPr sz="2000" dirty="0">
                <a:latin typeface="Arial"/>
                <a:cs typeface="Arial"/>
              </a:rPr>
              <a:t>may</a:t>
            </a:r>
            <a:r>
              <a:rPr sz="2000" spc="-30" dirty="0">
                <a:latin typeface="Arial"/>
                <a:cs typeface="Arial"/>
              </a:rPr>
              <a:t> </a:t>
            </a:r>
            <a:r>
              <a:rPr sz="2000" dirty="0">
                <a:latin typeface="Arial"/>
                <a:cs typeface="Arial"/>
              </a:rPr>
              <a:t>have</a:t>
            </a:r>
            <a:r>
              <a:rPr sz="2000" spc="-40" dirty="0">
                <a:latin typeface="Arial"/>
                <a:cs typeface="Arial"/>
              </a:rPr>
              <a:t> </a:t>
            </a:r>
            <a:r>
              <a:rPr sz="2000" dirty="0">
                <a:latin typeface="Arial"/>
                <a:cs typeface="Arial"/>
              </a:rPr>
              <a:t>different</a:t>
            </a:r>
            <a:r>
              <a:rPr sz="2000" spc="-50" dirty="0">
                <a:latin typeface="Arial"/>
                <a:cs typeface="Arial"/>
              </a:rPr>
              <a:t> </a:t>
            </a:r>
            <a:r>
              <a:rPr sz="2000" dirty="0">
                <a:latin typeface="Arial"/>
                <a:cs typeface="Arial"/>
              </a:rPr>
              <a:t>unknown</a:t>
            </a:r>
            <a:r>
              <a:rPr sz="2000" spc="-60" dirty="0">
                <a:latin typeface="Arial"/>
                <a:cs typeface="Arial"/>
              </a:rPr>
              <a:t> </a:t>
            </a:r>
            <a:r>
              <a:rPr sz="2000" spc="-10" dirty="0">
                <a:latin typeface="Arial"/>
                <a:cs typeface="Arial"/>
              </a:rPr>
              <a:t>formats</a:t>
            </a:r>
            <a:endParaRPr sz="2000" dirty="0">
              <a:latin typeface="Arial"/>
              <a:cs typeface="Arial"/>
            </a:endParaRPr>
          </a:p>
        </p:txBody>
      </p:sp>
      <p:sp>
        <p:nvSpPr>
          <p:cNvPr id="5" name="object 2">
            <a:extLst>
              <a:ext uri="{FF2B5EF4-FFF2-40B4-BE49-F238E27FC236}">
                <a16:creationId xmlns:a16="http://schemas.microsoft.com/office/drawing/2014/main" id="{86457C1E-1D00-573F-C8C4-BB9480E3DD80}"/>
              </a:ext>
            </a:extLst>
          </p:cNvPr>
          <p:cNvSpPr txBox="1">
            <a:spLocks noGrp="1"/>
          </p:cNvSpPr>
          <p:nvPr>
            <p:ph type="title"/>
          </p:nvPr>
        </p:nvSpPr>
        <p:spPr>
          <a:xfrm flipH="1">
            <a:off x="0" y="0"/>
            <a:ext cx="8696960" cy="820738"/>
          </a:xfrm>
          <a:prstGeom prst="rect">
            <a:avLst/>
          </a:prstGeom>
        </p:spPr>
        <p:txBody>
          <a:bodyPr vert="horz" wrap="square" lIns="0" tIns="264210" rIns="0" bIns="0" rtlCol="0">
            <a:spAutoFit/>
          </a:bodyPr>
          <a:lstStyle/>
          <a:p>
            <a:pPr marL="212725">
              <a:lnSpc>
                <a:spcPct val="100000"/>
              </a:lnSpc>
              <a:spcBef>
                <a:spcPts val="100"/>
              </a:spcBef>
            </a:pPr>
            <a:r>
              <a:rPr dirty="0"/>
              <a:t>Big</a:t>
            </a:r>
            <a:r>
              <a:rPr spc="-15" dirty="0"/>
              <a:t> </a:t>
            </a:r>
            <a:r>
              <a:rPr spc="-20" dirty="0"/>
              <a:t>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057-E9C3-4B25-89F3-3F1B1384A988}"/>
              </a:ext>
            </a:extLst>
          </p:cNvPr>
          <p:cNvSpPr>
            <a:spLocks noGrp="1"/>
          </p:cNvSpPr>
          <p:nvPr>
            <p:ph type="title"/>
          </p:nvPr>
        </p:nvSpPr>
        <p:spPr/>
        <p:txBody>
          <a:bodyPr/>
          <a:lstStyle/>
          <a:p>
            <a:r>
              <a:rPr lang="en-US" dirty="0"/>
              <a:t>Revision History</a:t>
            </a:r>
          </a:p>
        </p:txBody>
      </p:sp>
      <p:sp>
        <p:nvSpPr>
          <p:cNvPr id="4" name="Text Placeholder 3">
            <a:extLst>
              <a:ext uri="{FF2B5EF4-FFF2-40B4-BE49-F238E27FC236}">
                <a16:creationId xmlns:a16="http://schemas.microsoft.com/office/drawing/2014/main" id="{C4153E2C-35FB-44D0-AA3F-1AA0FCEBDF1F}"/>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3261C2AB-F31A-4DBA-92DE-61639D9F2868}"/>
              </a:ext>
            </a:extLst>
          </p:cNvPr>
          <p:cNvSpPr>
            <a:spLocks noGrp="1"/>
          </p:cNvSpPr>
          <p:nvPr>
            <p:ph type="sldNum" sz="quarter" idx="4"/>
          </p:nvPr>
        </p:nvSpPr>
        <p:spPr/>
        <p:txBody>
          <a:bodyPr/>
          <a:lstStyle/>
          <a:p>
            <a:pPr marL="0" marR="0" lvl="0" indent="0" algn="ctr" defTabSz="228600" rtl="0" eaLnBrk="1" fontAlgn="auto" latinLnBrk="0" hangingPunct="1">
              <a:lnSpc>
                <a:spcPct val="100000"/>
              </a:lnSpc>
              <a:spcBef>
                <a:spcPts val="0"/>
              </a:spcBef>
              <a:spcAft>
                <a:spcPts val="1200"/>
              </a:spcAft>
              <a:buClrTx/>
              <a:buSzTx/>
              <a:buFontTx/>
              <a:buNone/>
              <a:tabLst/>
              <a:defRPr/>
            </a:pPr>
            <a:fld id="{CC9E6EB9-168E-4914-8CC7-2E853AFB4F1B}" type="slidenum">
              <a:rPr kumimoji="0" lang="en-US"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228600" rtl="0" eaLnBrk="1" fontAlgn="auto" latinLnBrk="0" hangingPunct="1">
                <a:lnSpc>
                  <a:spcPct val="100000"/>
                </a:lnSpc>
                <a:spcBef>
                  <a:spcPts val="0"/>
                </a:spcBef>
                <a:spcAft>
                  <a:spcPts val="1200"/>
                </a:spcAft>
                <a:buClrTx/>
                <a:buSzTx/>
                <a:buFontTx/>
                <a:buNone/>
                <a:tabLst/>
                <a:defRPr/>
              </a:pPr>
              <a:t>2</a:t>
            </a:fld>
            <a:endParaRPr kumimoji="0" lang="en-US" sz="8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able 5">
            <a:extLst>
              <a:ext uri="{FF2B5EF4-FFF2-40B4-BE49-F238E27FC236}">
                <a16:creationId xmlns:a16="http://schemas.microsoft.com/office/drawing/2014/main" id="{022E591F-6350-42EC-8A6B-7337CE1CC636}"/>
              </a:ext>
            </a:extLst>
          </p:cNvPr>
          <p:cNvGraphicFramePr>
            <a:graphicFrameLocks noGrp="1"/>
          </p:cNvGraphicFramePr>
          <p:nvPr>
            <p:extLst>
              <p:ext uri="{D42A27DB-BD31-4B8C-83A1-F6EECF244321}">
                <p14:modId xmlns:p14="http://schemas.microsoft.com/office/powerpoint/2010/main" val="128113715"/>
              </p:ext>
            </p:extLst>
          </p:nvPr>
        </p:nvGraphicFramePr>
        <p:xfrm>
          <a:off x="487680" y="2133215"/>
          <a:ext cx="11054080" cy="2736418"/>
        </p:xfrm>
        <a:graphic>
          <a:graphicData uri="http://schemas.openxmlformats.org/drawingml/2006/table">
            <a:tbl>
              <a:tblPr>
                <a:tableStyleId>{BC89EF96-8CEA-46FF-86C4-4CE0E7609802}</a:tableStyleId>
              </a:tblPr>
              <a:tblGrid>
                <a:gridCol w="1764936">
                  <a:extLst>
                    <a:ext uri="{9D8B030D-6E8A-4147-A177-3AD203B41FA5}">
                      <a16:colId xmlns:a16="http://schemas.microsoft.com/office/drawing/2014/main" val="2192832423"/>
                    </a:ext>
                  </a:extLst>
                </a:gridCol>
                <a:gridCol w="1857830">
                  <a:extLst>
                    <a:ext uri="{9D8B030D-6E8A-4147-A177-3AD203B41FA5}">
                      <a16:colId xmlns:a16="http://schemas.microsoft.com/office/drawing/2014/main" val="2430312157"/>
                    </a:ext>
                  </a:extLst>
                </a:gridCol>
                <a:gridCol w="2090056">
                  <a:extLst>
                    <a:ext uri="{9D8B030D-6E8A-4147-A177-3AD203B41FA5}">
                      <a16:colId xmlns:a16="http://schemas.microsoft.com/office/drawing/2014/main" val="545544432"/>
                    </a:ext>
                  </a:extLst>
                </a:gridCol>
                <a:gridCol w="2554515">
                  <a:extLst>
                    <a:ext uri="{9D8B030D-6E8A-4147-A177-3AD203B41FA5}">
                      <a16:colId xmlns:a16="http://schemas.microsoft.com/office/drawing/2014/main" val="627843920"/>
                    </a:ext>
                  </a:extLst>
                </a:gridCol>
                <a:gridCol w="2786743">
                  <a:extLst>
                    <a:ext uri="{9D8B030D-6E8A-4147-A177-3AD203B41FA5}">
                      <a16:colId xmlns:a16="http://schemas.microsoft.com/office/drawing/2014/main" val="888678037"/>
                    </a:ext>
                  </a:extLst>
                </a:gridCol>
              </a:tblGrid>
              <a:tr h="827383">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Version</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Date</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Author</a:t>
                      </a:r>
                    </a:p>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Reviewed by</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Comments</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1158275"/>
                  </a:ext>
                </a:extLst>
              </a:tr>
              <a:tr h="564537">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2.0</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-Sep-2021</a:t>
                      </a:r>
                    </a:p>
                  </a:txBody>
                  <a:tcPr marL="68580" marR="68580" marT="0" marB="0"/>
                </a:tc>
                <a:tc>
                  <a:txBody>
                    <a:bodyPr/>
                    <a:lstStyle/>
                    <a:p>
                      <a:pPr marL="0" marR="0">
                        <a:spcBef>
                          <a:spcPts val="0"/>
                        </a:spcBef>
                        <a:spcAft>
                          <a:spcPts val="0"/>
                        </a:spcAft>
                        <a:tabLst>
                          <a:tab pos="2743200" algn="ctr"/>
                          <a:tab pos="5486400" algn="r"/>
                        </a:tabLst>
                      </a:pPr>
                      <a:r>
                        <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Snigdha Rane Bhawsar</a:t>
                      </a:r>
                    </a:p>
                  </a:txBody>
                  <a:tcPr marL="68580" marR="68580" marT="0" marB="0"/>
                </a:tc>
                <a:tc>
                  <a:txBody>
                    <a:bodyPr/>
                    <a:lstStyle/>
                    <a:p>
                      <a:pPr marL="0" marR="0">
                        <a:spcBef>
                          <a:spcPts val="0"/>
                        </a:spcBef>
                        <a:spcAft>
                          <a:spcPts val="0"/>
                        </a:spcAft>
                        <a:tabLst>
                          <a:tab pos="2743200" algn="ctr"/>
                          <a:tab pos="5486400" algn="r"/>
                        </a:tabLst>
                      </a:pP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1400" dirty="0">
                          <a:effectLst/>
                          <a:latin typeface="Arial" panose="020B0604020202020204" pitchFamily="34" charset="0"/>
                          <a:cs typeface="Arial" panose="020B0604020202020204" pitchFamily="34" charset="0"/>
                        </a:rPr>
                        <a:t>Initial Version</a:t>
                      </a:r>
                      <a:endParaRPr lang="en-US"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49719139"/>
                  </a:ext>
                </a:extLst>
              </a:tr>
              <a:tr h="448166">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r>
                        <a:rPr lang="en-US" sz="1400" kern="1200" dirty="0">
                          <a:solidFill>
                            <a:schemeClr val="tx1"/>
                          </a:solidFill>
                          <a:effectLst/>
                          <a:latin typeface="Arial" panose="020B0604020202020204" pitchFamily="34" charset="0"/>
                          <a:ea typeface="+mn-ea"/>
                          <a:cs typeface="Arial" panose="020B0604020202020204" pitchFamily="34" charset="0"/>
                        </a:rPr>
                        <a:t> </a:t>
                      </a:r>
                    </a:p>
                  </a:txBody>
                  <a:tcPr marL="68580" marR="68580" marT="0" marB="0"/>
                </a:tc>
                <a:tc>
                  <a:txBody>
                    <a:bodyPr/>
                    <a:lstStyle/>
                    <a:p>
                      <a:pPr marL="0" marR="0" algn="l" defTabSz="914400" rtl="0" eaLnBrk="1" latinLnBrk="0" hangingPunct="1">
                        <a:spcBef>
                          <a:spcPts val="0"/>
                        </a:spcBef>
                        <a:spcAft>
                          <a:spcPts val="0"/>
                        </a:spcAft>
                        <a:tabLst>
                          <a:tab pos="2743200" algn="ctr"/>
                          <a:tab pos="5486400" algn="r"/>
                        </a:tabLst>
                      </a:pPr>
                      <a:endParaRPr lang="en-US" sz="1400" kern="1200" dirty="0">
                        <a:solidFill>
                          <a:schemeClr val="tx1"/>
                        </a:solidFill>
                        <a:effectLst/>
                        <a:latin typeface="Arial" panose="020B0604020202020204" pitchFamily="34" charset="0"/>
                        <a:ea typeface="+mn-ea"/>
                        <a:cs typeface="Arial" panose="020B0604020202020204" pitchFamily="34" charset="0"/>
                      </a:endParaRPr>
                    </a:p>
                  </a:txBody>
                  <a:tcPr marL="68580" marR="68580" marT="0" marB="0"/>
                </a:tc>
                <a:extLst>
                  <a:ext uri="{0D108BD9-81ED-4DB2-BD59-A6C34878D82A}">
                    <a16:rowId xmlns:a16="http://schemas.microsoft.com/office/drawing/2014/main" val="153845217"/>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15431396"/>
                  </a:ext>
                </a:extLst>
              </a:tr>
              <a:tr h="448166">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a:effectLst/>
                          <a:latin typeface="Arial" panose="020B0604020202020204" pitchFamily="34" charset="0"/>
                          <a:cs typeface="Arial" panose="020B0604020202020204" pitchFamily="34" charset="0"/>
                        </a:rPr>
                        <a:t> </a:t>
                      </a:r>
                      <a:endParaRPr lang="en-US" sz="200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tabLst>
                          <a:tab pos="2743200" algn="ctr"/>
                          <a:tab pos="5486400" algn="r"/>
                        </a:tabLst>
                      </a:pPr>
                      <a:r>
                        <a:rPr lang="en-US" sz="2000" dirty="0">
                          <a:effectLst/>
                          <a:latin typeface="Arial" panose="020B0604020202020204" pitchFamily="34" charset="0"/>
                          <a:cs typeface="Arial" panose="020B0604020202020204" pitchFamily="34" charset="0"/>
                        </a:rPr>
                        <a:t> </a:t>
                      </a:r>
                      <a:endParaRPr lang="en-US"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0864928"/>
                  </a:ext>
                </a:extLst>
              </a:tr>
            </a:tbl>
          </a:graphicData>
        </a:graphic>
      </p:graphicFrame>
    </p:spTree>
    <p:extLst>
      <p:ext uri="{BB962C8B-B14F-4D97-AF65-F5344CB8AC3E}">
        <p14:creationId xmlns:p14="http://schemas.microsoft.com/office/powerpoint/2010/main" val="395391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8124" y="221691"/>
            <a:ext cx="6031561" cy="574675"/>
          </a:xfrm>
          <a:prstGeom prst="rect">
            <a:avLst/>
          </a:prstGeom>
        </p:spPr>
        <p:txBody>
          <a:bodyPr vert="horz" wrap="square" lIns="0" tIns="12700" rIns="0" bIns="0" rtlCol="0">
            <a:spAutoFit/>
          </a:bodyPr>
          <a:lstStyle/>
          <a:p>
            <a:pPr marL="12700">
              <a:lnSpc>
                <a:spcPct val="100000"/>
              </a:lnSpc>
              <a:spcBef>
                <a:spcPts val="100"/>
              </a:spcBef>
            </a:pPr>
            <a:r>
              <a:rPr dirty="0"/>
              <a:t>3</a:t>
            </a:r>
            <a:r>
              <a:rPr spc="-10" dirty="0"/>
              <a:t> </a:t>
            </a:r>
            <a:r>
              <a:rPr dirty="0"/>
              <a:t>Vs</a:t>
            </a:r>
            <a:r>
              <a:rPr spc="-10" dirty="0"/>
              <a:t> </a:t>
            </a:r>
            <a:r>
              <a:rPr dirty="0"/>
              <a:t>Of</a:t>
            </a:r>
            <a:r>
              <a:rPr spc="200" dirty="0"/>
              <a:t> </a:t>
            </a:r>
            <a:r>
              <a:rPr dirty="0"/>
              <a:t>Big</a:t>
            </a:r>
            <a:r>
              <a:rPr spc="-5" dirty="0"/>
              <a:t> </a:t>
            </a:r>
            <a:r>
              <a:rPr spc="-20" dirty="0"/>
              <a:t>Data</a:t>
            </a:r>
          </a:p>
        </p:txBody>
      </p:sp>
      <p:sp>
        <p:nvSpPr>
          <p:cNvPr id="3" name="object 3"/>
          <p:cNvSpPr txBox="1"/>
          <p:nvPr/>
        </p:nvSpPr>
        <p:spPr>
          <a:xfrm>
            <a:off x="322884" y="1547876"/>
            <a:ext cx="3237230" cy="916305"/>
          </a:xfrm>
          <a:prstGeom prst="rect">
            <a:avLst/>
          </a:prstGeom>
        </p:spPr>
        <p:txBody>
          <a:bodyPr vert="horz" wrap="square" lIns="0" tIns="13335" rIns="0" bIns="0" rtlCol="0">
            <a:spAutoFit/>
          </a:bodyPr>
          <a:lstStyle/>
          <a:p>
            <a:pPr marL="354965" indent="-342265">
              <a:lnSpc>
                <a:spcPct val="100000"/>
              </a:lnSpc>
              <a:spcBef>
                <a:spcPts val="105"/>
              </a:spcBef>
              <a:buChar char="•"/>
              <a:tabLst>
                <a:tab pos="354965" algn="l"/>
              </a:tabLst>
            </a:pPr>
            <a:r>
              <a:rPr sz="1400" spc="-20" dirty="0">
                <a:solidFill>
                  <a:srgbClr val="7D00FF"/>
                </a:solidFill>
                <a:latin typeface="Arial"/>
                <a:cs typeface="Arial"/>
              </a:rPr>
              <a:t>Volume</a:t>
            </a:r>
            <a:r>
              <a:rPr sz="1400" spc="-20" dirty="0">
                <a:latin typeface="Arial"/>
                <a:cs typeface="Arial"/>
              </a:rPr>
              <a:t>:</a:t>
            </a:r>
            <a:r>
              <a:rPr sz="1400" spc="-95" dirty="0">
                <a:latin typeface="Arial"/>
                <a:cs typeface="Arial"/>
              </a:rPr>
              <a:t> </a:t>
            </a:r>
            <a:r>
              <a:rPr sz="1400" dirty="0">
                <a:latin typeface="Arial"/>
                <a:cs typeface="Arial"/>
              </a:rPr>
              <a:t>Amount</a:t>
            </a:r>
            <a:r>
              <a:rPr sz="1400" spc="-20" dirty="0">
                <a:latin typeface="Arial"/>
                <a:cs typeface="Arial"/>
              </a:rPr>
              <a:t> </a:t>
            </a:r>
            <a:r>
              <a:rPr sz="1400" dirty="0">
                <a:latin typeface="Arial"/>
                <a:cs typeface="Arial"/>
              </a:rPr>
              <a:t>of </a:t>
            </a:r>
            <a:r>
              <a:rPr sz="1400" spc="-20" dirty="0">
                <a:latin typeface="Arial"/>
                <a:cs typeface="Arial"/>
              </a:rPr>
              <a:t>data</a:t>
            </a:r>
            <a:endParaRPr sz="1400">
              <a:latin typeface="Arial"/>
              <a:cs typeface="Arial"/>
            </a:endParaRPr>
          </a:p>
          <a:p>
            <a:pPr marL="527685">
              <a:lnSpc>
                <a:spcPct val="100000"/>
              </a:lnSpc>
              <a:spcBef>
                <a:spcPts val="1235"/>
              </a:spcBef>
              <a:tabLst>
                <a:tab pos="870585" algn="l"/>
              </a:tabLst>
            </a:pPr>
            <a:r>
              <a:rPr sz="1400" spc="-50" dirty="0">
                <a:latin typeface="Arial"/>
                <a:cs typeface="Arial"/>
              </a:rPr>
              <a:t>–</a:t>
            </a:r>
            <a:r>
              <a:rPr sz="1400" dirty="0">
                <a:latin typeface="Arial"/>
                <a:cs typeface="Arial"/>
              </a:rPr>
              <a:t>	Scales</a:t>
            </a:r>
            <a:r>
              <a:rPr sz="1400" spc="-30" dirty="0">
                <a:latin typeface="Arial"/>
                <a:cs typeface="Arial"/>
              </a:rPr>
              <a:t> </a:t>
            </a:r>
            <a:r>
              <a:rPr sz="1400" dirty="0">
                <a:latin typeface="Arial"/>
                <a:cs typeface="Arial"/>
              </a:rPr>
              <a:t>to</a:t>
            </a:r>
            <a:r>
              <a:rPr sz="1400" spc="-20" dirty="0">
                <a:latin typeface="Arial"/>
                <a:cs typeface="Arial"/>
              </a:rPr>
              <a:t> </a:t>
            </a:r>
            <a:r>
              <a:rPr sz="1400" spc="-10" dirty="0">
                <a:latin typeface="Arial"/>
                <a:cs typeface="Arial"/>
              </a:rPr>
              <a:t>petabytes</a:t>
            </a:r>
            <a:endParaRPr sz="1400">
              <a:latin typeface="Arial"/>
              <a:cs typeface="Arial"/>
            </a:endParaRPr>
          </a:p>
          <a:p>
            <a:pPr marL="354965" indent="-342265">
              <a:lnSpc>
                <a:spcPct val="100000"/>
              </a:lnSpc>
              <a:spcBef>
                <a:spcPts val="730"/>
              </a:spcBef>
              <a:buChar char="•"/>
              <a:tabLst>
                <a:tab pos="354965" algn="l"/>
              </a:tabLst>
            </a:pPr>
            <a:r>
              <a:rPr sz="1400" spc="-10" dirty="0">
                <a:solidFill>
                  <a:srgbClr val="7D00FF"/>
                </a:solidFill>
                <a:latin typeface="Arial"/>
                <a:cs typeface="Arial"/>
              </a:rPr>
              <a:t>Variety</a:t>
            </a:r>
            <a:r>
              <a:rPr sz="1400" spc="-10" dirty="0">
                <a:latin typeface="Arial"/>
                <a:cs typeface="Arial"/>
              </a:rPr>
              <a:t>:</a:t>
            </a:r>
            <a:r>
              <a:rPr sz="1400" spc="-40" dirty="0">
                <a:latin typeface="Arial"/>
                <a:cs typeface="Arial"/>
              </a:rPr>
              <a:t> </a:t>
            </a:r>
            <a:r>
              <a:rPr sz="1400" dirty="0">
                <a:latin typeface="Arial"/>
                <a:cs typeface="Arial"/>
              </a:rPr>
              <a:t>Number</a:t>
            </a:r>
            <a:r>
              <a:rPr sz="1400" spc="-45" dirty="0">
                <a:latin typeface="Arial"/>
                <a:cs typeface="Arial"/>
              </a:rPr>
              <a:t> </a:t>
            </a:r>
            <a:r>
              <a:rPr sz="1400" dirty="0">
                <a:latin typeface="Arial"/>
                <a:cs typeface="Arial"/>
              </a:rPr>
              <a:t>and</a:t>
            </a:r>
            <a:r>
              <a:rPr sz="1400" spc="-40" dirty="0">
                <a:latin typeface="Arial"/>
                <a:cs typeface="Arial"/>
              </a:rPr>
              <a:t> </a:t>
            </a:r>
            <a:r>
              <a:rPr sz="1400" dirty="0">
                <a:latin typeface="Arial"/>
                <a:cs typeface="Arial"/>
              </a:rPr>
              <a:t>type</a:t>
            </a:r>
            <a:r>
              <a:rPr sz="1400" spc="-35" dirty="0">
                <a:latin typeface="Arial"/>
                <a:cs typeface="Arial"/>
              </a:rPr>
              <a:t> </a:t>
            </a:r>
            <a:r>
              <a:rPr sz="1400" dirty="0">
                <a:latin typeface="Arial"/>
                <a:cs typeface="Arial"/>
              </a:rPr>
              <a:t>of</a:t>
            </a:r>
            <a:r>
              <a:rPr sz="1400" spc="-20" dirty="0">
                <a:latin typeface="Arial"/>
                <a:cs typeface="Arial"/>
              </a:rPr>
              <a:t> </a:t>
            </a:r>
            <a:r>
              <a:rPr sz="1400" spc="-10" dirty="0">
                <a:latin typeface="Arial"/>
                <a:cs typeface="Arial"/>
              </a:rPr>
              <a:t>sources</a:t>
            </a:r>
            <a:endParaRPr sz="1400">
              <a:latin typeface="Arial"/>
              <a:cs typeface="Arial"/>
            </a:endParaRPr>
          </a:p>
        </p:txBody>
      </p:sp>
      <p:sp>
        <p:nvSpPr>
          <p:cNvPr id="4" name="object 4"/>
          <p:cNvSpPr txBox="1"/>
          <p:nvPr/>
        </p:nvSpPr>
        <p:spPr>
          <a:xfrm>
            <a:off x="322884" y="2498191"/>
            <a:ext cx="3370579" cy="2257425"/>
          </a:xfrm>
          <a:prstGeom prst="rect">
            <a:avLst/>
          </a:prstGeom>
        </p:spPr>
        <p:txBody>
          <a:bodyPr vert="horz" wrap="square" lIns="0" tIns="109855" rIns="0" bIns="0" rtlCol="0">
            <a:spAutoFit/>
          </a:bodyPr>
          <a:lstStyle/>
          <a:p>
            <a:pPr marL="870585" indent="-342900">
              <a:lnSpc>
                <a:spcPct val="100000"/>
              </a:lnSpc>
              <a:spcBef>
                <a:spcPts val="865"/>
              </a:spcBef>
              <a:buChar char="–"/>
              <a:tabLst>
                <a:tab pos="870585" algn="l"/>
              </a:tabLst>
            </a:pPr>
            <a:r>
              <a:rPr sz="1400" dirty="0">
                <a:latin typeface="Arial"/>
                <a:cs typeface="Arial"/>
              </a:rPr>
              <a:t>Support</a:t>
            </a:r>
            <a:r>
              <a:rPr sz="1400" spc="-40" dirty="0">
                <a:latin typeface="Arial"/>
                <a:cs typeface="Arial"/>
              </a:rPr>
              <a:t> </a:t>
            </a:r>
            <a:r>
              <a:rPr sz="1400" dirty="0">
                <a:latin typeface="Arial"/>
                <a:cs typeface="Arial"/>
              </a:rPr>
              <a:t>federated</a:t>
            </a:r>
            <a:r>
              <a:rPr sz="1400" spc="-55" dirty="0">
                <a:latin typeface="Arial"/>
                <a:cs typeface="Arial"/>
              </a:rPr>
              <a:t> </a:t>
            </a:r>
            <a:r>
              <a:rPr sz="1400" dirty="0">
                <a:latin typeface="Arial"/>
                <a:cs typeface="Arial"/>
              </a:rPr>
              <a:t>data</a:t>
            </a:r>
            <a:r>
              <a:rPr sz="1400" spc="-25" dirty="0">
                <a:latin typeface="Arial"/>
                <a:cs typeface="Arial"/>
              </a:rPr>
              <a:t> </a:t>
            </a:r>
            <a:r>
              <a:rPr sz="1400" spc="-10" dirty="0">
                <a:latin typeface="Arial"/>
                <a:cs typeface="Arial"/>
              </a:rPr>
              <a:t>sources</a:t>
            </a:r>
            <a:endParaRPr sz="1400">
              <a:latin typeface="Arial"/>
              <a:cs typeface="Arial"/>
            </a:endParaRPr>
          </a:p>
          <a:p>
            <a:pPr marL="870585" indent="-342900">
              <a:lnSpc>
                <a:spcPct val="100000"/>
              </a:lnSpc>
              <a:spcBef>
                <a:spcPts val="770"/>
              </a:spcBef>
              <a:buChar char="–"/>
              <a:tabLst>
                <a:tab pos="870585" algn="l"/>
              </a:tabLst>
            </a:pPr>
            <a:r>
              <a:rPr sz="1400" dirty="0">
                <a:latin typeface="Arial"/>
                <a:cs typeface="Arial"/>
              </a:rPr>
              <a:t>Cloud</a:t>
            </a:r>
            <a:r>
              <a:rPr sz="1400" spc="-45" dirty="0">
                <a:latin typeface="Arial"/>
                <a:cs typeface="Arial"/>
              </a:rPr>
              <a:t> </a:t>
            </a:r>
            <a:r>
              <a:rPr sz="1400" spc="-10" dirty="0">
                <a:latin typeface="Arial"/>
                <a:cs typeface="Arial"/>
              </a:rPr>
              <a:t>storage</a:t>
            </a:r>
            <a:endParaRPr sz="1400">
              <a:latin typeface="Arial"/>
              <a:cs typeface="Arial"/>
            </a:endParaRPr>
          </a:p>
          <a:p>
            <a:pPr marL="870585" indent="-342900">
              <a:lnSpc>
                <a:spcPct val="100000"/>
              </a:lnSpc>
              <a:spcBef>
                <a:spcPts val="765"/>
              </a:spcBef>
              <a:buChar char="–"/>
              <a:tabLst>
                <a:tab pos="870585" algn="l"/>
              </a:tabLst>
            </a:pPr>
            <a:r>
              <a:rPr sz="1400" spc="-10" dirty="0">
                <a:latin typeface="Arial"/>
                <a:cs typeface="Arial"/>
              </a:rPr>
              <a:t>BigTable</a:t>
            </a:r>
            <a:endParaRPr sz="1400">
              <a:latin typeface="Arial"/>
              <a:cs typeface="Arial"/>
            </a:endParaRPr>
          </a:p>
          <a:p>
            <a:pPr marL="870585" indent="-342900">
              <a:lnSpc>
                <a:spcPct val="100000"/>
              </a:lnSpc>
              <a:spcBef>
                <a:spcPts val="775"/>
              </a:spcBef>
              <a:buChar char="–"/>
              <a:tabLst>
                <a:tab pos="870585" algn="l"/>
              </a:tabLst>
            </a:pPr>
            <a:r>
              <a:rPr sz="1400" dirty="0">
                <a:latin typeface="Arial"/>
                <a:cs typeface="Arial"/>
              </a:rPr>
              <a:t>Google</a:t>
            </a:r>
            <a:r>
              <a:rPr sz="1400" spc="-65" dirty="0">
                <a:latin typeface="Arial"/>
                <a:cs typeface="Arial"/>
              </a:rPr>
              <a:t> </a:t>
            </a:r>
            <a:r>
              <a:rPr sz="1400" dirty="0">
                <a:latin typeface="Arial"/>
                <a:cs typeface="Arial"/>
              </a:rPr>
              <a:t>Drive</a:t>
            </a:r>
            <a:r>
              <a:rPr sz="1400" spc="-20" dirty="0">
                <a:latin typeface="Arial"/>
                <a:cs typeface="Arial"/>
              </a:rPr>
              <a:t> </a:t>
            </a:r>
            <a:r>
              <a:rPr sz="1400" spc="-10" dirty="0">
                <a:latin typeface="Arial"/>
                <a:cs typeface="Arial"/>
              </a:rPr>
              <a:t>spreadsheets</a:t>
            </a:r>
            <a:endParaRPr sz="1400">
              <a:latin typeface="Arial"/>
              <a:cs typeface="Arial"/>
            </a:endParaRPr>
          </a:p>
          <a:p>
            <a:pPr marL="354965" indent="-342265">
              <a:lnSpc>
                <a:spcPct val="100000"/>
              </a:lnSpc>
              <a:spcBef>
                <a:spcPts val="730"/>
              </a:spcBef>
              <a:buChar char="•"/>
              <a:tabLst>
                <a:tab pos="354965" algn="l"/>
              </a:tabLst>
            </a:pPr>
            <a:r>
              <a:rPr sz="1400" spc="-10" dirty="0">
                <a:solidFill>
                  <a:srgbClr val="7D00FF"/>
                </a:solidFill>
                <a:latin typeface="Arial"/>
                <a:cs typeface="Arial"/>
              </a:rPr>
              <a:t>Velocity</a:t>
            </a:r>
            <a:r>
              <a:rPr sz="1400" spc="-10" dirty="0">
                <a:latin typeface="Arial"/>
                <a:cs typeface="Arial"/>
              </a:rPr>
              <a:t>:</a:t>
            </a:r>
            <a:r>
              <a:rPr sz="1400" spc="-40" dirty="0">
                <a:latin typeface="Arial"/>
                <a:cs typeface="Arial"/>
              </a:rPr>
              <a:t> </a:t>
            </a:r>
            <a:r>
              <a:rPr sz="1400" dirty="0">
                <a:latin typeface="Arial"/>
                <a:cs typeface="Arial"/>
              </a:rPr>
              <a:t>Batch</a:t>
            </a:r>
            <a:r>
              <a:rPr sz="1400" spc="-30" dirty="0">
                <a:latin typeface="Arial"/>
                <a:cs typeface="Arial"/>
              </a:rPr>
              <a:t> </a:t>
            </a:r>
            <a:r>
              <a:rPr sz="1400" dirty="0">
                <a:latin typeface="Arial"/>
                <a:cs typeface="Arial"/>
              </a:rPr>
              <a:t>and</a:t>
            </a:r>
            <a:r>
              <a:rPr sz="1400" spc="-25" dirty="0">
                <a:latin typeface="Arial"/>
                <a:cs typeface="Arial"/>
              </a:rPr>
              <a:t> </a:t>
            </a:r>
            <a:r>
              <a:rPr sz="1400" spc="-10" dirty="0">
                <a:latin typeface="Arial"/>
                <a:cs typeface="Arial"/>
              </a:rPr>
              <a:t>streaming</a:t>
            </a:r>
            <a:endParaRPr sz="1400">
              <a:latin typeface="Arial"/>
              <a:cs typeface="Arial"/>
            </a:endParaRPr>
          </a:p>
          <a:p>
            <a:pPr marL="870585" lvl="1" indent="-342900">
              <a:lnSpc>
                <a:spcPct val="100000"/>
              </a:lnSpc>
              <a:spcBef>
                <a:spcPts val="1235"/>
              </a:spcBef>
              <a:buChar char="–"/>
              <a:tabLst>
                <a:tab pos="870585" algn="l"/>
              </a:tabLst>
            </a:pPr>
            <a:r>
              <a:rPr sz="1400" dirty="0">
                <a:latin typeface="Arial"/>
                <a:cs typeface="Arial"/>
              </a:rPr>
              <a:t>Streaming</a:t>
            </a:r>
            <a:r>
              <a:rPr sz="1400" spc="-65" dirty="0">
                <a:latin typeface="Arial"/>
                <a:cs typeface="Arial"/>
              </a:rPr>
              <a:t> </a:t>
            </a:r>
            <a:r>
              <a:rPr sz="1400" spc="-10" dirty="0">
                <a:latin typeface="Arial"/>
                <a:cs typeface="Arial"/>
              </a:rPr>
              <a:t>ingestion</a:t>
            </a:r>
            <a:endParaRPr sz="1400">
              <a:latin typeface="Arial"/>
              <a:cs typeface="Arial"/>
            </a:endParaRPr>
          </a:p>
          <a:p>
            <a:pPr marL="870585" lvl="1" indent="-342900">
              <a:lnSpc>
                <a:spcPct val="100000"/>
              </a:lnSpc>
              <a:spcBef>
                <a:spcPts val="770"/>
              </a:spcBef>
              <a:buChar char="–"/>
              <a:tabLst>
                <a:tab pos="870585" algn="l"/>
              </a:tabLst>
            </a:pPr>
            <a:r>
              <a:rPr sz="1400" spc="-10" dirty="0">
                <a:latin typeface="Arial"/>
                <a:cs typeface="Arial"/>
              </a:rPr>
              <a:t>Real-</a:t>
            </a:r>
            <a:r>
              <a:rPr sz="1400" dirty="0">
                <a:latin typeface="Arial"/>
                <a:cs typeface="Arial"/>
              </a:rPr>
              <a:t>time</a:t>
            </a:r>
            <a:r>
              <a:rPr sz="1400" spc="-25" dirty="0">
                <a:latin typeface="Arial"/>
                <a:cs typeface="Arial"/>
              </a:rPr>
              <a:t> </a:t>
            </a:r>
            <a:r>
              <a:rPr sz="1400" spc="-10" dirty="0">
                <a:latin typeface="Arial"/>
                <a:cs typeface="Arial"/>
              </a:rPr>
              <a:t>queries</a:t>
            </a:r>
            <a:endParaRPr sz="1400">
              <a:latin typeface="Arial"/>
              <a:cs typeface="Arial"/>
            </a:endParaRPr>
          </a:p>
        </p:txBody>
      </p:sp>
      <p:sp>
        <p:nvSpPr>
          <p:cNvPr id="5" name="object 5"/>
          <p:cNvSpPr txBox="1"/>
          <p:nvPr/>
        </p:nvSpPr>
        <p:spPr>
          <a:xfrm>
            <a:off x="357022" y="955928"/>
            <a:ext cx="1859914" cy="330835"/>
          </a:xfrm>
          <a:prstGeom prst="rect">
            <a:avLst/>
          </a:prstGeom>
        </p:spPr>
        <p:txBody>
          <a:bodyPr vert="horz" wrap="square" lIns="0" tIns="13335" rIns="0" bIns="0" rtlCol="0">
            <a:spAutoFit/>
          </a:bodyPr>
          <a:lstStyle/>
          <a:p>
            <a:pPr marL="12700">
              <a:lnSpc>
                <a:spcPct val="100000"/>
              </a:lnSpc>
              <a:spcBef>
                <a:spcPts val="105"/>
              </a:spcBef>
            </a:pPr>
            <a:r>
              <a:rPr sz="2000" b="1" dirty="0">
                <a:solidFill>
                  <a:srgbClr val="7D00FF"/>
                </a:solidFill>
                <a:latin typeface="Arial"/>
                <a:cs typeface="Arial"/>
              </a:rPr>
              <a:t>Support</a:t>
            </a:r>
            <a:r>
              <a:rPr sz="2000" b="1" spc="-45" dirty="0">
                <a:solidFill>
                  <a:srgbClr val="7D00FF"/>
                </a:solidFill>
                <a:latin typeface="Arial"/>
                <a:cs typeface="Arial"/>
              </a:rPr>
              <a:t> </a:t>
            </a:r>
            <a:r>
              <a:rPr sz="2000" b="1" dirty="0">
                <a:solidFill>
                  <a:srgbClr val="7D00FF"/>
                </a:solidFill>
                <a:latin typeface="Arial"/>
                <a:cs typeface="Arial"/>
              </a:rPr>
              <a:t>for</a:t>
            </a:r>
            <a:r>
              <a:rPr sz="2000" b="1" spc="-40" dirty="0">
                <a:solidFill>
                  <a:srgbClr val="7D00FF"/>
                </a:solidFill>
                <a:latin typeface="Arial"/>
                <a:cs typeface="Arial"/>
              </a:rPr>
              <a:t> </a:t>
            </a:r>
            <a:r>
              <a:rPr sz="2000" b="1" dirty="0">
                <a:solidFill>
                  <a:srgbClr val="7D00FF"/>
                </a:solidFill>
                <a:latin typeface="Arial"/>
                <a:cs typeface="Arial"/>
              </a:rPr>
              <a:t>3</a:t>
            </a:r>
            <a:r>
              <a:rPr sz="2000" b="1" spc="-30" dirty="0">
                <a:solidFill>
                  <a:srgbClr val="7D00FF"/>
                </a:solidFill>
                <a:latin typeface="Arial"/>
                <a:cs typeface="Arial"/>
              </a:rPr>
              <a:t> </a:t>
            </a:r>
            <a:r>
              <a:rPr sz="2000" b="1" spc="-50" dirty="0">
                <a:solidFill>
                  <a:srgbClr val="7D00FF"/>
                </a:solidFill>
                <a:latin typeface="Arial"/>
                <a:cs typeface="Arial"/>
              </a:rPr>
              <a:t>V</a:t>
            </a:r>
            <a:endParaRPr sz="2000">
              <a:latin typeface="Arial"/>
              <a:cs typeface="Arial"/>
            </a:endParaRPr>
          </a:p>
        </p:txBody>
      </p:sp>
      <p:grpSp>
        <p:nvGrpSpPr>
          <p:cNvPr id="6" name="object 6"/>
          <p:cNvGrpSpPr/>
          <p:nvPr/>
        </p:nvGrpSpPr>
        <p:grpSpPr>
          <a:xfrm>
            <a:off x="5154167" y="585216"/>
            <a:ext cx="6146165" cy="5567045"/>
            <a:chOff x="5154167" y="585216"/>
            <a:chExt cx="6146165" cy="5567045"/>
          </a:xfrm>
        </p:grpSpPr>
        <p:pic>
          <p:nvPicPr>
            <p:cNvPr id="7" name="object 7"/>
            <p:cNvPicPr/>
            <p:nvPr/>
          </p:nvPicPr>
          <p:blipFill>
            <a:blip r:embed="rId2" cstate="print"/>
            <a:stretch>
              <a:fillRect/>
            </a:stretch>
          </p:blipFill>
          <p:spPr>
            <a:xfrm>
              <a:off x="6007988" y="923925"/>
              <a:ext cx="5292090" cy="5132070"/>
            </a:xfrm>
            <a:prstGeom prst="rect">
              <a:avLst/>
            </a:prstGeom>
          </p:spPr>
        </p:pic>
        <p:sp>
          <p:nvSpPr>
            <p:cNvPr id="8" name="object 8"/>
            <p:cNvSpPr/>
            <p:nvPr/>
          </p:nvSpPr>
          <p:spPr>
            <a:xfrm>
              <a:off x="5154168" y="585215"/>
              <a:ext cx="5364480" cy="5567045"/>
            </a:xfrm>
            <a:custGeom>
              <a:avLst/>
              <a:gdLst/>
              <a:ahLst/>
              <a:cxnLst/>
              <a:rect l="l" t="t" r="r" b="b"/>
              <a:pathLst>
                <a:path w="5364480" h="5567045">
                  <a:moveTo>
                    <a:pt x="227457" y="3003677"/>
                  </a:moveTo>
                  <a:lnTo>
                    <a:pt x="226441" y="2946527"/>
                  </a:lnTo>
                  <a:lnTo>
                    <a:pt x="170942" y="2947517"/>
                  </a:lnTo>
                  <a:lnTo>
                    <a:pt x="169926" y="2890393"/>
                  </a:lnTo>
                  <a:lnTo>
                    <a:pt x="0" y="2979039"/>
                  </a:lnTo>
                  <a:lnTo>
                    <a:pt x="172974" y="3061716"/>
                  </a:lnTo>
                  <a:lnTo>
                    <a:pt x="171958" y="3004705"/>
                  </a:lnTo>
                  <a:lnTo>
                    <a:pt x="227457" y="3003677"/>
                  </a:lnTo>
                  <a:close/>
                </a:path>
                <a:path w="5364480" h="5567045">
                  <a:moveTo>
                    <a:pt x="341757" y="3001645"/>
                  </a:moveTo>
                  <a:lnTo>
                    <a:pt x="340741" y="2944495"/>
                  </a:lnTo>
                  <a:lnTo>
                    <a:pt x="283591" y="2945511"/>
                  </a:lnTo>
                  <a:lnTo>
                    <a:pt x="284607" y="3002661"/>
                  </a:lnTo>
                  <a:lnTo>
                    <a:pt x="341757" y="3001645"/>
                  </a:lnTo>
                  <a:close/>
                </a:path>
                <a:path w="5364480" h="5567045">
                  <a:moveTo>
                    <a:pt x="455930" y="2999613"/>
                  </a:moveTo>
                  <a:lnTo>
                    <a:pt x="455041" y="2942463"/>
                  </a:lnTo>
                  <a:lnTo>
                    <a:pt x="397891" y="2943479"/>
                  </a:lnTo>
                  <a:lnTo>
                    <a:pt x="398907" y="3000641"/>
                  </a:lnTo>
                  <a:lnTo>
                    <a:pt x="455930" y="2999613"/>
                  </a:lnTo>
                  <a:close/>
                </a:path>
                <a:path w="5364480" h="5567045">
                  <a:moveTo>
                    <a:pt x="570230" y="2997581"/>
                  </a:moveTo>
                  <a:lnTo>
                    <a:pt x="569214" y="2940431"/>
                  </a:lnTo>
                  <a:lnTo>
                    <a:pt x="512191" y="2941447"/>
                  </a:lnTo>
                  <a:lnTo>
                    <a:pt x="513080" y="2998597"/>
                  </a:lnTo>
                  <a:lnTo>
                    <a:pt x="570230" y="2997581"/>
                  </a:lnTo>
                  <a:close/>
                </a:path>
                <a:path w="5364480" h="5567045">
                  <a:moveTo>
                    <a:pt x="684530" y="2995676"/>
                  </a:moveTo>
                  <a:lnTo>
                    <a:pt x="683514" y="2938526"/>
                  </a:lnTo>
                  <a:lnTo>
                    <a:pt x="626364" y="2939542"/>
                  </a:lnTo>
                  <a:lnTo>
                    <a:pt x="627380" y="2996565"/>
                  </a:lnTo>
                  <a:lnTo>
                    <a:pt x="684530" y="2995676"/>
                  </a:lnTo>
                  <a:close/>
                </a:path>
                <a:path w="5364480" h="5567045">
                  <a:moveTo>
                    <a:pt x="798830" y="2993644"/>
                  </a:moveTo>
                  <a:lnTo>
                    <a:pt x="797814" y="2936494"/>
                  </a:lnTo>
                  <a:lnTo>
                    <a:pt x="740664" y="2937510"/>
                  </a:lnTo>
                  <a:lnTo>
                    <a:pt x="741680" y="2994660"/>
                  </a:lnTo>
                  <a:lnTo>
                    <a:pt x="798830" y="2993644"/>
                  </a:lnTo>
                  <a:close/>
                </a:path>
                <a:path w="5364480" h="5567045">
                  <a:moveTo>
                    <a:pt x="913130" y="2991612"/>
                  </a:moveTo>
                  <a:lnTo>
                    <a:pt x="912114" y="2934462"/>
                  </a:lnTo>
                  <a:lnTo>
                    <a:pt x="854964" y="2935478"/>
                  </a:lnTo>
                  <a:lnTo>
                    <a:pt x="855980" y="2992640"/>
                  </a:lnTo>
                  <a:lnTo>
                    <a:pt x="913130" y="2991612"/>
                  </a:lnTo>
                  <a:close/>
                </a:path>
                <a:path w="5364480" h="5567045">
                  <a:moveTo>
                    <a:pt x="1027430" y="2989592"/>
                  </a:moveTo>
                  <a:lnTo>
                    <a:pt x="1026414" y="2932430"/>
                  </a:lnTo>
                  <a:lnTo>
                    <a:pt x="969264" y="2933446"/>
                  </a:lnTo>
                  <a:lnTo>
                    <a:pt x="970280" y="2990596"/>
                  </a:lnTo>
                  <a:lnTo>
                    <a:pt x="1027430" y="2989592"/>
                  </a:lnTo>
                  <a:close/>
                </a:path>
                <a:path w="5364480" h="5567045">
                  <a:moveTo>
                    <a:pt x="1141730" y="2987548"/>
                  </a:moveTo>
                  <a:lnTo>
                    <a:pt x="1140714" y="2930525"/>
                  </a:lnTo>
                  <a:lnTo>
                    <a:pt x="1083564" y="2931414"/>
                  </a:lnTo>
                  <a:lnTo>
                    <a:pt x="1084580" y="2988564"/>
                  </a:lnTo>
                  <a:lnTo>
                    <a:pt x="1141730" y="2987548"/>
                  </a:lnTo>
                  <a:close/>
                </a:path>
                <a:path w="5364480" h="5567045">
                  <a:moveTo>
                    <a:pt x="1256030" y="2985655"/>
                  </a:moveTo>
                  <a:lnTo>
                    <a:pt x="1255014" y="2928493"/>
                  </a:lnTo>
                  <a:lnTo>
                    <a:pt x="1197864" y="2929509"/>
                  </a:lnTo>
                  <a:lnTo>
                    <a:pt x="1198880" y="2986659"/>
                  </a:lnTo>
                  <a:lnTo>
                    <a:pt x="1256030" y="2985655"/>
                  </a:lnTo>
                  <a:close/>
                </a:path>
                <a:path w="5364480" h="5567045">
                  <a:moveTo>
                    <a:pt x="1370203" y="2983611"/>
                  </a:moveTo>
                  <a:lnTo>
                    <a:pt x="1369187" y="2926461"/>
                  </a:lnTo>
                  <a:lnTo>
                    <a:pt x="1312164" y="2927477"/>
                  </a:lnTo>
                  <a:lnTo>
                    <a:pt x="1313053" y="2984627"/>
                  </a:lnTo>
                  <a:lnTo>
                    <a:pt x="1370203" y="2983611"/>
                  </a:lnTo>
                  <a:close/>
                </a:path>
                <a:path w="5364480" h="5567045">
                  <a:moveTo>
                    <a:pt x="1484503" y="2981591"/>
                  </a:moveTo>
                  <a:lnTo>
                    <a:pt x="1483487" y="2924429"/>
                  </a:lnTo>
                  <a:lnTo>
                    <a:pt x="1426337" y="2925445"/>
                  </a:lnTo>
                  <a:lnTo>
                    <a:pt x="1427353" y="2982595"/>
                  </a:lnTo>
                  <a:lnTo>
                    <a:pt x="1484503" y="2981591"/>
                  </a:lnTo>
                  <a:close/>
                </a:path>
                <a:path w="5364480" h="5567045">
                  <a:moveTo>
                    <a:pt x="1598803" y="2979547"/>
                  </a:moveTo>
                  <a:lnTo>
                    <a:pt x="1597787" y="2922397"/>
                  </a:lnTo>
                  <a:lnTo>
                    <a:pt x="1540637" y="2923413"/>
                  </a:lnTo>
                  <a:lnTo>
                    <a:pt x="1541653" y="2980563"/>
                  </a:lnTo>
                  <a:lnTo>
                    <a:pt x="1598803" y="2979547"/>
                  </a:lnTo>
                  <a:close/>
                </a:path>
                <a:path w="5364480" h="5567045">
                  <a:moveTo>
                    <a:pt x="1713103" y="2977654"/>
                  </a:moveTo>
                  <a:lnTo>
                    <a:pt x="1712087" y="2920492"/>
                  </a:lnTo>
                  <a:lnTo>
                    <a:pt x="1654937" y="2921381"/>
                  </a:lnTo>
                  <a:lnTo>
                    <a:pt x="1655953" y="2978531"/>
                  </a:lnTo>
                  <a:lnTo>
                    <a:pt x="1713103" y="2977654"/>
                  </a:lnTo>
                  <a:close/>
                </a:path>
                <a:path w="5364480" h="5567045">
                  <a:moveTo>
                    <a:pt x="1827403" y="2975610"/>
                  </a:moveTo>
                  <a:lnTo>
                    <a:pt x="1826387" y="2918460"/>
                  </a:lnTo>
                  <a:lnTo>
                    <a:pt x="1769237" y="2919476"/>
                  </a:lnTo>
                  <a:lnTo>
                    <a:pt x="1770253" y="2976626"/>
                  </a:lnTo>
                  <a:lnTo>
                    <a:pt x="1827403" y="2975610"/>
                  </a:lnTo>
                  <a:close/>
                </a:path>
                <a:path w="5364480" h="5567045">
                  <a:moveTo>
                    <a:pt x="1941703" y="2973590"/>
                  </a:moveTo>
                  <a:lnTo>
                    <a:pt x="1940687" y="2916428"/>
                  </a:lnTo>
                  <a:lnTo>
                    <a:pt x="1883537" y="2917444"/>
                  </a:lnTo>
                  <a:lnTo>
                    <a:pt x="1884553" y="2974594"/>
                  </a:lnTo>
                  <a:lnTo>
                    <a:pt x="1941703" y="2973590"/>
                  </a:lnTo>
                  <a:close/>
                </a:path>
                <a:path w="5364480" h="5567045">
                  <a:moveTo>
                    <a:pt x="2056003" y="2971546"/>
                  </a:moveTo>
                  <a:lnTo>
                    <a:pt x="2054987" y="2914396"/>
                  </a:lnTo>
                  <a:lnTo>
                    <a:pt x="1997837" y="2915412"/>
                  </a:lnTo>
                  <a:lnTo>
                    <a:pt x="1998853" y="2972562"/>
                  </a:lnTo>
                  <a:lnTo>
                    <a:pt x="2056003" y="2971546"/>
                  </a:lnTo>
                  <a:close/>
                </a:path>
                <a:path w="5364480" h="5567045">
                  <a:moveTo>
                    <a:pt x="2170176" y="2969514"/>
                  </a:moveTo>
                  <a:lnTo>
                    <a:pt x="2169287" y="2912364"/>
                  </a:lnTo>
                  <a:lnTo>
                    <a:pt x="2112137" y="2913380"/>
                  </a:lnTo>
                  <a:lnTo>
                    <a:pt x="2113026" y="2970542"/>
                  </a:lnTo>
                  <a:lnTo>
                    <a:pt x="2170176" y="2969514"/>
                  </a:lnTo>
                  <a:close/>
                </a:path>
                <a:path w="5364480" h="5567045">
                  <a:moveTo>
                    <a:pt x="2284476" y="2967609"/>
                  </a:moveTo>
                  <a:lnTo>
                    <a:pt x="2283460" y="2910459"/>
                  </a:lnTo>
                  <a:lnTo>
                    <a:pt x="2226310" y="2911475"/>
                  </a:lnTo>
                  <a:lnTo>
                    <a:pt x="2227326" y="2968498"/>
                  </a:lnTo>
                  <a:lnTo>
                    <a:pt x="2284476" y="2967609"/>
                  </a:lnTo>
                  <a:close/>
                </a:path>
                <a:path w="5364480" h="5567045">
                  <a:moveTo>
                    <a:pt x="2398776" y="2965577"/>
                  </a:moveTo>
                  <a:lnTo>
                    <a:pt x="2397760" y="2908427"/>
                  </a:lnTo>
                  <a:lnTo>
                    <a:pt x="2340610" y="2909443"/>
                  </a:lnTo>
                  <a:lnTo>
                    <a:pt x="2341626" y="2966605"/>
                  </a:lnTo>
                  <a:lnTo>
                    <a:pt x="2398776" y="2965577"/>
                  </a:lnTo>
                  <a:close/>
                </a:path>
                <a:path w="5364480" h="5567045">
                  <a:moveTo>
                    <a:pt x="2513076" y="2963545"/>
                  </a:moveTo>
                  <a:lnTo>
                    <a:pt x="2512060" y="2906395"/>
                  </a:lnTo>
                  <a:lnTo>
                    <a:pt x="2454910" y="2907411"/>
                  </a:lnTo>
                  <a:lnTo>
                    <a:pt x="2455926" y="2964561"/>
                  </a:lnTo>
                  <a:lnTo>
                    <a:pt x="2513076" y="2963545"/>
                  </a:lnTo>
                  <a:close/>
                </a:path>
                <a:path w="5364480" h="5567045">
                  <a:moveTo>
                    <a:pt x="2627376" y="2961513"/>
                  </a:moveTo>
                  <a:lnTo>
                    <a:pt x="2626360" y="2904363"/>
                  </a:lnTo>
                  <a:lnTo>
                    <a:pt x="2569210" y="2905379"/>
                  </a:lnTo>
                  <a:lnTo>
                    <a:pt x="2570226" y="2962541"/>
                  </a:lnTo>
                  <a:lnTo>
                    <a:pt x="2627376" y="2961513"/>
                  </a:lnTo>
                  <a:close/>
                </a:path>
                <a:path w="5364480" h="5567045">
                  <a:moveTo>
                    <a:pt x="2741676" y="2959481"/>
                  </a:moveTo>
                  <a:lnTo>
                    <a:pt x="2740660" y="2902458"/>
                  </a:lnTo>
                  <a:lnTo>
                    <a:pt x="2683510" y="2903347"/>
                  </a:lnTo>
                  <a:lnTo>
                    <a:pt x="2684526" y="2960497"/>
                  </a:lnTo>
                  <a:lnTo>
                    <a:pt x="2741676" y="2959481"/>
                  </a:lnTo>
                  <a:close/>
                </a:path>
                <a:path w="5364480" h="5567045">
                  <a:moveTo>
                    <a:pt x="2855976" y="2957576"/>
                  </a:moveTo>
                  <a:lnTo>
                    <a:pt x="2854960" y="2900426"/>
                  </a:lnTo>
                  <a:lnTo>
                    <a:pt x="2797810" y="2901442"/>
                  </a:lnTo>
                  <a:lnTo>
                    <a:pt x="2798826" y="2958604"/>
                  </a:lnTo>
                  <a:lnTo>
                    <a:pt x="2855976" y="2957576"/>
                  </a:lnTo>
                  <a:close/>
                </a:path>
                <a:path w="5364480" h="5567045">
                  <a:moveTo>
                    <a:pt x="2970149" y="2955544"/>
                  </a:moveTo>
                  <a:lnTo>
                    <a:pt x="2969260" y="2898394"/>
                  </a:lnTo>
                  <a:lnTo>
                    <a:pt x="2912110" y="2899410"/>
                  </a:lnTo>
                  <a:lnTo>
                    <a:pt x="2912999" y="2956560"/>
                  </a:lnTo>
                  <a:lnTo>
                    <a:pt x="2970149" y="2955544"/>
                  </a:lnTo>
                  <a:close/>
                </a:path>
                <a:path w="5364480" h="5567045">
                  <a:moveTo>
                    <a:pt x="3084449" y="2953512"/>
                  </a:moveTo>
                  <a:lnTo>
                    <a:pt x="3083433" y="2896362"/>
                  </a:lnTo>
                  <a:lnTo>
                    <a:pt x="3026283" y="2897378"/>
                  </a:lnTo>
                  <a:lnTo>
                    <a:pt x="3027299" y="2954540"/>
                  </a:lnTo>
                  <a:lnTo>
                    <a:pt x="3084449" y="2953512"/>
                  </a:lnTo>
                  <a:close/>
                </a:path>
                <a:path w="5364480" h="5567045">
                  <a:moveTo>
                    <a:pt x="3198749" y="2951492"/>
                  </a:moveTo>
                  <a:lnTo>
                    <a:pt x="3197733" y="2894330"/>
                  </a:lnTo>
                  <a:lnTo>
                    <a:pt x="3140583" y="2895346"/>
                  </a:lnTo>
                  <a:lnTo>
                    <a:pt x="3141599" y="2952496"/>
                  </a:lnTo>
                  <a:lnTo>
                    <a:pt x="3198749" y="2951492"/>
                  </a:lnTo>
                  <a:close/>
                </a:path>
                <a:path w="5364480" h="5567045">
                  <a:moveTo>
                    <a:pt x="3313049" y="2949575"/>
                  </a:moveTo>
                  <a:lnTo>
                    <a:pt x="3312033" y="2892425"/>
                  </a:lnTo>
                  <a:lnTo>
                    <a:pt x="3254883" y="2893314"/>
                  </a:lnTo>
                  <a:lnTo>
                    <a:pt x="3255899" y="2950464"/>
                  </a:lnTo>
                  <a:lnTo>
                    <a:pt x="3313049" y="2949575"/>
                  </a:lnTo>
                  <a:close/>
                </a:path>
                <a:path w="5364480" h="5567045">
                  <a:moveTo>
                    <a:pt x="3427349" y="2947555"/>
                  </a:moveTo>
                  <a:lnTo>
                    <a:pt x="3426333" y="2890393"/>
                  </a:lnTo>
                  <a:lnTo>
                    <a:pt x="3369183" y="2891409"/>
                  </a:lnTo>
                  <a:lnTo>
                    <a:pt x="3370199" y="2948559"/>
                  </a:lnTo>
                  <a:lnTo>
                    <a:pt x="3427349" y="2947555"/>
                  </a:lnTo>
                  <a:close/>
                </a:path>
                <a:path w="5364480" h="5567045">
                  <a:moveTo>
                    <a:pt x="3538982" y="2998228"/>
                  </a:moveTo>
                  <a:lnTo>
                    <a:pt x="3505454" y="2951988"/>
                  </a:lnTo>
                  <a:lnTo>
                    <a:pt x="3459226" y="2985528"/>
                  </a:lnTo>
                  <a:lnTo>
                    <a:pt x="3492754" y="3031744"/>
                  </a:lnTo>
                  <a:lnTo>
                    <a:pt x="3538982" y="2998228"/>
                  </a:lnTo>
                  <a:close/>
                </a:path>
                <a:path w="5364480" h="5567045">
                  <a:moveTo>
                    <a:pt x="3573907" y="2875915"/>
                  </a:moveTo>
                  <a:lnTo>
                    <a:pt x="3524631" y="2847086"/>
                  </a:lnTo>
                  <a:lnTo>
                    <a:pt x="3500120" y="2889085"/>
                  </a:lnTo>
                  <a:lnTo>
                    <a:pt x="3483483" y="2889377"/>
                  </a:lnTo>
                  <a:lnTo>
                    <a:pt x="3484499" y="2946527"/>
                  </a:lnTo>
                  <a:lnTo>
                    <a:pt x="3541649" y="2945511"/>
                  </a:lnTo>
                  <a:lnTo>
                    <a:pt x="3541242" y="2923082"/>
                  </a:lnTo>
                  <a:lnTo>
                    <a:pt x="3545078" y="2925318"/>
                  </a:lnTo>
                  <a:lnTo>
                    <a:pt x="3573907" y="2875915"/>
                  </a:lnTo>
                  <a:close/>
                </a:path>
                <a:path w="5364480" h="5567045">
                  <a:moveTo>
                    <a:pt x="3606038" y="3090799"/>
                  </a:moveTo>
                  <a:lnTo>
                    <a:pt x="3572510" y="3044571"/>
                  </a:lnTo>
                  <a:lnTo>
                    <a:pt x="3526282" y="3078099"/>
                  </a:lnTo>
                  <a:lnTo>
                    <a:pt x="3559810" y="3124327"/>
                  </a:lnTo>
                  <a:lnTo>
                    <a:pt x="3606038" y="3090799"/>
                  </a:lnTo>
                  <a:close/>
                </a:path>
                <a:path w="5364480" h="5567045">
                  <a:moveTo>
                    <a:pt x="3631565" y="2777236"/>
                  </a:moveTo>
                  <a:lnTo>
                    <a:pt x="3582289" y="2748407"/>
                  </a:lnTo>
                  <a:lnTo>
                    <a:pt x="3553460" y="2797683"/>
                  </a:lnTo>
                  <a:lnTo>
                    <a:pt x="3602736" y="2826512"/>
                  </a:lnTo>
                  <a:lnTo>
                    <a:pt x="3631565" y="2777236"/>
                  </a:lnTo>
                  <a:close/>
                </a:path>
                <a:path w="5364480" h="5567045">
                  <a:moveTo>
                    <a:pt x="3673094" y="3183382"/>
                  </a:moveTo>
                  <a:lnTo>
                    <a:pt x="3639566" y="3137154"/>
                  </a:lnTo>
                  <a:lnTo>
                    <a:pt x="3593338" y="3170682"/>
                  </a:lnTo>
                  <a:lnTo>
                    <a:pt x="3626866" y="3216910"/>
                  </a:lnTo>
                  <a:lnTo>
                    <a:pt x="3673094" y="3183382"/>
                  </a:lnTo>
                  <a:close/>
                </a:path>
                <a:path w="5364480" h="5567045">
                  <a:moveTo>
                    <a:pt x="3689223" y="2678557"/>
                  </a:moveTo>
                  <a:lnTo>
                    <a:pt x="3639947" y="2649728"/>
                  </a:lnTo>
                  <a:lnTo>
                    <a:pt x="3611118" y="2699004"/>
                  </a:lnTo>
                  <a:lnTo>
                    <a:pt x="3660394" y="2727833"/>
                  </a:lnTo>
                  <a:lnTo>
                    <a:pt x="3689223" y="2678557"/>
                  </a:lnTo>
                  <a:close/>
                </a:path>
                <a:path w="5364480" h="5567045">
                  <a:moveTo>
                    <a:pt x="3740150" y="3275965"/>
                  </a:moveTo>
                  <a:lnTo>
                    <a:pt x="3706622" y="3229737"/>
                  </a:lnTo>
                  <a:lnTo>
                    <a:pt x="3660394" y="3263265"/>
                  </a:lnTo>
                  <a:lnTo>
                    <a:pt x="3693922" y="3309493"/>
                  </a:lnTo>
                  <a:lnTo>
                    <a:pt x="3740150" y="3275965"/>
                  </a:lnTo>
                  <a:close/>
                </a:path>
                <a:path w="5364480" h="5567045">
                  <a:moveTo>
                    <a:pt x="3746881" y="2579878"/>
                  </a:moveTo>
                  <a:lnTo>
                    <a:pt x="3697605" y="2551049"/>
                  </a:lnTo>
                  <a:lnTo>
                    <a:pt x="3668776" y="2600325"/>
                  </a:lnTo>
                  <a:lnTo>
                    <a:pt x="3718052" y="2629154"/>
                  </a:lnTo>
                  <a:lnTo>
                    <a:pt x="3746881" y="2579878"/>
                  </a:lnTo>
                  <a:close/>
                </a:path>
                <a:path w="5364480" h="5567045">
                  <a:moveTo>
                    <a:pt x="3804539" y="2481199"/>
                  </a:moveTo>
                  <a:lnTo>
                    <a:pt x="3755263" y="2452370"/>
                  </a:lnTo>
                  <a:lnTo>
                    <a:pt x="3726434" y="2501646"/>
                  </a:lnTo>
                  <a:lnTo>
                    <a:pt x="3775710" y="2530475"/>
                  </a:lnTo>
                  <a:lnTo>
                    <a:pt x="3804539" y="2481199"/>
                  </a:lnTo>
                  <a:close/>
                </a:path>
                <a:path w="5364480" h="5567045">
                  <a:moveTo>
                    <a:pt x="3807206" y="3368548"/>
                  </a:moveTo>
                  <a:lnTo>
                    <a:pt x="3773678" y="3322193"/>
                  </a:lnTo>
                  <a:lnTo>
                    <a:pt x="3727450" y="3355721"/>
                  </a:lnTo>
                  <a:lnTo>
                    <a:pt x="3760978" y="3402076"/>
                  </a:lnTo>
                  <a:lnTo>
                    <a:pt x="3807206" y="3368548"/>
                  </a:lnTo>
                  <a:close/>
                </a:path>
                <a:path w="5364480" h="5567045">
                  <a:moveTo>
                    <a:pt x="3862197" y="2382393"/>
                  </a:moveTo>
                  <a:lnTo>
                    <a:pt x="3812921" y="2353564"/>
                  </a:lnTo>
                  <a:lnTo>
                    <a:pt x="3784092" y="2402967"/>
                  </a:lnTo>
                  <a:lnTo>
                    <a:pt x="3833368" y="2431796"/>
                  </a:lnTo>
                  <a:lnTo>
                    <a:pt x="3862197" y="2382393"/>
                  </a:lnTo>
                  <a:close/>
                </a:path>
                <a:path w="5364480" h="5567045">
                  <a:moveTo>
                    <a:pt x="3874262" y="3461131"/>
                  </a:moveTo>
                  <a:lnTo>
                    <a:pt x="3840734" y="3414776"/>
                  </a:lnTo>
                  <a:lnTo>
                    <a:pt x="3794506" y="3448304"/>
                  </a:lnTo>
                  <a:lnTo>
                    <a:pt x="3828034" y="3494659"/>
                  </a:lnTo>
                  <a:lnTo>
                    <a:pt x="3874262" y="3461131"/>
                  </a:lnTo>
                  <a:close/>
                </a:path>
                <a:path w="5364480" h="5567045">
                  <a:moveTo>
                    <a:pt x="3919855" y="2283714"/>
                  </a:moveTo>
                  <a:lnTo>
                    <a:pt x="3870579" y="2254885"/>
                  </a:lnTo>
                  <a:lnTo>
                    <a:pt x="3841750" y="2304288"/>
                  </a:lnTo>
                  <a:lnTo>
                    <a:pt x="3891026" y="2333117"/>
                  </a:lnTo>
                  <a:lnTo>
                    <a:pt x="3919855" y="2283714"/>
                  </a:lnTo>
                  <a:close/>
                </a:path>
                <a:path w="5364480" h="5567045">
                  <a:moveTo>
                    <a:pt x="3941318" y="3553714"/>
                  </a:moveTo>
                  <a:lnTo>
                    <a:pt x="3907790" y="3507359"/>
                  </a:lnTo>
                  <a:lnTo>
                    <a:pt x="3861562" y="3540887"/>
                  </a:lnTo>
                  <a:lnTo>
                    <a:pt x="3895090" y="3587242"/>
                  </a:lnTo>
                  <a:lnTo>
                    <a:pt x="3941318" y="3553714"/>
                  </a:lnTo>
                  <a:close/>
                </a:path>
                <a:path w="5364480" h="5567045">
                  <a:moveTo>
                    <a:pt x="3977513" y="2185035"/>
                  </a:moveTo>
                  <a:lnTo>
                    <a:pt x="3928237" y="2156206"/>
                  </a:lnTo>
                  <a:lnTo>
                    <a:pt x="3899408" y="2205609"/>
                  </a:lnTo>
                  <a:lnTo>
                    <a:pt x="3948684" y="2234438"/>
                  </a:lnTo>
                  <a:lnTo>
                    <a:pt x="3977513" y="2185035"/>
                  </a:lnTo>
                  <a:close/>
                </a:path>
                <a:path w="5364480" h="5567045">
                  <a:moveTo>
                    <a:pt x="4008374" y="3646170"/>
                  </a:moveTo>
                  <a:lnTo>
                    <a:pt x="3974846" y="3599942"/>
                  </a:lnTo>
                  <a:lnTo>
                    <a:pt x="3928618" y="3633470"/>
                  </a:lnTo>
                  <a:lnTo>
                    <a:pt x="3962146" y="3679698"/>
                  </a:lnTo>
                  <a:lnTo>
                    <a:pt x="4008374" y="3646170"/>
                  </a:lnTo>
                  <a:close/>
                </a:path>
                <a:path w="5364480" h="5567045">
                  <a:moveTo>
                    <a:pt x="4035171" y="2086356"/>
                  </a:moveTo>
                  <a:lnTo>
                    <a:pt x="3985895" y="2057527"/>
                  </a:lnTo>
                  <a:lnTo>
                    <a:pt x="3957066" y="2106930"/>
                  </a:lnTo>
                  <a:lnTo>
                    <a:pt x="4006342" y="2135759"/>
                  </a:lnTo>
                  <a:lnTo>
                    <a:pt x="4035171" y="2086356"/>
                  </a:lnTo>
                  <a:close/>
                </a:path>
                <a:path w="5364480" h="5567045">
                  <a:moveTo>
                    <a:pt x="4075430" y="3738753"/>
                  </a:moveTo>
                  <a:lnTo>
                    <a:pt x="4041902" y="3692525"/>
                  </a:lnTo>
                  <a:lnTo>
                    <a:pt x="3995674" y="3726053"/>
                  </a:lnTo>
                  <a:lnTo>
                    <a:pt x="4029202" y="3772281"/>
                  </a:lnTo>
                  <a:lnTo>
                    <a:pt x="4075430" y="3738753"/>
                  </a:lnTo>
                  <a:close/>
                </a:path>
                <a:path w="5364480" h="5567045">
                  <a:moveTo>
                    <a:pt x="4092829" y="1987677"/>
                  </a:moveTo>
                  <a:lnTo>
                    <a:pt x="4043553" y="1958848"/>
                  </a:lnTo>
                  <a:lnTo>
                    <a:pt x="4014724" y="2008251"/>
                  </a:lnTo>
                  <a:lnTo>
                    <a:pt x="4064000" y="2037080"/>
                  </a:lnTo>
                  <a:lnTo>
                    <a:pt x="4092829" y="1987677"/>
                  </a:lnTo>
                  <a:close/>
                </a:path>
                <a:path w="5364480" h="5567045">
                  <a:moveTo>
                    <a:pt x="4142486" y="3831336"/>
                  </a:moveTo>
                  <a:lnTo>
                    <a:pt x="4108958" y="3785108"/>
                  </a:lnTo>
                  <a:lnTo>
                    <a:pt x="4062730" y="3818636"/>
                  </a:lnTo>
                  <a:lnTo>
                    <a:pt x="4096258" y="3864864"/>
                  </a:lnTo>
                  <a:lnTo>
                    <a:pt x="4142486" y="3831336"/>
                  </a:lnTo>
                  <a:close/>
                </a:path>
                <a:path w="5364480" h="5567045">
                  <a:moveTo>
                    <a:pt x="4150487" y="1888998"/>
                  </a:moveTo>
                  <a:lnTo>
                    <a:pt x="4101211" y="1860169"/>
                  </a:lnTo>
                  <a:lnTo>
                    <a:pt x="4072382" y="1909572"/>
                  </a:lnTo>
                  <a:lnTo>
                    <a:pt x="4121658" y="1938401"/>
                  </a:lnTo>
                  <a:lnTo>
                    <a:pt x="4150487" y="1888998"/>
                  </a:lnTo>
                  <a:close/>
                </a:path>
                <a:path w="5364480" h="5567045">
                  <a:moveTo>
                    <a:pt x="4208145" y="1790319"/>
                  </a:moveTo>
                  <a:lnTo>
                    <a:pt x="4158869" y="1761490"/>
                  </a:lnTo>
                  <a:lnTo>
                    <a:pt x="4130040" y="1810766"/>
                  </a:lnTo>
                  <a:lnTo>
                    <a:pt x="4179316" y="1839595"/>
                  </a:lnTo>
                  <a:lnTo>
                    <a:pt x="4208145" y="1790319"/>
                  </a:lnTo>
                  <a:close/>
                </a:path>
                <a:path w="5364480" h="5567045">
                  <a:moveTo>
                    <a:pt x="4209542" y="3923919"/>
                  </a:moveTo>
                  <a:lnTo>
                    <a:pt x="4176014" y="3877691"/>
                  </a:lnTo>
                  <a:lnTo>
                    <a:pt x="4129786" y="3911219"/>
                  </a:lnTo>
                  <a:lnTo>
                    <a:pt x="4163314" y="3957447"/>
                  </a:lnTo>
                  <a:lnTo>
                    <a:pt x="4209542" y="3923919"/>
                  </a:lnTo>
                  <a:close/>
                </a:path>
                <a:path w="5364480" h="5567045">
                  <a:moveTo>
                    <a:pt x="4265803" y="1691640"/>
                  </a:moveTo>
                  <a:lnTo>
                    <a:pt x="4216527" y="1662811"/>
                  </a:lnTo>
                  <a:lnTo>
                    <a:pt x="4187698" y="1712087"/>
                  </a:lnTo>
                  <a:lnTo>
                    <a:pt x="4236974" y="1740916"/>
                  </a:lnTo>
                  <a:lnTo>
                    <a:pt x="4265803" y="1691640"/>
                  </a:lnTo>
                  <a:close/>
                </a:path>
                <a:path w="5364480" h="5567045">
                  <a:moveTo>
                    <a:pt x="4276598" y="4016502"/>
                  </a:moveTo>
                  <a:lnTo>
                    <a:pt x="4243070" y="3970147"/>
                  </a:lnTo>
                  <a:lnTo>
                    <a:pt x="4196715" y="4003675"/>
                  </a:lnTo>
                  <a:lnTo>
                    <a:pt x="4230243" y="4050030"/>
                  </a:lnTo>
                  <a:lnTo>
                    <a:pt x="4276598" y="4016502"/>
                  </a:lnTo>
                  <a:close/>
                </a:path>
                <a:path w="5364480" h="5567045">
                  <a:moveTo>
                    <a:pt x="4323461" y="1592961"/>
                  </a:moveTo>
                  <a:lnTo>
                    <a:pt x="4274185" y="1564132"/>
                  </a:lnTo>
                  <a:lnTo>
                    <a:pt x="4245356" y="1613408"/>
                  </a:lnTo>
                  <a:lnTo>
                    <a:pt x="4294632" y="1642237"/>
                  </a:lnTo>
                  <a:lnTo>
                    <a:pt x="4323461" y="1592961"/>
                  </a:lnTo>
                  <a:close/>
                </a:path>
                <a:path w="5364480" h="5567045">
                  <a:moveTo>
                    <a:pt x="4343654" y="4109085"/>
                  </a:moveTo>
                  <a:lnTo>
                    <a:pt x="4310126" y="4062730"/>
                  </a:lnTo>
                  <a:lnTo>
                    <a:pt x="4263771" y="4096258"/>
                  </a:lnTo>
                  <a:lnTo>
                    <a:pt x="4297299" y="4142613"/>
                  </a:lnTo>
                  <a:lnTo>
                    <a:pt x="4343654" y="4109085"/>
                  </a:lnTo>
                  <a:close/>
                </a:path>
                <a:path w="5364480" h="5567045">
                  <a:moveTo>
                    <a:pt x="4381119" y="1494282"/>
                  </a:moveTo>
                  <a:lnTo>
                    <a:pt x="4331843" y="1465453"/>
                  </a:lnTo>
                  <a:lnTo>
                    <a:pt x="4303014" y="1514729"/>
                  </a:lnTo>
                  <a:lnTo>
                    <a:pt x="4352290" y="1543558"/>
                  </a:lnTo>
                  <a:lnTo>
                    <a:pt x="4381119" y="1494282"/>
                  </a:lnTo>
                  <a:close/>
                </a:path>
                <a:path w="5364480" h="5567045">
                  <a:moveTo>
                    <a:pt x="4410710" y="4201668"/>
                  </a:moveTo>
                  <a:lnTo>
                    <a:pt x="4377182" y="4155313"/>
                  </a:lnTo>
                  <a:lnTo>
                    <a:pt x="4330827" y="4188841"/>
                  </a:lnTo>
                  <a:lnTo>
                    <a:pt x="4364355" y="4235196"/>
                  </a:lnTo>
                  <a:lnTo>
                    <a:pt x="4410710" y="4201668"/>
                  </a:lnTo>
                  <a:close/>
                </a:path>
                <a:path w="5364480" h="5567045">
                  <a:moveTo>
                    <a:pt x="4438777" y="1395476"/>
                  </a:moveTo>
                  <a:lnTo>
                    <a:pt x="4389501" y="1366647"/>
                  </a:lnTo>
                  <a:lnTo>
                    <a:pt x="4360672" y="1416050"/>
                  </a:lnTo>
                  <a:lnTo>
                    <a:pt x="4409948" y="1444879"/>
                  </a:lnTo>
                  <a:lnTo>
                    <a:pt x="4438777" y="1395476"/>
                  </a:lnTo>
                  <a:close/>
                </a:path>
                <a:path w="5364480" h="5567045">
                  <a:moveTo>
                    <a:pt x="4477766" y="4294124"/>
                  </a:moveTo>
                  <a:lnTo>
                    <a:pt x="4444238" y="4247896"/>
                  </a:lnTo>
                  <a:lnTo>
                    <a:pt x="4397883" y="4281424"/>
                  </a:lnTo>
                  <a:lnTo>
                    <a:pt x="4431411" y="4327652"/>
                  </a:lnTo>
                  <a:lnTo>
                    <a:pt x="4477766" y="4294124"/>
                  </a:lnTo>
                  <a:close/>
                </a:path>
                <a:path w="5364480" h="5567045">
                  <a:moveTo>
                    <a:pt x="4496435" y="1296797"/>
                  </a:moveTo>
                  <a:lnTo>
                    <a:pt x="4447159" y="1267968"/>
                  </a:lnTo>
                  <a:lnTo>
                    <a:pt x="4418330" y="1317371"/>
                  </a:lnTo>
                  <a:lnTo>
                    <a:pt x="4467606" y="1346200"/>
                  </a:lnTo>
                  <a:lnTo>
                    <a:pt x="4496435" y="1296797"/>
                  </a:lnTo>
                  <a:close/>
                </a:path>
                <a:path w="5364480" h="5567045">
                  <a:moveTo>
                    <a:pt x="4544822" y="4386707"/>
                  </a:moveTo>
                  <a:lnTo>
                    <a:pt x="4511294" y="4340479"/>
                  </a:lnTo>
                  <a:lnTo>
                    <a:pt x="4464939" y="4374007"/>
                  </a:lnTo>
                  <a:lnTo>
                    <a:pt x="4498467" y="4420235"/>
                  </a:lnTo>
                  <a:lnTo>
                    <a:pt x="4544822" y="4386707"/>
                  </a:lnTo>
                  <a:close/>
                </a:path>
                <a:path w="5364480" h="5567045">
                  <a:moveTo>
                    <a:pt x="4554093" y="1198118"/>
                  </a:moveTo>
                  <a:lnTo>
                    <a:pt x="4504817" y="1169289"/>
                  </a:lnTo>
                  <a:lnTo>
                    <a:pt x="4475988" y="1218692"/>
                  </a:lnTo>
                  <a:lnTo>
                    <a:pt x="4525264" y="1247521"/>
                  </a:lnTo>
                  <a:lnTo>
                    <a:pt x="4554093" y="1198118"/>
                  </a:lnTo>
                  <a:close/>
                </a:path>
                <a:path w="5364480" h="5567045">
                  <a:moveTo>
                    <a:pt x="4611751" y="1099439"/>
                  </a:moveTo>
                  <a:lnTo>
                    <a:pt x="4562475" y="1070610"/>
                  </a:lnTo>
                  <a:lnTo>
                    <a:pt x="4533646" y="1120013"/>
                  </a:lnTo>
                  <a:lnTo>
                    <a:pt x="4582922" y="1148842"/>
                  </a:lnTo>
                  <a:lnTo>
                    <a:pt x="4611751" y="1099439"/>
                  </a:lnTo>
                  <a:close/>
                </a:path>
                <a:path w="5364480" h="5567045">
                  <a:moveTo>
                    <a:pt x="4611878" y="4479290"/>
                  </a:moveTo>
                  <a:lnTo>
                    <a:pt x="4578350" y="4433062"/>
                  </a:lnTo>
                  <a:lnTo>
                    <a:pt x="4531995" y="4466590"/>
                  </a:lnTo>
                  <a:lnTo>
                    <a:pt x="4565523" y="4512818"/>
                  </a:lnTo>
                  <a:lnTo>
                    <a:pt x="4611878" y="4479290"/>
                  </a:lnTo>
                  <a:close/>
                </a:path>
                <a:path w="5364480" h="5567045">
                  <a:moveTo>
                    <a:pt x="4669409" y="1000760"/>
                  </a:moveTo>
                  <a:lnTo>
                    <a:pt x="4620133" y="971931"/>
                  </a:lnTo>
                  <a:lnTo>
                    <a:pt x="4591304" y="1021334"/>
                  </a:lnTo>
                  <a:lnTo>
                    <a:pt x="4640580" y="1050163"/>
                  </a:lnTo>
                  <a:lnTo>
                    <a:pt x="4669409" y="1000760"/>
                  </a:lnTo>
                  <a:close/>
                </a:path>
                <a:path w="5364480" h="5567045">
                  <a:moveTo>
                    <a:pt x="4678934" y="4571873"/>
                  </a:moveTo>
                  <a:lnTo>
                    <a:pt x="4645406" y="4525645"/>
                  </a:lnTo>
                  <a:lnTo>
                    <a:pt x="4599051" y="4559173"/>
                  </a:lnTo>
                  <a:lnTo>
                    <a:pt x="4632579" y="4605401"/>
                  </a:lnTo>
                  <a:lnTo>
                    <a:pt x="4678934" y="4571873"/>
                  </a:lnTo>
                  <a:close/>
                </a:path>
                <a:path w="5364480" h="5567045">
                  <a:moveTo>
                    <a:pt x="4727067" y="902081"/>
                  </a:moveTo>
                  <a:lnTo>
                    <a:pt x="4677791" y="873252"/>
                  </a:lnTo>
                  <a:lnTo>
                    <a:pt x="4648962" y="922655"/>
                  </a:lnTo>
                  <a:lnTo>
                    <a:pt x="4698238" y="951484"/>
                  </a:lnTo>
                  <a:lnTo>
                    <a:pt x="4727067" y="902081"/>
                  </a:lnTo>
                  <a:close/>
                </a:path>
                <a:path w="5364480" h="5567045">
                  <a:moveTo>
                    <a:pt x="4745990" y="4664456"/>
                  </a:moveTo>
                  <a:lnTo>
                    <a:pt x="4712462" y="4618228"/>
                  </a:lnTo>
                  <a:lnTo>
                    <a:pt x="4666107" y="4651756"/>
                  </a:lnTo>
                  <a:lnTo>
                    <a:pt x="4699635" y="4697984"/>
                  </a:lnTo>
                  <a:lnTo>
                    <a:pt x="4745990" y="4664456"/>
                  </a:lnTo>
                  <a:close/>
                </a:path>
                <a:path w="5364480" h="5567045">
                  <a:moveTo>
                    <a:pt x="4784725" y="803402"/>
                  </a:moveTo>
                  <a:lnTo>
                    <a:pt x="4735449" y="774573"/>
                  </a:lnTo>
                  <a:lnTo>
                    <a:pt x="4706620" y="823849"/>
                  </a:lnTo>
                  <a:lnTo>
                    <a:pt x="4755896" y="852678"/>
                  </a:lnTo>
                  <a:lnTo>
                    <a:pt x="4784725" y="803402"/>
                  </a:lnTo>
                  <a:close/>
                </a:path>
                <a:path w="5364480" h="5567045">
                  <a:moveTo>
                    <a:pt x="4813046" y="4757039"/>
                  </a:moveTo>
                  <a:lnTo>
                    <a:pt x="4779518" y="4710684"/>
                  </a:lnTo>
                  <a:lnTo>
                    <a:pt x="4733163" y="4744212"/>
                  </a:lnTo>
                  <a:lnTo>
                    <a:pt x="4766691" y="4790567"/>
                  </a:lnTo>
                  <a:lnTo>
                    <a:pt x="4813046" y="4757039"/>
                  </a:lnTo>
                  <a:close/>
                </a:path>
                <a:path w="5364480" h="5567045">
                  <a:moveTo>
                    <a:pt x="4842383" y="704723"/>
                  </a:moveTo>
                  <a:lnTo>
                    <a:pt x="4793107" y="675894"/>
                  </a:lnTo>
                  <a:lnTo>
                    <a:pt x="4764278" y="725170"/>
                  </a:lnTo>
                  <a:lnTo>
                    <a:pt x="4813554" y="753999"/>
                  </a:lnTo>
                  <a:lnTo>
                    <a:pt x="4842383" y="704723"/>
                  </a:lnTo>
                  <a:close/>
                </a:path>
                <a:path w="5364480" h="5567045">
                  <a:moveTo>
                    <a:pt x="4880102" y="4849622"/>
                  </a:moveTo>
                  <a:lnTo>
                    <a:pt x="4846574" y="4803267"/>
                  </a:lnTo>
                  <a:lnTo>
                    <a:pt x="4800219" y="4836795"/>
                  </a:lnTo>
                  <a:lnTo>
                    <a:pt x="4833747" y="4883150"/>
                  </a:lnTo>
                  <a:lnTo>
                    <a:pt x="4880102" y="4849622"/>
                  </a:lnTo>
                  <a:close/>
                </a:path>
                <a:path w="5364480" h="5567045">
                  <a:moveTo>
                    <a:pt x="4900041" y="606044"/>
                  </a:moveTo>
                  <a:lnTo>
                    <a:pt x="4850765" y="577215"/>
                  </a:lnTo>
                  <a:lnTo>
                    <a:pt x="4821936" y="626491"/>
                  </a:lnTo>
                  <a:lnTo>
                    <a:pt x="4871212" y="655320"/>
                  </a:lnTo>
                  <a:lnTo>
                    <a:pt x="4900041" y="606044"/>
                  </a:lnTo>
                  <a:close/>
                </a:path>
                <a:path w="5364480" h="5567045">
                  <a:moveTo>
                    <a:pt x="4947158" y="4942205"/>
                  </a:moveTo>
                  <a:lnTo>
                    <a:pt x="4913630" y="4895850"/>
                  </a:lnTo>
                  <a:lnTo>
                    <a:pt x="4867275" y="4929378"/>
                  </a:lnTo>
                  <a:lnTo>
                    <a:pt x="4900803" y="4975733"/>
                  </a:lnTo>
                  <a:lnTo>
                    <a:pt x="4947158" y="4942205"/>
                  </a:lnTo>
                  <a:close/>
                </a:path>
                <a:path w="5364480" h="5567045">
                  <a:moveTo>
                    <a:pt x="4957699" y="507365"/>
                  </a:moveTo>
                  <a:lnTo>
                    <a:pt x="4908423" y="478536"/>
                  </a:lnTo>
                  <a:lnTo>
                    <a:pt x="4879594" y="527812"/>
                  </a:lnTo>
                  <a:lnTo>
                    <a:pt x="4928870" y="556641"/>
                  </a:lnTo>
                  <a:lnTo>
                    <a:pt x="4957699" y="507365"/>
                  </a:lnTo>
                  <a:close/>
                </a:path>
                <a:path w="5364480" h="5567045">
                  <a:moveTo>
                    <a:pt x="5014214" y="5034712"/>
                  </a:moveTo>
                  <a:lnTo>
                    <a:pt x="4980686" y="4988433"/>
                  </a:lnTo>
                  <a:lnTo>
                    <a:pt x="4934331" y="5021948"/>
                  </a:lnTo>
                  <a:lnTo>
                    <a:pt x="4967859" y="5068240"/>
                  </a:lnTo>
                  <a:lnTo>
                    <a:pt x="5014214" y="5034712"/>
                  </a:lnTo>
                  <a:close/>
                </a:path>
                <a:path w="5364480" h="5567045">
                  <a:moveTo>
                    <a:pt x="5015357" y="408559"/>
                  </a:moveTo>
                  <a:lnTo>
                    <a:pt x="4966081" y="379730"/>
                  </a:lnTo>
                  <a:lnTo>
                    <a:pt x="4937252" y="429133"/>
                  </a:lnTo>
                  <a:lnTo>
                    <a:pt x="4986528" y="457962"/>
                  </a:lnTo>
                  <a:lnTo>
                    <a:pt x="5015357" y="408559"/>
                  </a:lnTo>
                  <a:close/>
                </a:path>
                <a:path w="5364480" h="5567045">
                  <a:moveTo>
                    <a:pt x="5073015" y="309880"/>
                  </a:moveTo>
                  <a:lnTo>
                    <a:pt x="5023739" y="281051"/>
                  </a:lnTo>
                  <a:lnTo>
                    <a:pt x="4994910" y="330454"/>
                  </a:lnTo>
                  <a:lnTo>
                    <a:pt x="5044186" y="359283"/>
                  </a:lnTo>
                  <a:lnTo>
                    <a:pt x="5073015" y="309880"/>
                  </a:lnTo>
                  <a:close/>
                </a:path>
                <a:path w="5364480" h="5567045">
                  <a:moveTo>
                    <a:pt x="5081270" y="5127282"/>
                  </a:moveTo>
                  <a:lnTo>
                    <a:pt x="5047742" y="5080990"/>
                  </a:lnTo>
                  <a:lnTo>
                    <a:pt x="5001387" y="5114518"/>
                  </a:lnTo>
                  <a:lnTo>
                    <a:pt x="5034915" y="5160797"/>
                  </a:lnTo>
                  <a:lnTo>
                    <a:pt x="5081270" y="5127282"/>
                  </a:lnTo>
                  <a:close/>
                </a:path>
                <a:path w="5364480" h="5567045">
                  <a:moveTo>
                    <a:pt x="5130673" y="211201"/>
                  </a:moveTo>
                  <a:lnTo>
                    <a:pt x="5081397" y="182372"/>
                  </a:lnTo>
                  <a:lnTo>
                    <a:pt x="5052568" y="231775"/>
                  </a:lnTo>
                  <a:lnTo>
                    <a:pt x="5101844" y="260604"/>
                  </a:lnTo>
                  <a:lnTo>
                    <a:pt x="5130673" y="211201"/>
                  </a:lnTo>
                  <a:close/>
                </a:path>
                <a:path w="5364480" h="5567045">
                  <a:moveTo>
                    <a:pt x="5148326" y="5219839"/>
                  </a:moveTo>
                  <a:lnTo>
                    <a:pt x="5114798" y="5173561"/>
                  </a:lnTo>
                  <a:lnTo>
                    <a:pt x="5068443" y="5207089"/>
                  </a:lnTo>
                  <a:lnTo>
                    <a:pt x="5101971" y="5253367"/>
                  </a:lnTo>
                  <a:lnTo>
                    <a:pt x="5148326" y="5219839"/>
                  </a:lnTo>
                  <a:close/>
                </a:path>
                <a:path w="5364480" h="5567045">
                  <a:moveTo>
                    <a:pt x="5215382" y="5312410"/>
                  </a:moveTo>
                  <a:lnTo>
                    <a:pt x="5181854" y="5266131"/>
                  </a:lnTo>
                  <a:lnTo>
                    <a:pt x="5135499" y="5299646"/>
                  </a:lnTo>
                  <a:lnTo>
                    <a:pt x="5169027" y="5345938"/>
                  </a:lnTo>
                  <a:lnTo>
                    <a:pt x="5215382" y="5312410"/>
                  </a:lnTo>
                  <a:close/>
                </a:path>
                <a:path w="5364480" h="5567045">
                  <a:moveTo>
                    <a:pt x="5220970" y="0"/>
                  </a:moveTo>
                  <a:lnTo>
                    <a:pt x="5060569" y="104775"/>
                  </a:lnTo>
                  <a:lnTo>
                    <a:pt x="5208524" y="191262"/>
                  </a:lnTo>
                  <a:lnTo>
                    <a:pt x="5210429" y="161925"/>
                  </a:lnTo>
                  <a:lnTo>
                    <a:pt x="5213870" y="108966"/>
                  </a:lnTo>
                  <a:lnTo>
                    <a:pt x="5220970" y="0"/>
                  </a:lnTo>
                  <a:close/>
                </a:path>
                <a:path w="5364480" h="5567045">
                  <a:moveTo>
                    <a:pt x="5282438" y="5404967"/>
                  </a:moveTo>
                  <a:lnTo>
                    <a:pt x="5248910" y="5358689"/>
                  </a:lnTo>
                  <a:lnTo>
                    <a:pt x="5202555" y="5392217"/>
                  </a:lnTo>
                  <a:lnTo>
                    <a:pt x="5236083" y="5438495"/>
                  </a:lnTo>
                  <a:lnTo>
                    <a:pt x="5282438" y="5404967"/>
                  </a:lnTo>
                  <a:close/>
                </a:path>
                <a:path w="5364480" h="5567045">
                  <a:moveTo>
                    <a:pt x="5364353" y="5566778"/>
                  </a:moveTo>
                  <a:lnTo>
                    <a:pt x="5333111" y="5377637"/>
                  </a:lnTo>
                  <a:lnTo>
                    <a:pt x="5194300" y="5478221"/>
                  </a:lnTo>
                  <a:lnTo>
                    <a:pt x="5364353" y="5566778"/>
                  </a:lnTo>
                  <a:close/>
                </a:path>
              </a:pathLst>
            </a:custGeom>
            <a:solidFill>
              <a:srgbClr val="3E007E"/>
            </a:solidFill>
          </p:spPr>
          <p:txBody>
            <a:bodyPr wrap="square" lIns="0" tIns="0" rIns="0" bIns="0" rtlCol="0"/>
            <a:lstStyle/>
            <a:p>
              <a:endParaRPr/>
            </a:p>
          </p:txBody>
        </p:sp>
      </p:grpSp>
      <p:sp>
        <p:nvSpPr>
          <p:cNvPr id="9" name="object 9"/>
          <p:cNvSpPr txBox="1"/>
          <p:nvPr/>
        </p:nvSpPr>
        <p:spPr>
          <a:xfrm>
            <a:off x="10518393" y="823086"/>
            <a:ext cx="79248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Velocity</a:t>
            </a:r>
            <a:endParaRPr sz="1600">
              <a:latin typeface="Arial"/>
              <a:cs typeface="Arial"/>
            </a:endParaRPr>
          </a:p>
        </p:txBody>
      </p:sp>
      <p:sp>
        <p:nvSpPr>
          <p:cNvPr id="10" name="object 10"/>
          <p:cNvSpPr txBox="1"/>
          <p:nvPr/>
        </p:nvSpPr>
        <p:spPr>
          <a:xfrm>
            <a:off x="10326116" y="5609640"/>
            <a:ext cx="69151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Variety</a:t>
            </a:r>
            <a:endParaRPr sz="1600">
              <a:latin typeface="Arial"/>
              <a:cs typeface="Arial"/>
            </a:endParaRPr>
          </a:p>
        </p:txBody>
      </p:sp>
      <p:sp>
        <p:nvSpPr>
          <p:cNvPr id="11" name="object 11"/>
          <p:cNvSpPr txBox="1"/>
          <p:nvPr/>
        </p:nvSpPr>
        <p:spPr>
          <a:xfrm>
            <a:off x="5283200" y="3216655"/>
            <a:ext cx="742315" cy="269240"/>
          </a:xfrm>
          <a:prstGeom prst="rect">
            <a:avLst/>
          </a:prstGeom>
        </p:spPr>
        <p:txBody>
          <a:bodyPr vert="horz" wrap="square" lIns="0" tIns="12065" rIns="0" bIns="0" rtlCol="0">
            <a:spAutoFit/>
          </a:bodyPr>
          <a:lstStyle/>
          <a:p>
            <a:pPr marL="12700">
              <a:lnSpc>
                <a:spcPct val="100000"/>
              </a:lnSpc>
              <a:spcBef>
                <a:spcPts val="95"/>
              </a:spcBef>
            </a:pPr>
            <a:r>
              <a:rPr sz="1600" b="1" spc="-20" dirty="0">
                <a:latin typeface="Arial"/>
                <a:cs typeface="Arial"/>
              </a:rPr>
              <a:t>Volume</a:t>
            </a:r>
            <a:endParaRPr sz="1600">
              <a:latin typeface="Arial"/>
              <a:cs typeface="Arial"/>
            </a:endParaRPr>
          </a:p>
        </p:txBody>
      </p:sp>
      <p:sp>
        <p:nvSpPr>
          <p:cNvPr id="12" name="object 12"/>
          <p:cNvSpPr txBox="1"/>
          <p:nvPr/>
        </p:nvSpPr>
        <p:spPr>
          <a:xfrm>
            <a:off x="6197600" y="3152901"/>
            <a:ext cx="172085" cy="513080"/>
          </a:xfrm>
          <a:prstGeom prst="rect">
            <a:avLst/>
          </a:prstGeom>
        </p:spPr>
        <p:txBody>
          <a:bodyPr vert="horz" wrap="square" lIns="0" tIns="12065" rIns="0" bIns="0" rtlCol="0">
            <a:spAutoFit/>
          </a:bodyPr>
          <a:lstStyle/>
          <a:p>
            <a:pPr marL="12700" marR="5080">
              <a:lnSpc>
                <a:spcPct val="100000"/>
              </a:lnSpc>
              <a:spcBef>
                <a:spcPts val="95"/>
              </a:spcBef>
            </a:pPr>
            <a:r>
              <a:rPr sz="1600" b="1" spc="-50" dirty="0">
                <a:latin typeface="Arial"/>
                <a:cs typeface="Arial"/>
              </a:rPr>
              <a:t>P B</a:t>
            </a:r>
            <a:endParaRPr sz="1600">
              <a:latin typeface="Arial"/>
              <a:cs typeface="Arial"/>
            </a:endParaRPr>
          </a:p>
        </p:txBody>
      </p:sp>
      <p:sp>
        <p:nvSpPr>
          <p:cNvPr id="13" name="object 13"/>
          <p:cNvSpPr txBox="1"/>
          <p:nvPr/>
        </p:nvSpPr>
        <p:spPr>
          <a:xfrm>
            <a:off x="6826757" y="3175254"/>
            <a:ext cx="946150" cy="269240"/>
          </a:xfrm>
          <a:prstGeom prst="rect">
            <a:avLst/>
          </a:prstGeom>
        </p:spPr>
        <p:txBody>
          <a:bodyPr vert="horz" wrap="square" lIns="0" tIns="12065" rIns="0" bIns="0" rtlCol="0">
            <a:spAutoFit/>
          </a:bodyPr>
          <a:lstStyle/>
          <a:p>
            <a:pPr marL="12700">
              <a:lnSpc>
                <a:spcPct val="100000"/>
              </a:lnSpc>
              <a:spcBef>
                <a:spcPts val="95"/>
              </a:spcBef>
              <a:tabLst>
                <a:tab pos="630555" algn="l"/>
              </a:tabLst>
            </a:pPr>
            <a:r>
              <a:rPr sz="1600" b="1" spc="-25" dirty="0">
                <a:latin typeface="Arial"/>
                <a:cs typeface="Arial"/>
              </a:rPr>
              <a:t>TB</a:t>
            </a:r>
            <a:r>
              <a:rPr sz="1600" b="1" dirty="0">
                <a:latin typeface="Arial"/>
                <a:cs typeface="Arial"/>
              </a:rPr>
              <a:t>	</a:t>
            </a:r>
            <a:r>
              <a:rPr sz="1600" b="1" spc="-25" dirty="0">
                <a:latin typeface="Arial"/>
                <a:cs typeface="Arial"/>
              </a:rPr>
              <a:t>GB</a:t>
            </a:r>
            <a:endParaRPr sz="1600">
              <a:latin typeface="Arial"/>
              <a:cs typeface="Arial"/>
            </a:endParaRPr>
          </a:p>
        </p:txBody>
      </p:sp>
      <p:sp>
        <p:nvSpPr>
          <p:cNvPr id="14" name="object 14"/>
          <p:cNvSpPr txBox="1"/>
          <p:nvPr/>
        </p:nvSpPr>
        <p:spPr>
          <a:xfrm>
            <a:off x="8084057" y="3184982"/>
            <a:ext cx="341630" cy="269240"/>
          </a:xfrm>
          <a:prstGeom prst="rect">
            <a:avLst/>
          </a:prstGeom>
        </p:spPr>
        <p:txBody>
          <a:bodyPr vert="horz" wrap="square" lIns="0" tIns="12065" rIns="0" bIns="0" rtlCol="0">
            <a:spAutoFit/>
          </a:bodyPr>
          <a:lstStyle/>
          <a:p>
            <a:pPr marL="12700">
              <a:lnSpc>
                <a:spcPct val="100000"/>
              </a:lnSpc>
              <a:spcBef>
                <a:spcPts val="95"/>
              </a:spcBef>
            </a:pPr>
            <a:r>
              <a:rPr sz="1600" b="1" spc="-25" dirty="0">
                <a:latin typeface="Arial"/>
                <a:cs typeface="Arial"/>
              </a:rPr>
              <a:t>MB</a:t>
            </a:r>
            <a:endParaRPr sz="1600">
              <a:latin typeface="Arial"/>
              <a:cs typeface="Arial"/>
            </a:endParaRPr>
          </a:p>
        </p:txBody>
      </p:sp>
      <p:grpSp>
        <p:nvGrpSpPr>
          <p:cNvPr id="15" name="object 15"/>
          <p:cNvGrpSpPr/>
          <p:nvPr/>
        </p:nvGrpSpPr>
        <p:grpSpPr>
          <a:xfrm>
            <a:off x="8421623" y="1238948"/>
            <a:ext cx="2702560" cy="4692650"/>
            <a:chOff x="8421623" y="1238948"/>
            <a:chExt cx="2702560" cy="4692650"/>
          </a:xfrm>
        </p:grpSpPr>
        <p:pic>
          <p:nvPicPr>
            <p:cNvPr id="16" name="object 16"/>
            <p:cNvPicPr/>
            <p:nvPr/>
          </p:nvPicPr>
          <p:blipFill>
            <a:blip r:embed="rId3" cstate="print"/>
            <a:stretch>
              <a:fillRect/>
            </a:stretch>
          </p:blipFill>
          <p:spPr>
            <a:xfrm>
              <a:off x="9212579" y="1238948"/>
              <a:ext cx="289534" cy="338391"/>
            </a:xfrm>
            <a:prstGeom prst="rect">
              <a:avLst/>
            </a:prstGeom>
          </p:spPr>
        </p:pic>
        <p:sp>
          <p:nvSpPr>
            <p:cNvPr id="17" name="object 17"/>
            <p:cNvSpPr/>
            <p:nvPr/>
          </p:nvSpPr>
          <p:spPr>
            <a:xfrm>
              <a:off x="9247885" y="1260221"/>
              <a:ext cx="215900" cy="264795"/>
            </a:xfrm>
            <a:custGeom>
              <a:avLst/>
              <a:gdLst/>
              <a:ahLst/>
              <a:cxnLst/>
              <a:rect l="l" t="t" r="r" b="b"/>
              <a:pathLst>
                <a:path w="215900" h="264794">
                  <a:moveTo>
                    <a:pt x="204314" y="124459"/>
                  </a:moveTo>
                  <a:lnTo>
                    <a:pt x="55625" y="124459"/>
                  </a:lnTo>
                  <a:lnTo>
                    <a:pt x="94742" y="136270"/>
                  </a:lnTo>
                  <a:lnTo>
                    <a:pt x="99822" y="138049"/>
                  </a:lnTo>
                  <a:lnTo>
                    <a:pt x="102743" y="139700"/>
                  </a:lnTo>
                  <a:lnTo>
                    <a:pt x="106680" y="141986"/>
                  </a:lnTo>
                  <a:lnTo>
                    <a:pt x="110363" y="145161"/>
                  </a:lnTo>
                  <a:lnTo>
                    <a:pt x="113665" y="149098"/>
                  </a:lnTo>
                  <a:lnTo>
                    <a:pt x="116967" y="152907"/>
                  </a:lnTo>
                  <a:lnTo>
                    <a:pt x="131732" y="191440"/>
                  </a:lnTo>
                  <a:lnTo>
                    <a:pt x="149479" y="253745"/>
                  </a:lnTo>
                  <a:lnTo>
                    <a:pt x="184150" y="264287"/>
                  </a:lnTo>
                  <a:lnTo>
                    <a:pt x="164973" y="196468"/>
                  </a:lnTo>
                  <a:lnTo>
                    <a:pt x="147574" y="157225"/>
                  </a:lnTo>
                  <a:lnTo>
                    <a:pt x="136779" y="146303"/>
                  </a:lnTo>
                  <a:lnTo>
                    <a:pt x="169572" y="146303"/>
                  </a:lnTo>
                  <a:lnTo>
                    <a:pt x="176784" y="144785"/>
                  </a:lnTo>
                  <a:lnTo>
                    <a:pt x="187071" y="140334"/>
                  </a:lnTo>
                  <a:lnTo>
                    <a:pt x="195812" y="134173"/>
                  </a:lnTo>
                  <a:lnTo>
                    <a:pt x="202993" y="126571"/>
                  </a:lnTo>
                  <a:lnTo>
                    <a:pt x="204314" y="124459"/>
                  </a:lnTo>
                  <a:close/>
                </a:path>
                <a:path w="215900" h="264794">
                  <a:moveTo>
                    <a:pt x="62865" y="0"/>
                  </a:moveTo>
                  <a:lnTo>
                    <a:pt x="0" y="208914"/>
                  </a:lnTo>
                  <a:lnTo>
                    <a:pt x="27686" y="217169"/>
                  </a:lnTo>
                  <a:lnTo>
                    <a:pt x="55625" y="124459"/>
                  </a:lnTo>
                  <a:lnTo>
                    <a:pt x="204314" y="124459"/>
                  </a:lnTo>
                  <a:lnTo>
                    <a:pt x="205029" y="123316"/>
                  </a:lnTo>
                  <a:lnTo>
                    <a:pt x="153035" y="123316"/>
                  </a:lnTo>
                  <a:lnTo>
                    <a:pt x="146677" y="123293"/>
                  </a:lnTo>
                  <a:lnTo>
                    <a:pt x="139414" y="122459"/>
                  </a:lnTo>
                  <a:lnTo>
                    <a:pt x="131246" y="120816"/>
                  </a:lnTo>
                  <a:lnTo>
                    <a:pt x="122174" y="118363"/>
                  </a:lnTo>
                  <a:lnTo>
                    <a:pt x="62738" y="100456"/>
                  </a:lnTo>
                  <a:lnTo>
                    <a:pt x="83566" y="31368"/>
                  </a:lnTo>
                  <a:lnTo>
                    <a:pt x="166269" y="31368"/>
                  </a:lnTo>
                  <a:lnTo>
                    <a:pt x="155448" y="27812"/>
                  </a:lnTo>
                  <a:lnTo>
                    <a:pt x="62865" y="0"/>
                  </a:lnTo>
                  <a:close/>
                </a:path>
                <a:path w="215900" h="264794">
                  <a:moveTo>
                    <a:pt x="169572" y="146303"/>
                  </a:moveTo>
                  <a:lnTo>
                    <a:pt x="136779" y="146303"/>
                  </a:lnTo>
                  <a:lnTo>
                    <a:pt x="151638" y="147782"/>
                  </a:lnTo>
                  <a:lnTo>
                    <a:pt x="164973" y="147272"/>
                  </a:lnTo>
                  <a:lnTo>
                    <a:pt x="169572" y="146303"/>
                  </a:lnTo>
                  <a:close/>
                </a:path>
                <a:path w="215900" h="264794">
                  <a:moveTo>
                    <a:pt x="166269" y="31368"/>
                  </a:moveTo>
                  <a:lnTo>
                    <a:pt x="83566" y="31368"/>
                  </a:lnTo>
                  <a:lnTo>
                    <a:pt x="149606" y="51180"/>
                  </a:lnTo>
                  <a:lnTo>
                    <a:pt x="160274" y="55062"/>
                  </a:lnTo>
                  <a:lnTo>
                    <a:pt x="185610" y="84296"/>
                  </a:lnTo>
                  <a:lnTo>
                    <a:pt x="185705" y="91316"/>
                  </a:lnTo>
                  <a:lnTo>
                    <a:pt x="184273" y="98563"/>
                  </a:lnTo>
                  <a:lnTo>
                    <a:pt x="153035" y="123316"/>
                  </a:lnTo>
                  <a:lnTo>
                    <a:pt x="205029" y="123316"/>
                  </a:lnTo>
                  <a:lnTo>
                    <a:pt x="208627" y="117564"/>
                  </a:lnTo>
                  <a:lnTo>
                    <a:pt x="212725" y="107187"/>
                  </a:lnTo>
                  <a:lnTo>
                    <a:pt x="214702" y="98551"/>
                  </a:lnTo>
                  <a:lnTo>
                    <a:pt x="215487" y="90011"/>
                  </a:lnTo>
                  <a:lnTo>
                    <a:pt x="215082" y="81506"/>
                  </a:lnTo>
                  <a:lnTo>
                    <a:pt x="196215" y="46227"/>
                  </a:lnTo>
                  <a:lnTo>
                    <a:pt x="168497" y="32101"/>
                  </a:lnTo>
                  <a:lnTo>
                    <a:pt x="166269" y="31368"/>
                  </a:lnTo>
                  <a:close/>
                </a:path>
              </a:pathLst>
            </a:custGeom>
            <a:solidFill>
              <a:srgbClr val="000000"/>
            </a:solidFill>
          </p:spPr>
          <p:txBody>
            <a:bodyPr wrap="square" lIns="0" tIns="0" rIns="0" bIns="0" rtlCol="0"/>
            <a:lstStyle/>
            <a:p>
              <a:endParaRPr/>
            </a:p>
          </p:txBody>
        </p:sp>
        <p:pic>
          <p:nvPicPr>
            <p:cNvPr id="18" name="object 18"/>
            <p:cNvPicPr/>
            <p:nvPr/>
          </p:nvPicPr>
          <p:blipFill>
            <a:blip r:embed="rId4" cstate="print"/>
            <a:stretch>
              <a:fillRect/>
            </a:stretch>
          </p:blipFill>
          <p:spPr>
            <a:xfrm>
              <a:off x="9421367" y="1379194"/>
              <a:ext cx="227012" cy="240817"/>
            </a:xfrm>
            <a:prstGeom prst="rect">
              <a:avLst/>
            </a:prstGeom>
          </p:spPr>
        </p:pic>
        <p:sp>
          <p:nvSpPr>
            <p:cNvPr id="19" name="object 19"/>
            <p:cNvSpPr/>
            <p:nvPr/>
          </p:nvSpPr>
          <p:spPr>
            <a:xfrm>
              <a:off x="9457245" y="1399651"/>
              <a:ext cx="152400" cy="166370"/>
            </a:xfrm>
            <a:custGeom>
              <a:avLst/>
              <a:gdLst/>
              <a:ahLst/>
              <a:cxnLst/>
              <a:rect l="l" t="t" r="r" b="b"/>
              <a:pathLst>
                <a:path w="152400" h="166369">
                  <a:moveTo>
                    <a:pt x="78676" y="0"/>
                  </a:moveTo>
                  <a:lnTo>
                    <a:pt x="37677" y="14249"/>
                  </a:lnTo>
                  <a:lnTo>
                    <a:pt x="8191" y="56022"/>
                  </a:lnTo>
                  <a:lnTo>
                    <a:pt x="0" y="89630"/>
                  </a:lnTo>
                  <a:lnTo>
                    <a:pt x="619" y="104903"/>
                  </a:lnTo>
                  <a:lnTo>
                    <a:pt x="20510" y="142970"/>
                  </a:lnTo>
                  <a:lnTo>
                    <a:pt x="59755" y="163871"/>
                  </a:lnTo>
                  <a:lnTo>
                    <a:pt x="83222" y="166209"/>
                  </a:lnTo>
                  <a:lnTo>
                    <a:pt x="94170" y="164353"/>
                  </a:lnTo>
                  <a:lnTo>
                    <a:pt x="104530" y="160593"/>
                  </a:lnTo>
                  <a:lnTo>
                    <a:pt x="114093" y="155035"/>
                  </a:lnTo>
                  <a:lnTo>
                    <a:pt x="122870" y="147691"/>
                  </a:lnTo>
                  <a:lnTo>
                    <a:pt x="127257" y="142692"/>
                  </a:lnTo>
                  <a:lnTo>
                    <a:pt x="75620" y="142692"/>
                  </a:lnTo>
                  <a:lnTo>
                    <a:pt x="69119" y="142668"/>
                  </a:lnTo>
                  <a:lnTo>
                    <a:pt x="34526" y="122297"/>
                  </a:lnTo>
                  <a:lnTo>
                    <a:pt x="27146" y="94503"/>
                  </a:lnTo>
                  <a:lnTo>
                    <a:pt x="28503" y="83450"/>
                  </a:lnTo>
                  <a:lnTo>
                    <a:pt x="31813" y="71516"/>
                  </a:lnTo>
                  <a:lnTo>
                    <a:pt x="90088" y="71516"/>
                  </a:lnTo>
                  <a:lnTo>
                    <a:pt x="41465" y="51704"/>
                  </a:lnTo>
                  <a:lnTo>
                    <a:pt x="75029" y="23828"/>
                  </a:lnTo>
                  <a:lnTo>
                    <a:pt x="83311" y="23066"/>
                  </a:lnTo>
                  <a:lnTo>
                    <a:pt x="133716" y="23066"/>
                  </a:lnTo>
                  <a:lnTo>
                    <a:pt x="132857" y="22002"/>
                  </a:lnTo>
                  <a:lnTo>
                    <a:pt x="121747" y="13086"/>
                  </a:lnTo>
                  <a:lnTo>
                    <a:pt x="108267" y="6111"/>
                  </a:lnTo>
                  <a:lnTo>
                    <a:pt x="93293" y="1490"/>
                  </a:lnTo>
                  <a:lnTo>
                    <a:pt x="78676" y="0"/>
                  </a:lnTo>
                  <a:close/>
                </a:path>
                <a:path w="152400" h="166369">
                  <a:moveTo>
                    <a:pt x="106489" y="124983"/>
                  </a:moveTo>
                  <a:lnTo>
                    <a:pt x="75620" y="142692"/>
                  </a:lnTo>
                  <a:lnTo>
                    <a:pt x="127257" y="142692"/>
                  </a:lnTo>
                  <a:lnTo>
                    <a:pt x="130873" y="138572"/>
                  </a:lnTo>
                  <a:lnTo>
                    <a:pt x="106489" y="124983"/>
                  </a:lnTo>
                  <a:close/>
                </a:path>
                <a:path w="152400" h="166369">
                  <a:moveTo>
                    <a:pt x="90088" y="71516"/>
                  </a:moveTo>
                  <a:lnTo>
                    <a:pt x="31813" y="71516"/>
                  </a:lnTo>
                  <a:lnTo>
                    <a:pt x="140906" y="116093"/>
                  </a:lnTo>
                  <a:lnTo>
                    <a:pt x="143192" y="110886"/>
                  </a:lnTo>
                  <a:lnTo>
                    <a:pt x="143700" y="109489"/>
                  </a:lnTo>
                  <a:lnTo>
                    <a:pt x="149536" y="91918"/>
                  </a:lnTo>
                  <a:lnTo>
                    <a:pt x="150653" y="84978"/>
                  </a:lnTo>
                  <a:lnTo>
                    <a:pt x="123126" y="84978"/>
                  </a:lnTo>
                  <a:lnTo>
                    <a:pt x="90088" y="71516"/>
                  </a:lnTo>
                  <a:close/>
                </a:path>
                <a:path w="152400" h="166369">
                  <a:moveTo>
                    <a:pt x="133716" y="23066"/>
                  </a:moveTo>
                  <a:lnTo>
                    <a:pt x="83311" y="23066"/>
                  </a:lnTo>
                  <a:lnTo>
                    <a:pt x="91690" y="24018"/>
                  </a:lnTo>
                  <a:lnTo>
                    <a:pt x="100139" y="26685"/>
                  </a:lnTo>
                  <a:lnTo>
                    <a:pt x="126412" y="60100"/>
                  </a:lnTo>
                  <a:lnTo>
                    <a:pt x="126555" y="67563"/>
                  </a:lnTo>
                  <a:lnTo>
                    <a:pt x="125460" y="75860"/>
                  </a:lnTo>
                  <a:lnTo>
                    <a:pt x="123126" y="84978"/>
                  </a:lnTo>
                  <a:lnTo>
                    <a:pt x="150653" y="84978"/>
                  </a:lnTo>
                  <a:lnTo>
                    <a:pt x="152120" y="75860"/>
                  </a:lnTo>
                  <a:lnTo>
                    <a:pt x="152065" y="71516"/>
                  </a:lnTo>
                  <a:lnTo>
                    <a:pt x="151683" y="59965"/>
                  </a:lnTo>
                  <a:lnTo>
                    <a:pt x="148018" y="45608"/>
                  </a:lnTo>
                  <a:lnTo>
                    <a:pt x="141610" y="32847"/>
                  </a:lnTo>
                  <a:lnTo>
                    <a:pt x="133716" y="23066"/>
                  </a:lnTo>
                  <a:close/>
                </a:path>
              </a:pathLst>
            </a:custGeom>
            <a:solidFill>
              <a:srgbClr val="000000"/>
            </a:solidFill>
          </p:spPr>
          <p:txBody>
            <a:bodyPr wrap="square" lIns="0" tIns="0" rIns="0" bIns="0" rtlCol="0"/>
            <a:lstStyle/>
            <a:p>
              <a:endParaRPr/>
            </a:p>
          </p:txBody>
        </p:sp>
        <p:pic>
          <p:nvPicPr>
            <p:cNvPr id="20" name="object 20"/>
            <p:cNvPicPr/>
            <p:nvPr/>
          </p:nvPicPr>
          <p:blipFill>
            <a:blip r:embed="rId5" cstate="print"/>
            <a:stretch>
              <a:fillRect/>
            </a:stretch>
          </p:blipFill>
          <p:spPr>
            <a:xfrm>
              <a:off x="9563099" y="1446276"/>
              <a:ext cx="240817" cy="260603"/>
            </a:xfrm>
            <a:prstGeom prst="rect">
              <a:avLst/>
            </a:prstGeom>
          </p:spPr>
        </p:pic>
        <p:sp>
          <p:nvSpPr>
            <p:cNvPr id="21" name="object 21"/>
            <p:cNvSpPr/>
            <p:nvPr/>
          </p:nvSpPr>
          <p:spPr>
            <a:xfrm>
              <a:off x="9598644" y="1466625"/>
              <a:ext cx="167005" cy="187325"/>
            </a:xfrm>
            <a:custGeom>
              <a:avLst/>
              <a:gdLst/>
              <a:ahLst/>
              <a:cxnLst/>
              <a:rect l="l" t="t" r="r" b="b"/>
              <a:pathLst>
                <a:path w="167004" h="187325">
                  <a:moveTo>
                    <a:pt x="123855" y="154910"/>
                  </a:moveTo>
                  <a:lnTo>
                    <a:pt x="95392" y="154910"/>
                  </a:lnTo>
                  <a:lnTo>
                    <a:pt x="92725" y="162022"/>
                  </a:lnTo>
                  <a:lnTo>
                    <a:pt x="91455" y="168626"/>
                  </a:lnTo>
                  <a:lnTo>
                    <a:pt x="91455" y="174849"/>
                  </a:lnTo>
                  <a:lnTo>
                    <a:pt x="116347" y="187295"/>
                  </a:lnTo>
                  <a:lnTo>
                    <a:pt x="116093" y="180437"/>
                  </a:lnTo>
                  <a:lnTo>
                    <a:pt x="116982" y="173706"/>
                  </a:lnTo>
                  <a:lnTo>
                    <a:pt x="118887" y="167356"/>
                  </a:lnTo>
                  <a:lnTo>
                    <a:pt x="121193" y="161022"/>
                  </a:lnTo>
                  <a:lnTo>
                    <a:pt x="123855" y="154910"/>
                  </a:lnTo>
                  <a:close/>
                </a:path>
                <a:path w="167004" h="187325">
                  <a:moveTo>
                    <a:pt x="45354" y="59787"/>
                  </a:moveTo>
                  <a:lnTo>
                    <a:pt x="31638" y="61565"/>
                  </a:lnTo>
                  <a:lnTo>
                    <a:pt x="25161" y="64105"/>
                  </a:lnTo>
                  <a:lnTo>
                    <a:pt x="18819" y="68550"/>
                  </a:lnTo>
                  <a:lnTo>
                    <a:pt x="13223" y="72360"/>
                  </a:lnTo>
                  <a:lnTo>
                    <a:pt x="8397" y="77948"/>
                  </a:lnTo>
                  <a:lnTo>
                    <a:pt x="4919" y="84933"/>
                  </a:lnTo>
                  <a:lnTo>
                    <a:pt x="1490" y="93664"/>
                  </a:lnTo>
                  <a:lnTo>
                    <a:pt x="0" y="102522"/>
                  </a:lnTo>
                  <a:lnTo>
                    <a:pt x="486" y="111380"/>
                  </a:lnTo>
                  <a:lnTo>
                    <a:pt x="22367" y="143259"/>
                  </a:lnTo>
                  <a:lnTo>
                    <a:pt x="61737" y="158085"/>
                  </a:lnTo>
                  <a:lnTo>
                    <a:pt x="69336" y="158464"/>
                  </a:lnTo>
                  <a:lnTo>
                    <a:pt x="77469" y="158069"/>
                  </a:lnTo>
                  <a:lnTo>
                    <a:pt x="86151" y="156888"/>
                  </a:lnTo>
                  <a:lnTo>
                    <a:pt x="95392" y="154910"/>
                  </a:lnTo>
                  <a:lnTo>
                    <a:pt x="123855" y="154910"/>
                  </a:lnTo>
                  <a:lnTo>
                    <a:pt x="125237" y="151735"/>
                  </a:lnTo>
                  <a:lnTo>
                    <a:pt x="130794" y="139924"/>
                  </a:lnTo>
                  <a:lnTo>
                    <a:pt x="75707" y="139924"/>
                  </a:lnTo>
                  <a:lnTo>
                    <a:pt x="38750" y="129002"/>
                  </a:lnTo>
                  <a:lnTo>
                    <a:pt x="30114" y="116556"/>
                  </a:lnTo>
                  <a:lnTo>
                    <a:pt x="27447" y="109952"/>
                  </a:lnTo>
                  <a:lnTo>
                    <a:pt x="27701" y="103348"/>
                  </a:lnTo>
                  <a:lnTo>
                    <a:pt x="30876" y="96998"/>
                  </a:lnTo>
                  <a:lnTo>
                    <a:pt x="32908" y="92807"/>
                  </a:lnTo>
                  <a:lnTo>
                    <a:pt x="35956" y="89632"/>
                  </a:lnTo>
                  <a:lnTo>
                    <a:pt x="39893" y="87219"/>
                  </a:lnTo>
                  <a:lnTo>
                    <a:pt x="43830" y="84933"/>
                  </a:lnTo>
                  <a:lnTo>
                    <a:pt x="48275" y="83917"/>
                  </a:lnTo>
                  <a:lnTo>
                    <a:pt x="158829" y="83917"/>
                  </a:lnTo>
                  <a:lnTo>
                    <a:pt x="159908" y="81758"/>
                  </a:lnTo>
                  <a:lnTo>
                    <a:pt x="129555" y="81758"/>
                  </a:lnTo>
                  <a:lnTo>
                    <a:pt x="120626" y="80140"/>
                  </a:lnTo>
                  <a:lnTo>
                    <a:pt x="109839" y="77392"/>
                  </a:lnTo>
                  <a:lnTo>
                    <a:pt x="97194" y="73525"/>
                  </a:lnTo>
                  <a:lnTo>
                    <a:pt x="82648" y="68534"/>
                  </a:lnTo>
                  <a:lnTo>
                    <a:pt x="72659" y="64994"/>
                  </a:lnTo>
                  <a:lnTo>
                    <a:pt x="64912" y="62581"/>
                  </a:lnTo>
                  <a:lnTo>
                    <a:pt x="59578" y="61438"/>
                  </a:lnTo>
                  <a:lnTo>
                    <a:pt x="52339" y="60041"/>
                  </a:lnTo>
                  <a:lnTo>
                    <a:pt x="45354" y="59787"/>
                  </a:lnTo>
                  <a:close/>
                </a:path>
                <a:path w="167004" h="187325">
                  <a:moveTo>
                    <a:pt x="158829" y="83917"/>
                  </a:moveTo>
                  <a:lnTo>
                    <a:pt x="48275" y="83917"/>
                  </a:lnTo>
                  <a:lnTo>
                    <a:pt x="53228" y="84171"/>
                  </a:lnTo>
                  <a:lnTo>
                    <a:pt x="58181" y="84552"/>
                  </a:lnTo>
                  <a:lnTo>
                    <a:pt x="65928" y="86457"/>
                  </a:lnTo>
                  <a:lnTo>
                    <a:pt x="76469" y="89886"/>
                  </a:lnTo>
                  <a:lnTo>
                    <a:pt x="89707" y="94051"/>
                  </a:lnTo>
                  <a:lnTo>
                    <a:pt x="101409" y="97204"/>
                  </a:lnTo>
                  <a:lnTo>
                    <a:pt x="111563" y="99333"/>
                  </a:lnTo>
                  <a:lnTo>
                    <a:pt x="120157" y="100427"/>
                  </a:lnTo>
                  <a:lnTo>
                    <a:pt x="115712" y="109317"/>
                  </a:lnTo>
                  <a:lnTo>
                    <a:pt x="88677" y="137415"/>
                  </a:lnTo>
                  <a:lnTo>
                    <a:pt x="75707" y="139924"/>
                  </a:lnTo>
                  <a:lnTo>
                    <a:pt x="130794" y="139924"/>
                  </a:lnTo>
                  <a:lnTo>
                    <a:pt x="138445" y="124303"/>
                  </a:lnTo>
                  <a:lnTo>
                    <a:pt x="155971" y="89632"/>
                  </a:lnTo>
                  <a:lnTo>
                    <a:pt x="158829" y="83917"/>
                  </a:lnTo>
                  <a:close/>
                </a:path>
                <a:path w="167004" h="187325">
                  <a:moveTo>
                    <a:pt x="144951" y="22794"/>
                  </a:moveTo>
                  <a:lnTo>
                    <a:pt x="91116" y="22794"/>
                  </a:lnTo>
                  <a:lnTo>
                    <a:pt x="97726" y="23814"/>
                  </a:lnTo>
                  <a:lnTo>
                    <a:pt x="105074" y="26120"/>
                  </a:lnTo>
                  <a:lnTo>
                    <a:pt x="136413" y="51532"/>
                  </a:lnTo>
                  <a:lnTo>
                    <a:pt x="137487" y="59787"/>
                  </a:lnTo>
                  <a:lnTo>
                    <a:pt x="137426" y="61438"/>
                  </a:lnTo>
                  <a:lnTo>
                    <a:pt x="137302" y="62581"/>
                  </a:lnTo>
                  <a:lnTo>
                    <a:pt x="135799" y="68550"/>
                  </a:lnTo>
                  <a:lnTo>
                    <a:pt x="132857" y="75535"/>
                  </a:lnTo>
                  <a:lnTo>
                    <a:pt x="132349" y="76424"/>
                  </a:lnTo>
                  <a:lnTo>
                    <a:pt x="131333" y="78456"/>
                  </a:lnTo>
                  <a:lnTo>
                    <a:pt x="129555" y="81758"/>
                  </a:lnTo>
                  <a:lnTo>
                    <a:pt x="159908" y="81758"/>
                  </a:lnTo>
                  <a:lnTo>
                    <a:pt x="166512" y="55723"/>
                  </a:lnTo>
                  <a:lnTo>
                    <a:pt x="163718" y="43531"/>
                  </a:lnTo>
                  <a:lnTo>
                    <a:pt x="159908" y="37181"/>
                  </a:lnTo>
                  <a:lnTo>
                    <a:pt x="153812" y="30577"/>
                  </a:lnTo>
                  <a:lnTo>
                    <a:pt x="148691" y="25673"/>
                  </a:lnTo>
                  <a:lnTo>
                    <a:pt x="144951" y="22794"/>
                  </a:lnTo>
                  <a:close/>
                </a:path>
                <a:path w="167004" h="187325">
                  <a:moveTo>
                    <a:pt x="84111" y="0"/>
                  </a:moveTo>
                  <a:lnTo>
                    <a:pt x="46464" y="16948"/>
                  </a:lnTo>
                  <a:lnTo>
                    <a:pt x="41036" y="23211"/>
                  </a:lnTo>
                  <a:lnTo>
                    <a:pt x="62880" y="38070"/>
                  </a:lnTo>
                  <a:lnTo>
                    <a:pt x="68552" y="32263"/>
                  </a:lnTo>
                  <a:lnTo>
                    <a:pt x="74152" y="27814"/>
                  </a:lnTo>
                  <a:lnTo>
                    <a:pt x="79704" y="24747"/>
                  </a:lnTo>
                  <a:lnTo>
                    <a:pt x="85232" y="23084"/>
                  </a:lnTo>
                  <a:lnTo>
                    <a:pt x="91116" y="22794"/>
                  </a:lnTo>
                  <a:lnTo>
                    <a:pt x="144951" y="22794"/>
                  </a:lnTo>
                  <a:lnTo>
                    <a:pt x="142462" y="20877"/>
                  </a:lnTo>
                  <a:lnTo>
                    <a:pt x="100274" y="1956"/>
                  </a:lnTo>
                  <a:lnTo>
                    <a:pt x="91963" y="478"/>
                  </a:lnTo>
                  <a:lnTo>
                    <a:pt x="84111" y="0"/>
                  </a:lnTo>
                  <a:close/>
                </a:path>
              </a:pathLst>
            </a:custGeom>
            <a:solidFill>
              <a:srgbClr val="00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9701783" y="1456918"/>
              <a:ext cx="207225" cy="277393"/>
            </a:xfrm>
            <a:prstGeom prst="rect">
              <a:avLst/>
            </a:prstGeom>
          </p:spPr>
        </p:pic>
        <p:sp>
          <p:nvSpPr>
            <p:cNvPr id="23" name="object 23"/>
            <p:cNvSpPr/>
            <p:nvPr/>
          </p:nvSpPr>
          <p:spPr>
            <a:xfrm>
              <a:off x="9737724" y="1478026"/>
              <a:ext cx="131445" cy="203200"/>
            </a:xfrm>
            <a:custGeom>
              <a:avLst/>
              <a:gdLst/>
              <a:ahLst/>
              <a:cxnLst/>
              <a:rect l="l" t="t" r="r" b="b"/>
              <a:pathLst>
                <a:path w="131445" h="203200">
                  <a:moveTo>
                    <a:pt x="107950" y="0"/>
                  </a:moveTo>
                  <a:lnTo>
                    <a:pt x="0" y="189611"/>
                  </a:lnTo>
                  <a:lnTo>
                    <a:pt x="23368" y="202946"/>
                  </a:lnTo>
                  <a:lnTo>
                    <a:pt x="131318" y="13335"/>
                  </a:lnTo>
                  <a:lnTo>
                    <a:pt x="107950" y="0"/>
                  </a:lnTo>
                  <a:close/>
                </a:path>
              </a:pathLst>
            </a:custGeom>
            <a:solidFill>
              <a:srgbClr val="000000"/>
            </a:solidFill>
          </p:spPr>
          <p:txBody>
            <a:bodyPr wrap="square" lIns="0" tIns="0" rIns="0" bIns="0" rtlCol="0"/>
            <a:lstStyle/>
            <a:p>
              <a:endParaRPr/>
            </a:p>
          </p:txBody>
        </p:sp>
        <p:pic>
          <p:nvPicPr>
            <p:cNvPr id="24" name="object 24"/>
            <p:cNvPicPr/>
            <p:nvPr/>
          </p:nvPicPr>
          <p:blipFill>
            <a:blip r:embed="rId7" cstate="print"/>
            <a:stretch>
              <a:fillRect/>
            </a:stretch>
          </p:blipFill>
          <p:spPr>
            <a:xfrm>
              <a:off x="9843515" y="1562100"/>
              <a:ext cx="205740" cy="269748"/>
            </a:xfrm>
            <a:prstGeom prst="rect">
              <a:avLst/>
            </a:prstGeom>
          </p:spPr>
        </p:pic>
        <p:sp>
          <p:nvSpPr>
            <p:cNvPr id="25" name="object 25"/>
            <p:cNvSpPr/>
            <p:nvPr/>
          </p:nvSpPr>
          <p:spPr>
            <a:xfrm>
              <a:off x="9878948" y="1583054"/>
              <a:ext cx="130810" cy="196215"/>
            </a:xfrm>
            <a:custGeom>
              <a:avLst/>
              <a:gdLst/>
              <a:ahLst/>
              <a:cxnLst/>
              <a:rect l="l" t="t" r="r" b="b"/>
              <a:pathLst>
                <a:path w="130809" h="196214">
                  <a:moveTo>
                    <a:pt x="99314" y="0"/>
                  </a:moveTo>
                  <a:lnTo>
                    <a:pt x="77597" y="32512"/>
                  </a:lnTo>
                  <a:lnTo>
                    <a:pt x="61214" y="21717"/>
                  </a:lnTo>
                  <a:lnTo>
                    <a:pt x="49783" y="38989"/>
                  </a:lnTo>
                  <a:lnTo>
                    <a:pt x="66040" y="49911"/>
                  </a:lnTo>
                  <a:lnTo>
                    <a:pt x="15748" y="125603"/>
                  </a:lnTo>
                  <a:lnTo>
                    <a:pt x="9765" y="134866"/>
                  </a:lnTo>
                  <a:lnTo>
                    <a:pt x="5318" y="142652"/>
                  </a:lnTo>
                  <a:lnTo>
                    <a:pt x="2371" y="148963"/>
                  </a:lnTo>
                  <a:lnTo>
                    <a:pt x="889" y="153797"/>
                  </a:lnTo>
                  <a:lnTo>
                    <a:pt x="0" y="159131"/>
                  </a:lnTo>
                  <a:lnTo>
                    <a:pt x="889" y="164592"/>
                  </a:lnTo>
                  <a:lnTo>
                    <a:pt x="30860" y="192912"/>
                  </a:lnTo>
                  <a:lnTo>
                    <a:pt x="38100" y="195707"/>
                  </a:lnTo>
                  <a:lnTo>
                    <a:pt x="47878" y="173862"/>
                  </a:lnTo>
                  <a:lnTo>
                    <a:pt x="40004" y="169925"/>
                  </a:lnTo>
                  <a:lnTo>
                    <a:pt x="34290" y="165989"/>
                  </a:lnTo>
                  <a:lnTo>
                    <a:pt x="32130" y="163830"/>
                  </a:lnTo>
                  <a:lnTo>
                    <a:pt x="29972" y="159258"/>
                  </a:lnTo>
                  <a:lnTo>
                    <a:pt x="29591" y="156972"/>
                  </a:lnTo>
                  <a:lnTo>
                    <a:pt x="30479" y="152273"/>
                  </a:lnTo>
                  <a:lnTo>
                    <a:pt x="32766" y="147955"/>
                  </a:lnTo>
                  <a:lnTo>
                    <a:pt x="88265" y="64643"/>
                  </a:lnTo>
                  <a:lnTo>
                    <a:pt x="110744" y="79629"/>
                  </a:lnTo>
                  <a:lnTo>
                    <a:pt x="122174" y="62230"/>
                  </a:lnTo>
                  <a:lnTo>
                    <a:pt x="99822" y="47371"/>
                  </a:lnTo>
                  <a:lnTo>
                    <a:pt x="130428" y="1397"/>
                  </a:lnTo>
                  <a:lnTo>
                    <a:pt x="99314" y="0"/>
                  </a:lnTo>
                  <a:close/>
                </a:path>
              </a:pathLst>
            </a:custGeom>
            <a:solidFill>
              <a:srgbClr val="000000"/>
            </a:solidFill>
          </p:spPr>
          <p:txBody>
            <a:bodyPr wrap="square" lIns="0" tIns="0" rIns="0" bIns="0" rtlCol="0"/>
            <a:lstStyle/>
            <a:p>
              <a:endParaRPr/>
            </a:p>
          </p:txBody>
        </p:sp>
        <p:pic>
          <p:nvPicPr>
            <p:cNvPr id="26" name="object 26"/>
            <p:cNvPicPr/>
            <p:nvPr/>
          </p:nvPicPr>
          <p:blipFill>
            <a:blip r:embed="rId8" cstate="print"/>
            <a:stretch>
              <a:fillRect/>
            </a:stretch>
          </p:blipFill>
          <p:spPr>
            <a:xfrm>
              <a:off x="9898379" y="1592554"/>
              <a:ext cx="224027" cy="268249"/>
            </a:xfrm>
            <a:prstGeom prst="rect">
              <a:avLst/>
            </a:prstGeom>
          </p:spPr>
        </p:pic>
        <p:sp>
          <p:nvSpPr>
            <p:cNvPr id="27" name="object 27"/>
            <p:cNvSpPr/>
            <p:nvPr/>
          </p:nvSpPr>
          <p:spPr>
            <a:xfrm>
              <a:off x="9934066" y="1614043"/>
              <a:ext cx="149225" cy="193040"/>
            </a:xfrm>
            <a:custGeom>
              <a:avLst/>
              <a:gdLst/>
              <a:ahLst/>
              <a:cxnLst/>
              <a:rect l="l" t="t" r="r" b="b"/>
              <a:pathLst>
                <a:path w="149225" h="193039">
                  <a:moveTo>
                    <a:pt x="91948" y="48895"/>
                  </a:moveTo>
                  <a:lnTo>
                    <a:pt x="0" y="177419"/>
                  </a:lnTo>
                  <a:lnTo>
                    <a:pt x="21843" y="193040"/>
                  </a:lnTo>
                  <a:lnTo>
                    <a:pt x="113791" y="64516"/>
                  </a:lnTo>
                  <a:lnTo>
                    <a:pt x="91948" y="48895"/>
                  </a:lnTo>
                  <a:close/>
                </a:path>
                <a:path w="149225" h="193039">
                  <a:moveTo>
                    <a:pt x="126873" y="0"/>
                  </a:moveTo>
                  <a:lnTo>
                    <a:pt x="108965" y="25019"/>
                  </a:lnTo>
                  <a:lnTo>
                    <a:pt x="130809" y="40640"/>
                  </a:lnTo>
                  <a:lnTo>
                    <a:pt x="148716" y="15621"/>
                  </a:lnTo>
                  <a:lnTo>
                    <a:pt x="126873" y="0"/>
                  </a:lnTo>
                  <a:close/>
                </a:path>
              </a:pathLst>
            </a:custGeom>
            <a:solidFill>
              <a:srgbClr val="000000"/>
            </a:solidFill>
          </p:spPr>
          <p:txBody>
            <a:bodyPr wrap="square" lIns="0" tIns="0" rIns="0" bIns="0" rtlCol="0"/>
            <a:lstStyle/>
            <a:p>
              <a:endParaRPr/>
            </a:p>
          </p:txBody>
        </p:sp>
        <p:pic>
          <p:nvPicPr>
            <p:cNvPr id="28" name="object 28"/>
            <p:cNvPicPr/>
            <p:nvPr/>
          </p:nvPicPr>
          <p:blipFill>
            <a:blip r:embed="rId9" cstate="print"/>
            <a:stretch>
              <a:fillRect/>
            </a:stretch>
          </p:blipFill>
          <p:spPr>
            <a:xfrm>
              <a:off x="9947147" y="1680946"/>
              <a:ext cx="324611" cy="332257"/>
            </a:xfrm>
            <a:prstGeom prst="rect">
              <a:avLst/>
            </a:prstGeom>
          </p:spPr>
        </p:pic>
        <p:sp>
          <p:nvSpPr>
            <p:cNvPr id="29" name="object 29"/>
            <p:cNvSpPr/>
            <p:nvPr/>
          </p:nvSpPr>
          <p:spPr>
            <a:xfrm>
              <a:off x="9982580" y="1701800"/>
              <a:ext cx="250190" cy="258445"/>
            </a:xfrm>
            <a:custGeom>
              <a:avLst/>
              <a:gdLst/>
              <a:ahLst/>
              <a:cxnLst/>
              <a:rect l="l" t="t" r="r" b="b"/>
              <a:pathLst>
                <a:path w="250190" h="258444">
                  <a:moveTo>
                    <a:pt x="100838" y="0"/>
                  </a:moveTo>
                  <a:lnTo>
                    <a:pt x="0" y="121665"/>
                  </a:lnTo>
                  <a:lnTo>
                    <a:pt x="20574" y="138811"/>
                  </a:lnTo>
                  <a:lnTo>
                    <a:pt x="72898" y="75691"/>
                  </a:lnTo>
                  <a:lnTo>
                    <a:pt x="79565" y="67996"/>
                  </a:lnTo>
                  <a:lnTo>
                    <a:pt x="111633" y="47371"/>
                  </a:lnTo>
                  <a:lnTo>
                    <a:pt x="126619" y="49402"/>
                  </a:lnTo>
                  <a:lnTo>
                    <a:pt x="133223" y="52324"/>
                  </a:lnTo>
                  <a:lnTo>
                    <a:pt x="146685" y="63500"/>
                  </a:lnTo>
                  <a:lnTo>
                    <a:pt x="150241" y="70358"/>
                  </a:lnTo>
                  <a:lnTo>
                    <a:pt x="149860" y="77724"/>
                  </a:lnTo>
                  <a:lnTo>
                    <a:pt x="72263" y="181610"/>
                  </a:lnTo>
                  <a:lnTo>
                    <a:pt x="92964" y="198754"/>
                  </a:lnTo>
                  <a:lnTo>
                    <a:pt x="151511" y="128015"/>
                  </a:lnTo>
                  <a:lnTo>
                    <a:pt x="190249" y="107695"/>
                  </a:lnTo>
                  <a:lnTo>
                    <a:pt x="197516" y="109219"/>
                  </a:lnTo>
                  <a:lnTo>
                    <a:pt x="222376" y="135509"/>
                  </a:lnTo>
                  <a:lnTo>
                    <a:pt x="222376" y="140462"/>
                  </a:lnTo>
                  <a:lnTo>
                    <a:pt x="218948" y="149860"/>
                  </a:lnTo>
                  <a:lnTo>
                    <a:pt x="214757" y="156463"/>
                  </a:lnTo>
                  <a:lnTo>
                    <a:pt x="144399" y="241300"/>
                  </a:lnTo>
                  <a:lnTo>
                    <a:pt x="164846" y="258317"/>
                  </a:lnTo>
                  <a:lnTo>
                    <a:pt x="234061" y="174751"/>
                  </a:lnTo>
                  <a:lnTo>
                    <a:pt x="249936" y="135889"/>
                  </a:lnTo>
                  <a:lnTo>
                    <a:pt x="248201" y="127031"/>
                  </a:lnTo>
                  <a:lnTo>
                    <a:pt x="218281" y="94908"/>
                  </a:lnTo>
                  <a:lnTo>
                    <a:pt x="190658" y="89955"/>
                  </a:lnTo>
                  <a:lnTo>
                    <a:pt x="175133" y="92837"/>
                  </a:lnTo>
                  <a:lnTo>
                    <a:pt x="176986" y="86361"/>
                  </a:lnTo>
                  <a:lnTo>
                    <a:pt x="177768" y="79898"/>
                  </a:lnTo>
                  <a:lnTo>
                    <a:pt x="177454" y="73459"/>
                  </a:lnTo>
                  <a:lnTo>
                    <a:pt x="176022" y="67055"/>
                  </a:lnTo>
                  <a:lnTo>
                    <a:pt x="145843" y="34972"/>
                  </a:lnTo>
                  <a:lnTo>
                    <a:pt x="125354" y="29795"/>
                  </a:lnTo>
                  <a:lnTo>
                    <a:pt x="118506" y="29829"/>
                  </a:lnTo>
                  <a:lnTo>
                    <a:pt x="111777" y="30696"/>
                  </a:lnTo>
                  <a:lnTo>
                    <a:pt x="105155" y="32385"/>
                  </a:lnTo>
                  <a:lnTo>
                    <a:pt x="119252" y="15239"/>
                  </a:lnTo>
                  <a:lnTo>
                    <a:pt x="100838" y="0"/>
                  </a:lnTo>
                  <a:close/>
                </a:path>
              </a:pathLst>
            </a:custGeom>
            <a:solidFill>
              <a:srgbClr val="000000"/>
            </a:solidFill>
          </p:spPr>
          <p:txBody>
            <a:bodyPr wrap="square" lIns="0" tIns="0" rIns="0" bIns="0" rtlCol="0"/>
            <a:lstStyle/>
            <a:p>
              <a:endParaRPr/>
            </a:p>
          </p:txBody>
        </p:sp>
        <p:pic>
          <p:nvPicPr>
            <p:cNvPr id="30" name="object 30"/>
            <p:cNvPicPr/>
            <p:nvPr/>
          </p:nvPicPr>
          <p:blipFill>
            <a:blip r:embed="rId10" cstate="print"/>
            <a:stretch>
              <a:fillRect/>
            </a:stretch>
          </p:blipFill>
          <p:spPr>
            <a:xfrm>
              <a:off x="10154411" y="1871510"/>
              <a:ext cx="234670" cy="237832"/>
            </a:xfrm>
            <a:prstGeom prst="rect">
              <a:avLst/>
            </a:prstGeom>
          </p:spPr>
        </p:pic>
        <p:pic>
          <p:nvPicPr>
            <p:cNvPr id="31" name="object 31"/>
            <p:cNvPicPr/>
            <p:nvPr/>
          </p:nvPicPr>
          <p:blipFill>
            <a:blip r:embed="rId11" cstate="print"/>
            <a:stretch>
              <a:fillRect/>
            </a:stretch>
          </p:blipFill>
          <p:spPr>
            <a:xfrm>
              <a:off x="10189082" y="1892427"/>
              <a:ext cx="160909" cy="162948"/>
            </a:xfrm>
            <a:prstGeom prst="rect">
              <a:avLst/>
            </a:prstGeom>
          </p:spPr>
        </p:pic>
        <p:pic>
          <p:nvPicPr>
            <p:cNvPr id="32" name="object 32"/>
            <p:cNvPicPr/>
            <p:nvPr/>
          </p:nvPicPr>
          <p:blipFill>
            <a:blip r:embed="rId12" cstate="print"/>
            <a:stretch>
              <a:fillRect/>
            </a:stretch>
          </p:blipFill>
          <p:spPr>
            <a:xfrm>
              <a:off x="8702039" y="1674837"/>
              <a:ext cx="295681" cy="330746"/>
            </a:xfrm>
            <a:prstGeom prst="rect">
              <a:avLst/>
            </a:prstGeom>
          </p:spPr>
        </p:pic>
        <p:sp>
          <p:nvSpPr>
            <p:cNvPr id="33" name="object 33"/>
            <p:cNvSpPr/>
            <p:nvPr/>
          </p:nvSpPr>
          <p:spPr>
            <a:xfrm>
              <a:off x="8740647" y="1696973"/>
              <a:ext cx="218440" cy="252729"/>
            </a:xfrm>
            <a:custGeom>
              <a:avLst/>
              <a:gdLst/>
              <a:ahLst/>
              <a:cxnLst/>
              <a:rect l="l" t="t" r="r" b="b"/>
              <a:pathLst>
                <a:path w="218440" h="252730">
                  <a:moveTo>
                    <a:pt x="51434" y="0"/>
                  </a:moveTo>
                  <a:lnTo>
                    <a:pt x="0" y="212089"/>
                  </a:lnTo>
                  <a:lnTo>
                    <a:pt x="26924" y="218566"/>
                  </a:lnTo>
                  <a:lnTo>
                    <a:pt x="67309" y="51942"/>
                  </a:lnTo>
                  <a:lnTo>
                    <a:pt x="138302" y="245617"/>
                  </a:lnTo>
                  <a:lnTo>
                    <a:pt x="167131" y="252602"/>
                  </a:lnTo>
                  <a:lnTo>
                    <a:pt x="218440" y="40512"/>
                  </a:lnTo>
                  <a:lnTo>
                    <a:pt x="191643" y="34036"/>
                  </a:lnTo>
                  <a:lnTo>
                    <a:pt x="151256" y="200533"/>
                  </a:lnTo>
                  <a:lnTo>
                    <a:pt x="80263" y="6985"/>
                  </a:lnTo>
                  <a:lnTo>
                    <a:pt x="51434" y="0"/>
                  </a:lnTo>
                  <a:close/>
                </a:path>
              </a:pathLst>
            </a:custGeom>
            <a:solidFill>
              <a:srgbClr val="000000"/>
            </a:solidFill>
          </p:spPr>
          <p:txBody>
            <a:bodyPr wrap="square" lIns="0" tIns="0" rIns="0" bIns="0" rtlCol="0"/>
            <a:lstStyle/>
            <a:p>
              <a:endParaRPr/>
            </a:p>
          </p:txBody>
        </p:sp>
        <p:pic>
          <p:nvPicPr>
            <p:cNvPr id="34" name="object 34"/>
            <p:cNvPicPr/>
            <p:nvPr/>
          </p:nvPicPr>
          <p:blipFill>
            <a:blip r:embed="rId13" cstate="print"/>
            <a:stretch>
              <a:fillRect/>
            </a:stretch>
          </p:blipFill>
          <p:spPr>
            <a:xfrm>
              <a:off x="8916923" y="1804441"/>
              <a:ext cx="228688" cy="243814"/>
            </a:xfrm>
            <a:prstGeom prst="rect">
              <a:avLst/>
            </a:prstGeom>
          </p:spPr>
        </p:pic>
        <p:sp>
          <p:nvSpPr>
            <p:cNvPr id="35" name="object 35"/>
            <p:cNvSpPr/>
            <p:nvPr/>
          </p:nvSpPr>
          <p:spPr>
            <a:xfrm>
              <a:off x="8954817" y="1827006"/>
              <a:ext cx="151765" cy="166370"/>
            </a:xfrm>
            <a:custGeom>
              <a:avLst/>
              <a:gdLst/>
              <a:ahLst/>
              <a:cxnLst/>
              <a:rect l="l" t="t" r="r" b="b"/>
              <a:pathLst>
                <a:path w="151765" h="166369">
                  <a:moveTo>
                    <a:pt x="75152" y="0"/>
                  </a:moveTo>
                  <a:lnTo>
                    <a:pt x="34726" y="15845"/>
                  </a:lnTo>
                  <a:lnTo>
                    <a:pt x="6937" y="58689"/>
                  </a:lnTo>
                  <a:lnTo>
                    <a:pt x="0" y="92598"/>
                  </a:lnTo>
                  <a:lnTo>
                    <a:pt x="1204" y="107838"/>
                  </a:lnTo>
                  <a:lnTo>
                    <a:pt x="22574" y="145176"/>
                  </a:lnTo>
                  <a:lnTo>
                    <a:pt x="62656" y="164484"/>
                  </a:lnTo>
                  <a:lnTo>
                    <a:pt x="74739" y="166195"/>
                  </a:lnTo>
                  <a:lnTo>
                    <a:pt x="86227" y="165905"/>
                  </a:lnTo>
                  <a:lnTo>
                    <a:pt x="125128" y="145946"/>
                  </a:lnTo>
                  <a:lnTo>
                    <a:pt x="127541" y="142986"/>
                  </a:lnTo>
                  <a:lnTo>
                    <a:pt x="71135" y="142986"/>
                  </a:lnTo>
                  <a:lnTo>
                    <a:pt x="64468" y="142101"/>
                  </a:lnTo>
                  <a:lnTo>
                    <a:pt x="31321" y="115839"/>
                  </a:lnTo>
                  <a:lnTo>
                    <a:pt x="27384" y="96424"/>
                  </a:lnTo>
                  <a:lnTo>
                    <a:pt x="28285" y="85318"/>
                  </a:lnTo>
                  <a:lnTo>
                    <a:pt x="31067" y="73294"/>
                  </a:lnTo>
                  <a:lnTo>
                    <a:pt x="95594" y="73294"/>
                  </a:lnTo>
                  <a:lnTo>
                    <a:pt x="39957" y="53101"/>
                  </a:lnTo>
                  <a:lnTo>
                    <a:pt x="72435" y="24028"/>
                  </a:lnTo>
                  <a:lnTo>
                    <a:pt x="80708" y="22923"/>
                  </a:lnTo>
                  <a:lnTo>
                    <a:pt x="132870" y="22923"/>
                  </a:lnTo>
                  <a:lnTo>
                    <a:pt x="130190" y="19859"/>
                  </a:lnTo>
                  <a:lnTo>
                    <a:pt x="118717" y="11402"/>
                  </a:lnTo>
                  <a:lnTo>
                    <a:pt x="104981" y="4968"/>
                  </a:lnTo>
                  <a:lnTo>
                    <a:pt x="89810" y="918"/>
                  </a:lnTo>
                  <a:lnTo>
                    <a:pt x="75152" y="0"/>
                  </a:lnTo>
                  <a:close/>
                </a:path>
                <a:path w="151765" h="166369">
                  <a:moveTo>
                    <a:pt x="107902" y="123840"/>
                  </a:moveTo>
                  <a:lnTo>
                    <a:pt x="71135" y="142986"/>
                  </a:lnTo>
                  <a:lnTo>
                    <a:pt x="127541" y="142986"/>
                  </a:lnTo>
                  <a:lnTo>
                    <a:pt x="132794" y="136540"/>
                  </a:lnTo>
                  <a:lnTo>
                    <a:pt x="107902" y="123840"/>
                  </a:lnTo>
                  <a:close/>
                </a:path>
                <a:path w="151765" h="166369">
                  <a:moveTo>
                    <a:pt x="95594" y="73294"/>
                  </a:moveTo>
                  <a:lnTo>
                    <a:pt x="31067" y="73294"/>
                  </a:lnTo>
                  <a:lnTo>
                    <a:pt x="141811" y="113553"/>
                  </a:lnTo>
                  <a:lnTo>
                    <a:pt x="150303" y="83200"/>
                  </a:lnTo>
                  <a:lnTo>
                    <a:pt x="122888" y="83200"/>
                  </a:lnTo>
                  <a:lnTo>
                    <a:pt x="95594" y="73294"/>
                  </a:lnTo>
                  <a:close/>
                </a:path>
                <a:path w="151765" h="166369">
                  <a:moveTo>
                    <a:pt x="132870" y="22923"/>
                  </a:moveTo>
                  <a:lnTo>
                    <a:pt x="80708" y="22923"/>
                  </a:lnTo>
                  <a:lnTo>
                    <a:pt x="89148" y="23508"/>
                  </a:lnTo>
                  <a:lnTo>
                    <a:pt x="97742" y="25796"/>
                  </a:lnTo>
                  <a:lnTo>
                    <a:pt x="125245" y="58251"/>
                  </a:lnTo>
                  <a:lnTo>
                    <a:pt x="125650" y="65690"/>
                  </a:lnTo>
                  <a:lnTo>
                    <a:pt x="124864" y="74011"/>
                  </a:lnTo>
                  <a:lnTo>
                    <a:pt x="122888" y="83200"/>
                  </a:lnTo>
                  <a:lnTo>
                    <a:pt x="150303" y="83200"/>
                  </a:lnTo>
                  <a:lnTo>
                    <a:pt x="151606" y="72453"/>
                  </a:lnTo>
                  <a:lnTo>
                    <a:pt x="150496" y="57084"/>
                  </a:lnTo>
                  <a:lnTo>
                    <a:pt x="146256" y="42941"/>
                  </a:lnTo>
                  <a:lnTo>
                    <a:pt x="139378" y="30364"/>
                  </a:lnTo>
                  <a:lnTo>
                    <a:pt x="132870" y="22923"/>
                  </a:lnTo>
                  <a:close/>
                </a:path>
              </a:pathLst>
            </a:custGeom>
            <a:solidFill>
              <a:srgbClr val="000000"/>
            </a:solidFill>
          </p:spPr>
          <p:txBody>
            <a:bodyPr wrap="square" lIns="0" tIns="0" rIns="0" bIns="0" rtlCol="0"/>
            <a:lstStyle/>
            <a:p>
              <a:endParaRPr/>
            </a:p>
          </p:txBody>
        </p:sp>
        <p:pic>
          <p:nvPicPr>
            <p:cNvPr id="36" name="object 36"/>
            <p:cNvPicPr/>
            <p:nvPr/>
          </p:nvPicPr>
          <p:blipFill>
            <a:blip r:embed="rId14" cstate="print"/>
            <a:stretch>
              <a:fillRect/>
            </a:stretch>
          </p:blipFill>
          <p:spPr>
            <a:xfrm>
              <a:off x="9063227" y="1868474"/>
              <a:ext cx="242316" cy="263601"/>
            </a:xfrm>
            <a:prstGeom prst="rect">
              <a:avLst/>
            </a:prstGeom>
          </p:spPr>
        </p:pic>
        <p:sp>
          <p:nvSpPr>
            <p:cNvPr id="37" name="object 37"/>
            <p:cNvSpPr/>
            <p:nvPr/>
          </p:nvSpPr>
          <p:spPr>
            <a:xfrm>
              <a:off x="9102312" y="1890180"/>
              <a:ext cx="165100" cy="186690"/>
            </a:xfrm>
            <a:custGeom>
              <a:avLst/>
              <a:gdLst/>
              <a:ahLst/>
              <a:cxnLst/>
              <a:rect l="l" t="t" r="r" b="b"/>
              <a:pathLst>
                <a:path w="165100" h="186689">
                  <a:moveTo>
                    <a:pt x="125103" y="154392"/>
                  </a:moveTo>
                  <a:lnTo>
                    <a:pt x="96932" y="154392"/>
                  </a:lnTo>
                  <a:lnTo>
                    <a:pt x="94519" y="161504"/>
                  </a:lnTo>
                  <a:lnTo>
                    <a:pt x="93503" y="168235"/>
                  </a:lnTo>
                  <a:lnTo>
                    <a:pt x="93630" y="174458"/>
                  </a:lnTo>
                  <a:lnTo>
                    <a:pt x="119030" y="186142"/>
                  </a:lnTo>
                  <a:lnTo>
                    <a:pt x="118522" y="179157"/>
                  </a:lnTo>
                  <a:lnTo>
                    <a:pt x="119157" y="172553"/>
                  </a:lnTo>
                  <a:lnTo>
                    <a:pt x="120935" y="166076"/>
                  </a:lnTo>
                  <a:lnTo>
                    <a:pt x="123005" y="159696"/>
                  </a:lnTo>
                  <a:lnTo>
                    <a:pt x="125103" y="154392"/>
                  </a:lnTo>
                  <a:close/>
                </a:path>
                <a:path w="165100" h="186689">
                  <a:moveTo>
                    <a:pt x="43846" y="60920"/>
                  </a:moveTo>
                  <a:lnTo>
                    <a:pt x="30257" y="63206"/>
                  </a:lnTo>
                  <a:lnTo>
                    <a:pt x="23907" y="66000"/>
                  </a:lnTo>
                  <a:lnTo>
                    <a:pt x="18065" y="70318"/>
                  </a:lnTo>
                  <a:lnTo>
                    <a:pt x="12096" y="74636"/>
                  </a:lnTo>
                  <a:lnTo>
                    <a:pt x="7651" y="80351"/>
                  </a:lnTo>
                  <a:lnTo>
                    <a:pt x="4349" y="87336"/>
                  </a:lnTo>
                  <a:lnTo>
                    <a:pt x="1210" y="96266"/>
                  </a:lnTo>
                  <a:lnTo>
                    <a:pt x="0" y="105148"/>
                  </a:lnTo>
                  <a:lnTo>
                    <a:pt x="742" y="113982"/>
                  </a:lnTo>
                  <a:lnTo>
                    <a:pt x="23659" y="145182"/>
                  </a:lnTo>
                  <a:lnTo>
                    <a:pt x="63531" y="158710"/>
                  </a:lnTo>
                  <a:lnTo>
                    <a:pt x="71125" y="158803"/>
                  </a:lnTo>
                  <a:lnTo>
                    <a:pt x="79232" y="158122"/>
                  </a:lnTo>
                  <a:lnTo>
                    <a:pt x="87838" y="156656"/>
                  </a:lnTo>
                  <a:lnTo>
                    <a:pt x="96932" y="154392"/>
                  </a:lnTo>
                  <a:lnTo>
                    <a:pt x="125103" y="154392"/>
                  </a:lnTo>
                  <a:lnTo>
                    <a:pt x="126730" y="150280"/>
                  </a:lnTo>
                  <a:lnTo>
                    <a:pt x="131107" y="140136"/>
                  </a:lnTo>
                  <a:lnTo>
                    <a:pt x="69984" y="140136"/>
                  </a:lnTo>
                  <a:lnTo>
                    <a:pt x="33432" y="124801"/>
                  </a:lnTo>
                  <a:lnTo>
                    <a:pt x="27590" y="111593"/>
                  </a:lnTo>
                  <a:lnTo>
                    <a:pt x="27590" y="105116"/>
                  </a:lnTo>
                  <a:lnTo>
                    <a:pt x="30761" y="98361"/>
                  </a:lnTo>
                  <a:lnTo>
                    <a:pt x="32543" y="94321"/>
                  </a:lnTo>
                  <a:lnTo>
                    <a:pt x="35464" y="91019"/>
                  </a:lnTo>
                  <a:lnTo>
                    <a:pt x="39274" y="88606"/>
                  </a:lnTo>
                  <a:lnTo>
                    <a:pt x="43211" y="86193"/>
                  </a:lnTo>
                  <a:lnTo>
                    <a:pt x="47529" y="85050"/>
                  </a:lnTo>
                  <a:lnTo>
                    <a:pt x="156355" y="85050"/>
                  </a:lnTo>
                  <a:lnTo>
                    <a:pt x="158627" y="80097"/>
                  </a:lnTo>
                  <a:lnTo>
                    <a:pt x="128809" y="80097"/>
                  </a:lnTo>
                  <a:lnTo>
                    <a:pt x="119784" y="78809"/>
                  </a:lnTo>
                  <a:lnTo>
                    <a:pt x="108902" y="76461"/>
                  </a:lnTo>
                  <a:lnTo>
                    <a:pt x="96162" y="73042"/>
                  </a:lnTo>
                  <a:lnTo>
                    <a:pt x="81565" y="68540"/>
                  </a:lnTo>
                  <a:lnTo>
                    <a:pt x="71405" y="65238"/>
                  </a:lnTo>
                  <a:lnTo>
                    <a:pt x="63531" y="63079"/>
                  </a:lnTo>
                  <a:lnTo>
                    <a:pt x="50958" y="61047"/>
                  </a:lnTo>
                  <a:lnTo>
                    <a:pt x="43846" y="60920"/>
                  </a:lnTo>
                  <a:close/>
                </a:path>
                <a:path w="165100" h="186689">
                  <a:moveTo>
                    <a:pt x="156355" y="85050"/>
                  </a:moveTo>
                  <a:lnTo>
                    <a:pt x="47529" y="85050"/>
                  </a:lnTo>
                  <a:lnTo>
                    <a:pt x="57562" y="85304"/>
                  </a:lnTo>
                  <a:lnTo>
                    <a:pt x="65309" y="86828"/>
                  </a:lnTo>
                  <a:lnTo>
                    <a:pt x="111375" y="98361"/>
                  </a:lnTo>
                  <a:lnTo>
                    <a:pt x="120046" y="99147"/>
                  </a:lnTo>
                  <a:lnTo>
                    <a:pt x="115855" y="108164"/>
                  </a:lnTo>
                  <a:lnTo>
                    <a:pt x="89757" y="137104"/>
                  </a:lnTo>
                  <a:lnTo>
                    <a:pt x="69984" y="140136"/>
                  </a:lnTo>
                  <a:lnTo>
                    <a:pt x="131107" y="140136"/>
                  </a:lnTo>
                  <a:lnTo>
                    <a:pt x="132097" y="137840"/>
                  </a:lnTo>
                  <a:lnTo>
                    <a:pt x="139096" y="122388"/>
                  </a:lnTo>
                  <a:lnTo>
                    <a:pt x="154082" y="90003"/>
                  </a:lnTo>
                  <a:lnTo>
                    <a:pt x="156355" y="85050"/>
                  </a:lnTo>
                  <a:close/>
                </a:path>
                <a:path w="165100" h="186689">
                  <a:moveTo>
                    <a:pt x="144788" y="22572"/>
                  </a:moveTo>
                  <a:lnTo>
                    <a:pt x="88467" y="22572"/>
                  </a:lnTo>
                  <a:lnTo>
                    <a:pt x="95091" y="23344"/>
                  </a:lnTo>
                  <a:lnTo>
                    <a:pt x="102477" y="25378"/>
                  </a:lnTo>
                  <a:lnTo>
                    <a:pt x="134651" y="49744"/>
                  </a:lnTo>
                  <a:lnTo>
                    <a:pt x="135983" y="54693"/>
                  </a:lnTo>
                  <a:lnTo>
                    <a:pt x="135971" y="59650"/>
                  </a:lnTo>
                  <a:lnTo>
                    <a:pt x="128809" y="80097"/>
                  </a:lnTo>
                  <a:lnTo>
                    <a:pt x="158627" y="80097"/>
                  </a:lnTo>
                  <a:lnTo>
                    <a:pt x="159035" y="79208"/>
                  </a:lnTo>
                  <a:lnTo>
                    <a:pt x="162083" y="71461"/>
                  </a:lnTo>
                  <a:lnTo>
                    <a:pt x="163279" y="66782"/>
                  </a:lnTo>
                  <a:lnTo>
                    <a:pt x="164877" y="59650"/>
                  </a:lnTo>
                  <a:lnTo>
                    <a:pt x="164877" y="52919"/>
                  </a:lnTo>
                  <a:lnTo>
                    <a:pt x="163226" y="46950"/>
                  </a:lnTo>
                  <a:lnTo>
                    <a:pt x="161702" y="40854"/>
                  </a:lnTo>
                  <a:lnTo>
                    <a:pt x="157765" y="34631"/>
                  </a:lnTo>
                  <a:lnTo>
                    <a:pt x="151415" y="28281"/>
                  </a:lnTo>
                  <a:lnTo>
                    <a:pt x="146103" y="23514"/>
                  </a:lnTo>
                  <a:lnTo>
                    <a:pt x="144788" y="22572"/>
                  </a:lnTo>
                  <a:close/>
                </a:path>
                <a:path w="165100" h="186689">
                  <a:moveTo>
                    <a:pt x="80646" y="0"/>
                  </a:moveTo>
                  <a:lnTo>
                    <a:pt x="43624" y="18091"/>
                  </a:lnTo>
                  <a:lnTo>
                    <a:pt x="38385" y="24471"/>
                  </a:lnTo>
                  <a:lnTo>
                    <a:pt x="60737" y="38695"/>
                  </a:lnTo>
                  <a:lnTo>
                    <a:pt x="66186" y="32700"/>
                  </a:lnTo>
                  <a:lnTo>
                    <a:pt x="71659" y="28074"/>
                  </a:lnTo>
                  <a:lnTo>
                    <a:pt x="77132" y="24854"/>
                  </a:lnTo>
                  <a:lnTo>
                    <a:pt x="82581" y="23074"/>
                  </a:lnTo>
                  <a:lnTo>
                    <a:pt x="88467" y="22572"/>
                  </a:lnTo>
                  <a:lnTo>
                    <a:pt x="144788" y="22572"/>
                  </a:lnTo>
                  <a:lnTo>
                    <a:pt x="139684" y="18915"/>
                  </a:lnTo>
                  <a:lnTo>
                    <a:pt x="96883" y="1351"/>
                  </a:lnTo>
                  <a:lnTo>
                    <a:pt x="88550" y="214"/>
                  </a:lnTo>
                  <a:lnTo>
                    <a:pt x="80646" y="0"/>
                  </a:lnTo>
                  <a:close/>
                </a:path>
              </a:pathLst>
            </a:custGeom>
            <a:solidFill>
              <a:srgbClr val="000000"/>
            </a:solidFill>
          </p:spPr>
          <p:txBody>
            <a:bodyPr wrap="square" lIns="0" tIns="0" rIns="0" bIns="0" rtlCol="0"/>
            <a:lstStyle/>
            <a:p>
              <a:endParaRPr/>
            </a:p>
          </p:txBody>
        </p:sp>
        <p:pic>
          <p:nvPicPr>
            <p:cNvPr id="38" name="object 38"/>
            <p:cNvPicPr/>
            <p:nvPr/>
          </p:nvPicPr>
          <p:blipFill>
            <a:blip r:embed="rId15" cstate="print"/>
            <a:stretch>
              <a:fillRect/>
            </a:stretch>
          </p:blipFill>
          <p:spPr>
            <a:xfrm>
              <a:off x="9208007" y="1929422"/>
              <a:ext cx="225526" cy="228688"/>
            </a:xfrm>
            <a:prstGeom prst="rect">
              <a:avLst/>
            </a:prstGeom>
          </p:spPr>
        </p:pic>
        <p:sp>
          <p:nvSpPr>
            <p:cNvPr id="39" name="object 39"/>
            <p:cNvSpPr/>
            <p:nvPr/>
          </p:nvSpPr>
          <p:spPr>
            <a:xfrm>
              <a:off x="9246488" y="1950973"/>
              <a:ext cx="148590" cy="152400"/>
            </a:xfrm>
            <a:custGeom>
              <a:avLst/>
              <a:gdLst/>
              <a:ahLst/>
              <a:cxnLst/>
              <a:rect l="l" t="t" r="r" b="b"/>
              <a:pathLst>
                <a:path w="148590" h="152400">
                  <a:moveTo>
                    <a:pt x="74929" y="0"/>
                  </a:moveTo>
                  <a:lnTo>
                    <a:pt x="0" y="139191"/>
                  </a:lnTo>
                  <a:lnTo>
                    <a:pt x="23621" y="151891"/>
                  </a:lnTo>
                  <a:lnTo>
                    <a:pt x="62864" y="78993"/>
                  </a:lnTo>
                  <a:lnTo>
                    <a:pt x="67034" y="71828"/>
                  </a:lnTo>
                  <a:lnTo>
                    <a:pt x="103124" y="44576"/>
                  </a:lnTo>
                  <a:lnTo>
                    <a:pt x="108584" y="45465"/>
                  </a:lnTo>
                  <a:lnTo>
                    <a:pt x="119506" y="51435"/>
                  </a:lnTo>
                  <a:lnTo>
                    <a:pt x="124332" y="56134"/>
                  </a:lnTo>
                  <a:lnTo>
                    <a:pt x="128269" y="62737"/>
                  </a:lnTo>
                  <a:lnTo>
                    <a:pt x="148208" y="45212"/>
                  </a:lnTo>
                  <a:lnTo>
                    <a:pt x="116712" y="20447"/>
                  </a:lnTo>
                  <a:lnTo>
                    <a:pt x="110362" y="21081"/>
                  </a:lnTo>
                  <a:lnTo>
                    <a:pt x="105267" y="22171"/>
                  </a:lnTo>
                  <a:lnTo>
                    <a:pt x="99313" y="24463"/>
                  </a:lnTo>
                  <a:lnTo>
                    <a:pt x="92503" y="27922"/>
                  </a:lnTo>
                  <a:lnTo>
                    <a:pt x="84835" y="32512"/>
                  </a:lnTo>
                  <a:lnTo>
                    <a:pt x="96265" y="11429"/>
                  </a:lnTo>
                  <a:lnTo>
                    <a:pt x="74929" y="0"/>
                  </a:lnTo>
                  <a:close/>
                </a:path>
              </a:pathLst>
            </a:custGeom>
            <a:solidFill>
              <a:srgbClr val="000000"/>
            </a:solidFill>
          </p:spPr>
          <p:txBody>
            <a:bodyPr wrap="square" lIns="0" tIns="0" rIns="0" bIns="0" rtlCol="0"/>
            <a:lstStyle/>
            <a:p>
              <a:endParaRPr/>
            </a:p>
          </p:txBody>
        </p:sp>
        <p:pic>
          <p:nvPicPr>
            <p:cNvPr id="40" name="object 40"/>
            <p:cNvPicPr/>
            <p:nvPr/>
          </p:nvPicPr>
          <p:blipFill>
            <a:blip r:embed="rId16" cstate="print"/>
            <a:stretch>
              <a:fillRect/>
            </a:stretch>
          </p:blipFill>
          <p:spPr>
            <a:xfrm>
              <a:off x="9371075" y="1979625"/>
              <a:ext cx="321602" cy="365810"/>
            </a:xfrm>
            <a:prstGeom prst="rect">
              <a:avLst/>
            </a:prstGeom>
          </p:spPr>
        </p:pic>
        <p:sp>
          <p:nvSpPr>
            <p:cNvPr id="41" name="object 41"/>
            <p:cNvSpPr/>
            <p:nvPr/>
          </p:nvSpPr>
          <p:spPr>
            <a:xfrm>
              <a:off x="9409302" y="2001773"/>
              <a:ext cx="244475" cy="288925"/>
            </a:xfrm>
            <a:custGeom>
              <a:avLst/>
              <a:gdLst/>
              <a:ahLst/>
              <a:cxnLst/>
              <a:rect l="l" t="t" r="r" b="b"/>
              <a:pathLst>
                <a:path w="244475" h="288925">
                  <a:moveTo>
                    <a:pt x="122733" y="116459"/>
                  </a:moveTo>
                  <a:lnTo>
                    <a:pt x="78486" y="116459"/>
                  </a:lnTo>
                  <a:lnTo>
                    <a:pt x="106045" y="135381"/>
                  </a:lnTo>
                  <a:lnTo>
                    <a:pt x="112268" y="139573"/>
                  </a:lnTo>
                  <a:lnTo>
                    <a:pt x="116458" y="142875"/>
                  </a:lnTo>
                  <a:lnTo>
                    <a:pt x="130609" y="185086"/>
                  </a:lnTo>
                  <a:lnTo>
                    <a:pt x="130666" y="208063"/>
                  </a:lnTo>
                  <a:lnTo>
                    <a:pt x="130555" y="214375"/>
                  </a:lnTo>
                  <a:lnTo>
                    <a:pt x="128777" y="268224"/>
                  </a:lnTo>
                  <a:lnTo>
                    <a:pt x="158750" y="288671"/>
                  </a:lnTo>
                  <a:lnTo>
                    <a:pt x="160908" y="218186"/>
                  </a:lnTo>
                  <a:lnTo>
                    <a:pt x="160837" y="208063"/>
                  </a:lnTo>
                  <a:lnTo>
                    <a:pt x="160242" y="198453"/>
                  </a:lnTo>
                  <a:lnTo>
                    <a:pt x="149225" y="161925"/>
                  </a:lnTo>
                  <a:lnTo>
                    <a:pt x="219735" y="161925"/>
                  </a:lnTo>
                  <a:lnTo>
                    <a:pt x="226405" y="156269"/>
                  </a:lnTo>
                  <a:lnTo>
                    <a:pt x="233425" y="147574"/>
                  </a:lnTo>
                  <a:lnTo>
                    <a:pt x="233882" y="146812"/>
                  </a:lnTo>
                  <a:lnTo>
                    <a:pt x="179324" y="146812"/>
                  </a:lnTo>
                  <a:lnTo>
                    <a:pt x="171703" y="144906"/>
                  </a:lnTo>
                  <a:lnTo>
                    <a:pt x="165606" y="142954"/>
                  </a:lnTo>
                  <a:lnTo>
                    <a:pt x="158924" y="139953"/>
                  </a:lnTo>
                  <a:lnTo>
                    <a:pt x="151647" y="135905"/>
                  </a:lnTo>
                  <a:lnTo>
                    <a:pt x="143764" y="130810"/>
                  </a:lnTo>
                  <a:lnTo>
                    <a:pt x="122733" y="116459"/>
                  </a:lnTo>
                  <a:close/>
                </a:path>
                <a:path w="244475" h="288925">
                  <a:moveTo>
                    <a:pt x="122936" y="0"/>
                  </a:moveTo>
                  <a:lnTo>
                    <a:pt x="0" y="180212"/>
                  </a:lnTo>
                  <a:lnTo>
                    <a:pt x="23749" y="196468"/>
                  </a:lnTo>
                  <a:lnTo>
                    <a:pt x="78486" y="116459"/>
                  </a:lnTo>
                  <a:lnTo>
                    <a:pt x="122733" y="116459"/>
                  </a:lnTo>
                  <a:lnTo>
                    <a:pt x="92582" y="95885"/>
                  </a:lnTo>
                  <a:lnTo>
                    <a:pt x="133223" y="36195"/>
                  </a:lnTo>
                  <a:lnTo>
                    <a:pt x="175881" y="36195"/>
                  </a:lnTo>
                  <a:lnTo>
                    <a:pt x="122936" y="0"/>
                  </a:lnTo>
                  <a:close/>
                </a:path>
                <a:path w="244475" h="288925">
                  <a:moveTo>
                    <a:pt x="219735" y="161925"/>
                  </a:moveTo>
                  <a:lnTo>
                    <a:pt x="149225" y="161925"/>
                  </a:lnTo>
                  <a:lnTo>
                    <a:pt x="162968" y="167806"/>
                  </a:lnTo>
                  <a:lnTo>
                    <a:pt x="175831" y="171354"/>
                  </a:lnTo>
                  <a:lnTo>
                    <a:pt x="187836" y="172569"/>
                  </a:lnTo>
                  <a:lnTo>
                    <a:pt x="199008" y="171450"/>
                  </a:lnTo>
                  <a:lnTo>
                    <a:pt x="209172" y="168183"/>
                  </a:lnTo>
                  <a:lnTo>
                    <a:pt x="218313" y="163131"/>
                  </a:lnTo>
                  <a:lnTo>
                    <a:pt x="219735" y="161925"/>
                  </a:lnTo>
                  <a:close/>
                </a:path>
                <a:path w="244475" h="288925">
                  <a:moveTo>
                    <a:pt x="175881" y="36195"/>
                  </a:moveTo>
                  <a:lnTo>
                    <a:pt x="133223" y="36195"/>
                  </a:lnTo>
                  <a:lnTo>
                    <a:pt x="190246" y="75184"/>
                  </a:lnTo>
                  <a:lnTo>
                    <a:pt x="199225" y="82089"/>
                  </a:lnTo>
                  <a:lnTo>
                    <a:pt x="206168" y="89090"/>
                  </a:lnTo>
                  <a:lnTo>
                    <a:pt x="211087" y="96186"/>
                  </a:lnTo>
                  <a:lnTo>
                    <a:pt x="213995" y="103377"/>
                  </a:lnTo>
                  <a:lnTo>
                    <a:pt x="215040" y="110593"/>
                  </a:lnTo>
                  <a:lnTo>
                    <a:pt x="214550" y="117570"/>
                  </a:lnTo>
                  <a:lnTo>
                    <a:pt x="186436" y="146430"/>
                  </a:lnTo>
                  <a:lnTo>
                    <a:pt x="179324" y="146812"/>
                  </a:lnTo>
                  <a:lnTo>
                    <a:pt x="233882" y="146812"/>
                  </a:lnTo>
                  <a:lnTo>
                    <a:pt x="237985" y="139953"/>
                  </a:lnTo>
                  <a:lnTo>
                    <a:pt x="241331" y="132064"/>
                  </a:lnTo>
                  <a:lnTo>
                    <a:pt x="243498" y="123838"/>
                  </a:lnTo>
                  <a:lnTo>
                    <a:pt x="244475" y="115315"/>
                  </a:lnTo>
                  <a:lnTo>
                    <a:pt x="244310" y="106814"/>
                  </a:lnTo>
                  <a:lnTo>
                    <a:pt x="223234" y="70294"/>
                  </a:lnTo>
                  <a:lnTo>
                    <a:pt x="202819" y="54610"/>
                  </a:lnTo>
                  <a:lnTo>
                    <a:pt x="175881" y="36195"/>
                  </a:lnTo>
                  <a:close/>
                </a:path>
              </a:pathLst>
            </a:custGeom>
            <a:solidFill>
              <a:srgbClr val="000000"/>
            </a:solidFill>
          </p:spPr>
          <p:txBody>
            <a:bodyPr wrap="square" lIns="0" tIns="0" rIns="0" bIns="0" rtlCol="0"/>
            <a:lstStyle/>
            <a:p>
              <a:endParaRPr/>
            </a:p>
          </p:txBody>
        </p:sp>
        <p:pic>
          <p:nvPicPr>
            <p:cNvPr id="42" name="object 42"/>
            <p:cNvPicPr/>
            <p:nvPr/>
          </p:nvPicPr>
          <p:blipFill>
            <a:blip r:embed="rId17" cstate="print"/>
            <a:stretch>
              <a:fillRect/>
            </a:stretch>
          </p:blipFill>
          <p:spPr>
            <a:xfrm>
              <a:off x="9563099" y="2177796"/>
              <a:ext cx="236156" cy="242315"/>
            </a:xfrm>
            <a:prstGeom prst="rect">
              <a:avLst/>
            </a:prstGeom>
          </p:spPr>
        </p:pic>
        <p:sp>
          <p:nvSpPr>
            <p:cNvPr id="43" name="object 43"/>
            <p:cNvSpPr/>
            <p:nvPr/>
          </p:nvSpPr>
          <p:spPr>
            <a:xfrm>
              <a:off x="9601961" y="2200997"/>
              <a:ext cx="158750" cy="164465"/>
            </a:xfrm>
            <a:custGeom>
              <a:avLst/>
              <a:gdLst/>
              <a:ahLst/>
              <a:cxnLst/>
              <a:rect l="l" t="t" r="r" b="b"/>
              <a:pathLst>
                <a:path w="158750" h="164464">
                  <a:moveTo>
                    <a:pt x="91322" y="0"/>
                  </a:moveTo>
                  <a:lnTo>
                    <a:pt x="48037" y="11469"/>
                  </a:lnTo>
                  <a:lnTo>
                    <a:pt x="11340" y="50728"/>
                  </a:lnTo>
                  <a:lnTo>
                    <a:pt x="0" y="95162"/>
                  </a:lnTo>
                  <a:lnTo>
                    <a:pt x="2690" y="109356"/>
                  </a:lnTo>
                  <a:lnTo>
                    <a:pt x="29337" y="146343"/>
                  </a:lnTo>
                  <a:lnTo>
                    <a:pt x="72898" y="164377"/>
                  </a:lnTo>
                  <a:lnTo>
                    <a:pt x="83903" y="163728"/>
                  </a:lnTo>
                  <a:lnTo>
                    <a:pt x="94646" y="161186"/>
                  </a:lnTo>
                  <a:lnTo>
                    <a:pt x="105152" y="156716"/>
                  </a:lnTo>
                  <a:lnTo>
                    <a:pt x="115443" y="150280"/>
                  </a:lnTo>
                  <a:lnTo>
                    <a:pt x="104620" y="139104"/>
                  </a:lnTo>
                  <a:lnTo>
                    <a:pt x="67691" y="139104"/>
                  </a:lnTo>
                  <a:lnTo>
                    <a:pt x="61309" y="138273"/>
                  </a:lnTo>
                  <a:lnTo>
                    <a:pt x="27930" y="106876"/>
                  </a:lnTo>
                  <a:lnTo>
                    <a:pt x="26289" y="97702"/>
                  </a:lnTo>
                  <a:lnTo>
                    <a:pt x="26501" y="88036"/>
                  </a:lnTo>
                  <a:lnTo>
                    <a:pt x="28844" y="78097"/>
                  </a:lnTo>
                  <a:lnTo>
                    <a:pt x="33307" y="67895"/>
                  </a:lnTo>
                  <a:lnTo>
                    <a:pt x="39878" y="57443"/>
                  </a:lnTo>
                  <a:lnTo>
                    <a:pt x="74877" y="57443"/>
                  </a:lnTo>
                  <a:lnTo>
                    <a:pt x="54864" y="41314"/>
                  </a:lnTo>
                  <a:lnTo>
                    <a:pt x="139598" y="24272"/>
                  </a:lnTo>
                  <a:lnTo>
                    <a:pt x="131953" y="16930"/>
                  </a:lnTo>
                  <a:lnTo>
                    <a:pt x="118981" y="8191"/>
                  </a:lnTo>
                  <a:lnTo>
                    <a:pt x="105425" y="2547"/>
                  </a:lnTo>
                  <a:lnTo>
                    <a:pt x="91322" y="0"/>
                  </a:lnTo>
                  <a:close/>
                </a:path>
                <a:path w="158750" h="164464">
                  <a:moveTo>
                    <a:pt x="96012" y="130214"/>
                  </a:moveTo>
                  <a:lnTo>
                    <a:pt x="88461" y="134282"/>
                  </a:lnTo>
                  <a:lnTo>
                    <a:pt x="81232" y="137136"/>
                  </a:lnTo>
                  <a:lnTo>
                    <a:pt x="74312" y="138751"/>
                  </a:lnTo>
                  <a:lnTo>
                    <a:pt x="67691" y="139104"/>
                  </a:lnTo>
                  <a:lnTo>
                    <a:pt x="104620" y="139104"/>
                  </a:lnTo>
                  <a:lnTo>
                    <a:pt x="96012" y="130214"/>
                  </a:lnTo>
                  <a:close/>
                </a:path>
                <a:path w="158750" h="164464">
                  <a:moveTo>
                    <a:pt x="74877" y="57443"/>
                  </a:moveTo>
                  <a:lnTo>
                    <a:pt x="39878" y="57443"/>
                  </a:lnTo>
                  <a:lnTo>
                    <a:pt x="131572" y="131611"/>
                  </a:lnTo>
                  <a:lnTo>
                    <a:pt x="133604" y="129198"/>
                  </a:lnTo>
                  <a:lnTo>
                    <a:pt x="135128" y="127293"/>
                  </a:lnTo>
                  <a:lnTo>
                    <a:pt x="136144" y="126150"/>
                  </a:lnTo>
                  <a:lnTo>
                    <a:pt x="146766" y="110980"/>
                  </a:lnTo>
                  <a:lnTo>
                    <a:pt x="153704" y="96686"/>
                  </a:lnTo>
                  <a:lnTo>
                    <a:pt x="123571" y="96686"/>
                  </a:lnTo>
                  <a:lnTo>
                    <a:pt x="74877" y="57443"/>
                  </a:lnTo>
                  <a:close/>
                </a:path>
                <a:path w="158750" h="164464">
                  <a:moveTo>
                    <a:pt x="139598" y="24272"/>
                  </a:moveTo>
                  <a:lnTo>
                    <a:pt x="95057" y="24272"/>
                  </a:lnTo>
                  <a:lnTo>
                    <a:pt x="103235" y="25915"/>
                  </a:lnTo>
                  <a:lnTo>
                    <a:pt x="111007" y="29225"/>
                  </a:lnTo>
                  <a:lnTo>
                    <a:pt x="134318" y="65635"/>
                  </a:lnTo>
                  <a:lnTo>
                    <a:pt x="134419" y="67895"/>
                  </a:lnTo>
                  <a:lnTo>
                    <a:pt x="133875" y="73808"/>
                  </a:lnTo>
                  <a:lnTo>
                    <a:pt x="131826" y="81020"/>
                  </a:lnTo>
                  <a:lnTo>
                    <a:pt x="128402" y="88616"/>
                  </a:lnTo>
                  <a:lnTo>
                    <a:pt x="123571" y="96686"/>
                  </a:lnTo>
                  <a:lnTo>
                    <a:pt x="153704" y="96686"/>
                  </a:lnTo>
                  <a:lnTo>
                    <a:pt x="154066" y="95940"/>
                  </a:lnTo>
                  <a:lnTo>
                    <a:pt x="158057" y="81020"/>
                  </a:lnTo>
                  <a:lnTo>
                    <a:pt x="158671" y="67895"/>
                  </a:lnTo>
                  <a:lnTo>
                    <a:pt x="158650" y="65635"/>
                  </a:lnTo>
                  <a:lnTo>
                    <a:pt x="156295" y="52113"/>
                  </a:lnTo>
                  <a:lnTo>
                    <a:pt x="151018" y="39187"/>
                  </a:lnTo>
                  <a:lnTo>
                    <a:pt x="142908" y="27451"/>
                  </a:lnTo>
                  <a:lnTo>
                    <a:pt x="139598" y="24272"/>
                  </a:lnTo>
                  <a:close/>
                </a:path>
              </a:pathLst>
            </a:custGeom>
            <a:solidFill>
              <a:srgbClr val="000000"/>
            </a:solidFill>
          </p:spPr>
          <p:txBody>
            <a:bodyPr wrap="square" lIns="0" tIns="0" rIns="0" bIns="0" rtlCol="0"/>
            <a:lstStyle/>
            <a:p>
              <a:endParaRPr/>
            </a:p>
          </p:txBody>
        </p:sp>
        <p:pic>
          <p:nvPicPr>
            <p:cNvPr id="44" name="object 44"/>
            <p:cNvPicPr/>
            <p:nvPr/>
          </p:nvPicPr>
          <p:blipFill>
            <a:blip r:embed="rId18" cstate="print"/>
            <a:stretch>
              <a:fillRect/>
            </a:stretch>
          </p:blipFill>
          <p:spPr>
            <a:xfrm>
              <a:off x="9680447" y="2287498"/>
              <a:ext cx="252958" cy="268249"/>
            </a:xfrm>
            <a:prstGeom prst="rect">
              <a:avLst/>
            </a:prstGeom>
          </p:spPr>
        </p:pic>
        <p:sp>
          <p:nvSpPr>
            <p:cNvPr id="45" name="object 45"/>
            <p:cNvSpPr/>
            <p:nvPr/>
          </p:nvSpPr>
          <p:spPr>
            <a:xfrm>
              <a:off x="9719309" y="2309373"/>
              <a:ext cx="175895" cy="191135"/>
            </a:xfrm>
            <a:custGeom>
              <a:avLst/>
              <a:gdLst/>
              <a:ahLst/>
              <a:cxnLst/>
              <a:rect l="l" t="t" r="r" b="b"/>
              <a:pathLst>
                <a:path w="175895" h="191135">
                  <a:moveTo>
                    <a:pt x="44069" y="46603"/>
                  </a:moveTo>
                  <a:lnTo>
                    <a:pt x="6125" y="68857"/>
                  </a:lnTo>
                  <a:lnTo>
                    <a:pt x="0" y="94736"/>
                  </a:lnTo>
                  <a:lnTo>
                    <a:pt x="1857" y="104094"/>
                  </a:lnTo>
                  <a:lnTo>
                    <a:pt x="26505" y="136334"/>
                  </a:lnTo>
                  <a:lnTo>
                    <a:pt x="69564" y="153354"/>
                  </a:lnTo>
                  <a:lnTo>
                    <a:pt x="78994" y="154045"/>
                  </a:lnTo>
                  <a:lnTo>
                    <a:pt x="74422" y="160014"/>
                  </a:lnTo>
                  <a:lnTo>
                    <a:pt x="71374" y="165983"/>
                  </a:lnTo>
                  <a:lnTo>
                    <a:pt x="69596" y="171952"/>
                  </a:lnTo>
                  <a:lnTo>
                    <a:pt x="90043" y="191129"/>
                  </a:lnTo>
                  <a:lnTo>
                    <a:pt x="91694" y="184398"/>
                  </a:lnTo>
                  <a:lnTo>
                    <a:pt x="94361" y="178175"/>
                  </a:lnTo>
                  <a:lnTo>
                    <a:pt x="130363" y="135344"/>
                  </a:lnTo>
                  <a:lnTo>
                    <a:pt x="77485" y="135344"/>
                  </a:lnTo>
                  <a:lnTo>
                    <a:pt x="39624" y="120263"/>
                  </a:lnTo>
                  <a:lnTo>
                    <a:pt x="27178" y="98927"/>
                  </a:lnTo>
                  <a:lnTo>
                    <a:pt x="26416" y="91688"/>
                  </a:lnTo>
                  <a:lnTo>
                    <a:pt x="28448" y="85465"/>
                  </a:lnTo>
                  <a:lnTo>
                    <a:pt x="33400" y="80258"/>
                  </a:lnTo>
                  <a:lnTo>
                    <a:pt x="36575" y="76829"/>
                  </a:lnTo>
                  <a:lnTo>
                    <a:pt x="40386" y="74670"/>
                  </a:lnTo>
                  <a:lnTo>
                    <a:pt x="49149" y="72384"/>
                  </a:lnTo>
                  <a:lnTo>
                    <a:pt x="97935" y="72384"/>
                  </a:lnTo>
                  <a:lnTo>
                    <a:pt x="82550" y="61335"/>
                  </a:lnTo>
                  <a:lnTo>
                    <a:pt x="75819" y="56890"/>
                  </a:lnTo>
                  <a:lnTo>
                    <a:pt x="64389" y="50921"/>
                  </a:lnTo>
                  <a:lnTo>
                    <a:pt x="57658" y="48635"/>
                  </a:lnTo>
                  <a:lnTo>
                    <a:pt x="44069" y="46603"/>
                  </a:lnTo>
                  <a:close/>
                </a:path>
                <a:path w="175895" h="191135">
                  <a:moveTo>
                    <a:pt x="97935" y="72384"/>
                  </a:moveTo>
                  <a:lnTo>
                    <a:pt x="49149" y="72384"/>
                  </a:lnTo>
                  <a:lnTo>
                    <a:pt x="53721" y="72638"/>
                  </a:lnTo>
                  <a:lnTo>
                    <a:pt x="58420" y="74416"/>
                  </a:lnTo>
                  <a:lnTo>
                    <a:pt x="63119" y="76067"/>
                  </a:lnTo>
                  <a:lnTo>
                    <a:pt x="69976" y="80004"/>
                  </a:lnTo>
                  <a:lnTo>
                    <a:pt x="79121" y="86354"/>
                  </a:lnTo>
                  <a:lnTo>
                    <a:pt x="90624" y="94045"/>
                  </a:lnTo>
                  <a:lnTo>
                    <a:pt x="100949" y="100355"/>
                  </a:lnTo>
                  <a:lnTo>
                    <a:pt x="110107" y="105284"/>
                  </a:lnTo>
                  <a:lnTo>
                    <a:pt x="118110" y="108833"/>
                  </a:lnTo>
                  <a:lnTo>
                    <a:pt x="111379" y="115945"/>
                  </a:lnTo>
                  <a:lnTo>
                    <a:pt x="77485" y="135344"/>
                  </a:lnTo>
                  <a:lnTo>
                    <a:pt x="130363" y="135344"/>
                  </a:lnTo>
                  <a:lnTo>
                    <a:pt x="161417" y="101975"/>
                  </a:lnTo>
                  <a:lnTo>
                    <a:pt x="166750" y="95625"/>
                  </a:lnTo>
                  <a:lnTo>
                    <a:pt x="168074" y="93466"/>
                  </a:lnTo>
                  <a:lnTo>
                    <a:pt x="132334" y="93466"/>
                  </a:lnTo>
                  <a:lnTo>
                    <a:pt x="124190" y="89364"/>
                  </a:lnTo>
                  <a:lnTo>
                    <a:pt x="114617" y="83702"/>
                  </a:lnTo>
                  <a:lnTo>
                    <a:pt x="103616" y="76446"/>
                  </a:lnTo>
                  <a:lnTo>
                    <a:pt x="97935" y="72384"/>
                  </a:lnTo>
                  <a:close/>
                </a:path>
                <a:path w="175895" h="191135">
                  <a:moveTo>
                    <a:pt x="148635" y="24759"/>
                  </a:moveTo>
                  <a:lnTo>
                    <a:pt x="106299" y="24759"/>
                  </a:lnTo>
                  <a:lnTo>
                    <a:pt x="112065" y="26140"/>
                  </a:lnTo>
                  <a:lnTo>
                    <a:pt x="118141" y="28950"/>
                  </a:lnTo>
                  <a:lnTo>
                    <a:pt x="145944" y="59555"/>
                  </a:lnTo>
                  <a:lnTo>
                    <a:pt x="148082" y="73019"/>
                  </a:lnTo>
                  <a:lnTo>
                    <a:pt x="144653" y="80385"/>
                  </a:lnTo>
                  <a:lnTo>
                    <a:pt x="137287" y="88386"/>
                  </a:lnTo>
                  <a:lnTo>
                    <a:pt x="136525" y="89148"/>
                  </a:lnTo>
                  <a:lnTo>
                    <a:pt x="135000" y="90799"/>
                  </a:lnTo>
                  <a:lnTo>
                    <a:pt x="132334" y="93466"/>
                  </a:lnTo>
                  <a:lnTo>
                    <a:pt x="168074" y="93466"/>
                  </a:lnTo>
                  <a:lnTo>
                    <a:pt x="169164" y="91688"/>
                  </a:lnTo>
                  <a:lnTo>
                    <a:pt x="172974" y="85211"/>
                  </a:lnTo>
                  <a:lnTo>
                    <a:pt x="175133" y="78861"/>
                  </a:lnTo>
                  <a:lnTo>
                    <a:pt x="175895" y="66415"/>
                  </a:lnTo>
                  <a:lnTo>
                    <a:pt x="174117" y="59303"/>
                  </a:lnTo>
                  <a:lnTo>
                    <a:pt x="149225" y="25267"/>
                  </a:lnTo>
                  <a:lnTo>
                    <a:pt x="148635" y="24759"/>
                  </a:lnTo>
                  <a:close/>
                </a:path>
                <a:path w="175895" h="191135">
                  <a:moveTo>
                    <a:pt x="97678" y="0"/>
                  </a:moveTo>
                  <a:lnTo>
                    <a:pt x="63881" y="12313"/>
                  </a:lnTo>
                  <a:lnTo>
                    <a:pt x="80645" y="32760"/>
                  </a:lnTo>
                  <a:lnTo>
                    <a:pt x="87743" y="28759"/>
                  </a:lnTo>
                  <a:lnTo>
                    <a:pt x="94376" y="26092"/>
                  </a:lnTo>
                  <a:lnTo>
                    <a:pt x="100558" y="24759"/>
                  </a:lnTo>
                  <a:lnTo>
                    <a:pt x="148635" y="24759"/>
                  </a:lnTo>
                  <a:lnTo>
                    <a:pt x="141773" y="18841"/>
                  </a:lnTo>
                  <a:lnTo>
                    <a:pt x="104584" y="581"/>
                  </a:lnTo>
                  <a:lnTo>
                    <a:pt x="97678" y="0"/>
                  </a:lnTo>
                  <a:close/>
                </a:path>
              </a:pathLst>
            </a:custGeom>
            <a:solidFill>
              <a:srgbClr val="000000"/>
            </a:solidFill>
          </p:spPr>
          <p:txBody>
            <a:bodyPr wrap="square" lIns="0" tIns="0" rIns="0" bIns="0" rtlCol="0"/>
            <a:lstStyle/>
            <a:p>
              <a:endParaRPr/>
            </a:p>
          </p:txBody>
        </p:sp>
        <p:pic>
          <p:nvPicPr>
            <p:cNvPr id="46" name="object 46"/>
            <p:cNvPicPr/>
            <p:nvPr/>
          </p:nvPicPr>
          <p:blipFill>
            <a:blip r:embed="rId19" cstate="print"/>
            <a:stretch>
              <a:fillRect/>
            </a:stretch>
          </p:blipFill>
          <p:spPr>
            <a:xfrm>
              <a:off x="9790175" y="2348433"/>
              <a:ext cx="252958" cy="248462"/>
            </a:xfrm>
            <a:prstGeom prst="rect">
              <a:avLst/>
            </a:prstGeom>
          </p:spPr>
        </p:pic>
        <p:sp>
          <p:nvSpPr>
            <p:cNvPr id="47" name="object 47"/>
            <p:cNvSpPr/>
            <p:nvPr/>
          </p:nvSpPr>
          <p:spPr>
            <a:xfrm>
              <a:off x="9829164" y="2370074"/>
              <a:ext cx="175895" cy="171450"/>
            </a:xfrm>
            <a:custGeom>
              <a:avLst/>
              <a:gdLst/>
              <a:ahLst/>
              <a:cxnLst/>
              <a:rect l="l" t="t" r="r" b="b"/>
              <a:pathLst>
                <a:path w="175895" h="171450">
                  <a:moveTo>
                    <a:pt x="156844" y="0"/>
                  </a:moveTo>
                  <a:lnTo>
                    <a:pt x="0" y="151764"/>
                  </a:lnTo>
                  <a:lnTo>
                    <a:pt x="18668" y="171068"/>
                  </a:lnTo>
                  <a:lnTo>
                    <a:pt x="175386" y="19303"/>
                  </a:lnTo>
                  <a:lnTo>
                    <a:pt x="156844" y="0"/>
                  </a:lnTo>
                  <a:close/>
                </a:path>
              </a:pathLst>
            </a:custGeom>
            <a:solidFill>
              <a:srgbClr val="000000"/>
            </a:solidFill>
          </p:spPr>
          <p:txBody>
            <a:bodyPr wrap="square" lIns="0" tIns="0" rIns="0" bIns="0" rtlCol="0"/>
            <a:lstStyle/>
            <a:p>
              <a:endParaRPr/>
            </a:p>
          </p:txBody>
        </p:sp>
        <p:pic>
          <p:nvPicPr>
            <p:cNvPr id="48" name="object 48"/>
            <p:cNvPicPr/>
            <p:nvPr/>
          </p:nvPicPr>
          <p:blipFill>
            <a:blip r:embed="rId20" cstate="print"/>
            <a:stretch>
              <a:fillRect/>
            </a:stretch>
          </p:blipFill>
          <p:spPr>
            <a:xfrm>
              <a:off x="9905999" y="2487117"/>
              <a:ext cx="248462" cy="248462"/>
            </a:xfrm>
            <a:prstGeom prst="rect">
              <a:avLst/>
            </a:prstGeom>
          </p:spPr>
        </p:pic>
        <p:pic>
          <p:nvPicPr>
            <p:cNvPr id="49" name="object 49"/>
            <p:cNvPicPr/>
            <p:nvPr/>
          </p:nvPicPr>
          <p:blipFill>
            <a:blip r:embed="rId21" cstate="print"/>
            <a:stretch>
              <a:fillRect/>
            </a:stretch>
          </p:blipFill>
          <p:spPr>
            <a:xfrm>
              <a:off x="9944226" y="2509900"/>
              <a:ext cx="268147" cy="263778"/>
            </a:xfrm>
            <a:prstGeom prst="rect">
              <a:avLst/>
            </a:prstGeom>
          </p:spPr>
        </p:pic>
        <p:sp>
          <p:nvSpPr>
            <p:cNvPr id="50" name="object 50"/>
            <p:cNvSpPr/>
            <p:nvPr/>
          </p:nvSpPr>
          <p:spPr>
            <a:xfrm>
              <a:off x="9983596" y="2563622"/>
              <a:ext cx="189230" cy="154940"/>
            </a:xfrm>
            <a:custGeom>
              <a:avLst/>
              <a:gdLst/>
              <a:ahLst/>
              <a:cxnLst/>
              <a:rect l="l" t="t" r="r" b="b"/>
              <a:pathLst>
                <a:path w="189229" h="154939">
                  <a:moveTo>
                    <a:pt x="124968" y="36829"/>
                  </a:moveTo>
                  <a:lnTo>
                    <a:pt x="0" y="133476"/>
                  </a:lnTo>
                  <a:lnTo>
                    <a:pt x="16382" y="154686"/>
                  </a:lnTo>
                  <a:lnTo>
                    <a:pt x="141350" y="57912"/>
                  </a:lnTo>
                  <a:lnTo>
                    <a:pt x="124968" y="36829"/>
                  </a:lnTo>
                  <a:close/>
                </a:path>
                <a:path w="189229" h="154939">
                  <a:moveTo>
                    <a:pt x="172593" y="0"/>
                  </a:moveTo>
                  <a:lnTo>
                    <a:pt x="148208" y="18795"/>
                  </a:lnTo>
                  <a:lnTo>
                    <a:pt x="164592" y="40004"/>
                  </a:lnTo>
                  <a:lnTo>
                    <a:pt x="188975" y="21208"/>
                  </a:lnTo>
                  <a:lnTo>
                    <a:pt x="172593" y="0"/>
                  </a:lnTo>
                  <a:close/>
                </a:path>
              </a:pathLst>
            </a:custGeom>
            <a:solidFill>
              <a:srgbClr val="000000"/>
            </a:solidFill>
          </p:spPr>
          <p:txBody>
            <a:bodyPr wrap="square" lIns="0" tIns="0" rIns="0" bIns="0" rtlCol="0"/>
            <a:lstStyle/>
            <a:p>
              <a:endParaRPr/>
            </a:p>
          </p:txBody>
        </p:sp>
        <p:pic>
          <p:nvPicPr>
            <p:cNvPr id="51" name="object 51"/>
            <p:cNvPicPr/>
            <p:nvPr/>
          </p:nvPicPr>
          <p:blipFill>
            <a:blip r:embed="rId22" cstate="print"/>
            <a:stretch>
              <a:fillRect/>
            </a:stretch>
          </p:blipFill>
          <p:spPr>
            <a:xfrm>
              <a:off x="9985247" y="2636519"/>
              <a:ext cx="312458" cy="342900"/>
            </a:xfrm>
            <a:prstGeom prst="rect">
              <a:avLst/>
            </a:prstGeom>
          </p:spPr>
        </p:pic>
        <p:sp>
          <p:nvSpPr>
            <p:cNvPr id="52" name="object 52"/>
            <p:cNvSpPr/>
            <p:nvPr/>
          </p:nvSpPr>
          <p:spPr>
            <a:xfrm>
              <a:off x="10023728" y="2658999"/>
              <a:ext cx="235585" cy="266065"/>
            </a:xfrm>
            <a:custGeom>
              <a:avLst/>
              <a:gdLst/>
              <a:ahLst/>
              <a:cxnLst/>
              <a:rect l="l" t="t" r="r" b="b"/>
              <a:pathLst>
                <a:path w="235584" h="266064">
                  <a:moveTo>
                    <a:pt x="132842" y="0"/>
                  </a:moveTo>
                  <a:lnTo>
                    <a:pt x="0" y="85725"/>
                  </a:lnTo>
                  <a:lnTo>
                    <a:pt x="14477" y="108203"/>
                  </a:lnTo>
                  <a:lnTo>
                    <a:pt x="83439" y="63753"/>
                  </a:lnTo>
                  <a:lnTo>
                    <a:pt x="92106" y="58495"/>
                  </a:lnTo>
                  <a:lnTo>
                    <a:pt x="100012" y="54355"/>
                  </a:lnTo>
                  <a:lnTo>
                    <a:pt x="107156" y="51359"/>
                  </a:lnTo>
                  <a:lnTo>
                    <a:pt x="113538" y="49529"/>
                  </a:lnTo>
                  <a:lnTo>
                    <a:pt x="121539" y="47751"/>
                  </a:lnTo>
                  <a:lnTo>
                    <a:pt x="128904" y="48513"/>
                  </a:lnTo>
                  <a:lnTo>
                    <a:pt x="142494" y="54990"/>
                  </a:lnTo>
                  <a:lnTo>
                    <a:pt x="147954" y="59689"/>
                  </a:lnTo>
                  <a:lnTo>
                    <a:pt x="157352" y="74422"/>
                  </a:lnTo>
                  <a:lnTo>
                    <a:pt x="158750" y="82041"/>
                  </a:lnTo>
                  <a:lnTo>
                    <a:pt x="156082" y="88900"/>
                  </a:lnTo>
                  <a:lnTo>
                    <a:pt x="50926" y="164591"/>
                  </a:lnTo>
                  <a:lnTo>
                    <a:pt x="65404" y="187071"/>
                  </a:lnTo>
                  <a:lnTo>
                    <a:pt x="142621" y="137287"/>
                  </a:lnTo>
                  <a:lnTo>
                    <a:pt x="152501" y="131738"/>
                  </a:lnTo>
                  <a:lnTo>
                    <a:pt x="161750" y="128238"/>
                  </a:lnTo>
                  <a:lnTo>
                    <a:pt x="170356" y="126785"/>
                  </a:lnTo>
                  <a:lnTo>
                    <a:pt x="178307" y="127380"/>
                  </a:lnTo>
                  <a:lnTo>
                    <a:pt x="207772" y="155066"/>
                  </a:lnTo>
                  <a:lnTo>
                    <a:pt x="207772" y="165862"/>
                  </a:lnTo>
                  <a:lnTo>
                    <a:pt x="206375" y="170561"/>
                  </a:lnTo>
                  <a:lnTo>
                    <a:pt x="200278" y="178562"/>
                  </a:lnTo>
                  <a:lnTo>
                    <a:pt x="194310" y="183514"/>
                  </a:lnTo>
                  <a:lnTo>
                    <a:pt x="101600" y="243331"/>
                  </a:lnTo>
                  <a:lnTo>
                    <a:pt x="116077" y="265684"/>
                  </a:lnTo>
                  <a:lnTo>
                    <a:pt x="207264" y="206883"/>
                  </a:lnTo>
                  <a:lnTo>
                    <a:pt x="234061" y="174498"/>
                  </a:lnTo>
                  <a:lnTo>
                    <a:pt x="235086" y="165518"/>
                  </a:lnTo>
                  <a:lnTo>
                    <a:pt x="233981" y="156289"/>
                  </a:lnTo>
                  <a:lnTo>
                    <a:pt x="204819" y="117871"/>
                  </a:lnTo>
                  <a:lnTo>
                    <a:pt x="175641" y="110998"/>
                  </a:lnTo>
                  <a:lnTo>
                    <a:pt x="179383" y="105348"/>
                  </a:lnTo>
                  <a:lnTo>
                    <a:pt x="182054" y="99425"/>
                  </a:lnTo>
                  <a:lnTo>
                    <a:pt x="183677" y="93192"/>
                  </a:lnTo>
                  <a:lnTo>
                    <a:pt x="184276" y="86613"/>
                  </a:lnTo>
                  <a:lnTo>
                    <a:pt x="183681" y="79853"/>
                  </a:lnTo>
                  <a:lnTo>
                    <a:pt x="159642" y="42402"/>
                  </a:lnTo>
                  <a:lnTo>
                    <a:pt x="127126" y="32130"/>
                  </a:lnTo>
                  <a:lnTo>
                    <a:pt x="145796" y="20192"/>
                  </a:lnTo>
                  <a:lnTo>
                    <a:pt x="132842" y="0"/>
                  </a:lnTo>
                  <a:close/>
                </a:path>
              </a:pathLst>
            </a:custGeom>
            <a:solidFill>
              <a:srgbClr val="000000"/>
            </a:solidFill>
          </p:spPr>
          <p:txBody>
            <a:bodyPr wrap="square" lIns="0" tIns="0" rIns="0" bIns="0" rtlCol="0"/>
            <a:lstStyle/>
            <a:p>
              <a:endParaRPr/>
            </a:p>
          </p:txBody>
        </p:sp>
        <p:pic>
          <p:nvPicPr>
            <p:cNvPr id="53" name="object 53"/>
            <p:cNvPicPr/>
            <p:nvPr/>
          </p:nvPicPr>
          <p:blipFill>
            <a:blip r:embed="rId23" cstate="print"/>
            <a:stretch>
              <a:fillRect/>
            </a:stretch>
          </p:blipFill>
          <p:spPr>
            <a:xfrm>
              <a:off x="10131551" y="2880359"/>
              <a:ext cx="242316" cy="233172"/>
            </a:xfrm>
            <a:prstGeom prst="rect">
              <a:avLst/>
            </a:prstGeom>
          </p:spPr>
        </p:pic>
        <p:pic>
          <p:nvPicPr>
            <p:cNvPr id="54" name="object 54"/>
            <p:cNvPicPr/>
            <p:nvPr/>
          </p:nvPicPr>
          <p:blipFill>
            <a:blip r:embed="rId24" cstate="print"/>
            <a:stretch>
              <a:fillRect/>
            </a:stretch>
          </p:blipFill>
          <p:spPr>
            <a:xfrm>
              <a:off x="10170318" y="2902448"/>
              <a:ext cx="164623" cy="155977"/>
            </a:xfrm>
            <a:prstGeom prst="rect">
              <a:avLst/>
            </a:prstGeom>
          </p:spPr>
        </p:pic>
        <p:pic>
          <p:nvPicPr>
            <p:cNvPr id="55" name="object 55"/>
            <p:cNvPicPr/>
            <p:nvPr/>
          </p:nvPicPr>
          <p:blipFill>
            <a:blip r:embed="rId25" cstate="print"/>
            <a:stretch>
              <a:fillRect/>
            </a:stretch>
          </p:blipFill>
          <p:spPr>
            <a:xfrm>
              <a:off x="8542019" y="2828569"/>
              <a:ext cx="301815" cy="326110"/>
            </a:xfrm>
            <a:prstGeom prst="rect">
              <a:avLst/>
            </a:prstGeom>
          </p:spPr>
        </p:pic>
        <p:sp>
          <p:nvSpPr>
            <p:cNvPr id="56" name="object 56"/>
            <p:cNvSpPr/>
            <p:nvPr/>
          </p:nvSpPr>
          <p:spPr>
            <a:xfrm>
              <a:off x="8580754" y="2851150"/>
              <a:ext cx="225425" cy="248920"/>
            </a:xfrm>
            <a:custGeom>
              <a:avLst/>
              <a:gdLst/>
              <a:ahLst/>
              <a:cxnLst/>
              <a:rect l="l" t="t" r="r" b="b"/>
              <a:pathLst>
                <a:path w="225425" h="248919">
                  <a:moveTo>
                    <a:pt x="116459" y="0"/>
                  </a:moveTo>
                  <a:lnTo>
                    <a:pt x="0" y="184530"/>
                  </a:lnTo>
                  <a:lnTo>
                    <a:pt x="70358" y="228853"/>
                  </a:lnTo>
                  <a:lnTo>
                    <a:pt x="78980" y="233993"/>
                  </a:lnTo>
                  <a:lnTo>
                    <a:pt x="115649" y="247761"/>
                  </a:lnTo>
                  <a:lnTo>
                    <a:pt x="122021" y="248298"/>
                  </a:lnTo>
                  <a:lnTo>
                    <a:pt x="128143" y="248158"/>
                  </a:lnTo>
                  <a:lnTo>
                    <a:pt x="163845" y="230505"/>
                  </a:lnTo>
                  <a:lnTo>
                    <a:pt x="171843" y="220599"/>
                  </a:lnTo>
                  <a:lnTo>
                    <a:pt x="118618" y="220599"/>
                  </a:lnTo>
                  <a:lnTo>
                    <a:pt x="113284" y="220472"/>
                  </a:lnTo>
                  <a:lnTo>
                    <a:pt x="107569" y="219201"/>
                  </a:lnTo>
                  <a:lnTo>
                    <a:pt x="101346" y="216662"/>
                  </a:lnTo>
                  <a:lnTo>
                    <a:pt x="97790" y="215264"/>
                  </a:lnTo>
                  <a:lnTo>
                    <a:pt x="92075" y="212089"/>
                  </a:lnTo>
                  <a:lnTo>
                    <a:pt x="38226" y="178180"/>
                  </a:lnTo>
                  <a:lnTo>
                    <a:pt x="78231" y="114680"/>
                  </a:lnTo>
                  <a:lnTo>
                    <a:pt x="126415" y="114680"/>
                  </a:lnTo>
                  <a:lnTo>
                    <a:pt x="91948" y="92837"/>
                  </a:lnTo>
                  <a:lnTo>
                    <a:pt x="127126" y="37084"/>
                  </a:lnTo>
                  <a:lnTo>
                    <a:pt x="175382" y="37084"/>
                  </a:lnTo>
                  <a:lnTo>
                    <a:pt x="116459" y="0"/>
                  </a:lnTo>
                  <a:close/>
                </a:path>
                <a:path w="225425" h="248919">
                  <a:moveTo>
                    <a:pt x="126415" y="114680"/>
                  </a:moveTo>
                  <a:lnTo>
                    <a:pt x="78231" y="114680"/>
                  </a:lnTo>
                  <a:lnTo>
                    <a:pt x="120903" y="141604"/>
                  </a:lnTo>
                  <a:lnTo>
                    <a:pt x="129045" y="147008"/>
                  </a:lnTo>
                  <a:lnTo>
                    <a:pt x="153797" y="181610"/>
                  </a:lnTo>
                  <a:lnTo>
                    <a:pt x="154177" y="188975"/>
                  </a:lnTo>
                  <a:lnTo>
                    <a:pt x="152146" y="196087"/>
                  </a:lnTo>
                  <a:lnTo>
                    <a:pt x="144145" y="208787"/>
                  </a:lnTo>
                  <a:lnTo>
                    <a:pt x="139700" y="213233"/>
                  </a:lnTo>
                  <a:lnTo>
                    <a:pt x="134366" y="216153"/>
                  </a:lnTo>
                  <a:lnTo>
                    <a:pt x="129159" y="219075"/>
                  </a:lnTo>
                  <a:lnTo>
                    <a:pt x="123825" y="220599"/>
                  </a:lnTo>
                  <a:lnTo>
                    <a:pt x="171843" y="220599"/>
                  </a:lnTo>
                  <a:lnTo>
                    <a:pt x="173100" y="218821"/>
                  </a:lnTo>
                  <a:lnTo>
                    <a:pt x="177486" y="210724"/>
                  </a:lnTo>
                  <a:lnTo>
                    <a:pt x="180371" y="202437"/>
                  </a:lnTo>
                  <a:lnTo>
                    <a:pt x="181780" y="193960"/>
                  </a:lnTo>
                  <a:lnTo>
                    <a:pt x="181737" y="185292"/>
                  </a:lnTo>
                  <a:lnTo>
                    <a:pt x="180214" y="176651"/>
                  </a:lnTo>
                  <a:lnTo>
                    <a:pt x="177180" y="168259"/>
                  </a:lnTo>
                  <a:lnTo>
                    <a:pt x="172646" y="160129"/>
                  </a:lnTo>
                  <a:lnTo>
                    <a:pt x="166624" y="152273"/>
                  </a:lnTo>
                  <a:lnTo>
                    <a:pt x="179051" y="152273"/>
                  </a:lnTo>
                  <a:lnTo>
                    <a:pt x="214630" y="132714"/>
                  </a:lnTo>
                  <a:lnTo>
                    <a:pt x="163829" y="132714"/>
                  </a:lnTo>
                  <a:lnTo>
                    <a:pt x="156464" y="130555"/>
                  </a:lnTo>
                  <a:lnTo>
                    <a:pt x="151774" y="128914"/>
                  </a:lnTo>
                  <a:lnTo>
                    <a:pt x="146097" y="126285"/>
                  </a:lnTo>
                  <a:lnTo>
                    <a:pt x="139444" y="122680"/>
                  </a:lnTo>
                  <a:lnTo>
                    <a:pt x="131825" y="118110"/>
                  </a:lnTo>
                  <a:lnTo>
                    <a:pt x="126415" y="114680"/>
                  </a:lnTo>
                  <a:close/>
                </a:path>
                <a:path w="225425" h="248919">
                  <a:moveTo>
                    <a:pt x="179051" y="152273"/>
                  </a:moveTo>
                  <a:lnTo>
                    <a:pt x="166624" y="152273"/>
                  </a:lnTo>
                  <a:lnTo>
                    <a:pt x="174861" y="152628"/>
                  </a:lnTo>
                  <a:lnTo>
                    <a:pt x="179051" y="152273"/>
                  </a:lnTo>
                  <a:close/>
                </a:path>
                <a:path w="225425" h="248919">
                  <a:moveTo>
                    <a:pt x="175382" y="37084"/>
                  </a:moveTo>
                  <a:lnTo>
                    <a:pt x="127126" y="37084"/>
                  </a:lnTo>
                  <a:lnTo>
                    <a:pt x="163956" y="60325"/>
                  </a:lnTo>
                  <a:lnTo>
                    <a:pt x="173102" y="66303"/>
                  </a:lnTo>
                  <a:lnTo>
                    <a:pt x="196976" y="91694"/>
                  </a:lnTo>
                  <a:lnTo>
                    <a:pt x="196976" y="104648"/>
                  </a:lnTo>
                  <a:lnTo>
                    <a:pt x="195072" y="110998"/>
                  </a:lnTo>
                  <a:lnTo>
                    <a:pt x="191135" y="117094"/>
                  </a:lnTo>
                  <a:lnTo>
                    <a:pt x="187071" y="123571"/>
                  </a:lnTo>
                  <a:lnTo>
                    <a:pt x="182118" y="128015"/>
                  </a:lnTo>
                  <a:lnTo>
                    <a:pt x="170434" y="132587"/>
                  </a:lnTo>
                  <a:lnTo>
                    <a:pt x="163829" y="132714"/>
                  </a:lnTo>
                  <a:lnTo>
                    <a:pt x="214630" y="132714"/>
                  </a:lnTo>
                  <a:lnTo>
                    <a:pt x="225171" y="100457"/>
                  </a:lnTo>
                  <a:lnTo>
                    <a:pt x="224670" y="92525"/>
                  </a:lnTo>
                  <a:lnTo>
                    <a:pt x="203850" y="56991"/>
                  </a:lnTo>
                  <a:lnTo>
                    <a:pt x="185674" y="43561"/>
                  </a:lnTo>
                  <a:lnTo>
                    <a:pt x="175382" y="37084"/>
                  </a:lnTo>
                  <a:close/>
                </a:path>
              </a:pathLst>
            </a:custGeom>
            <a:solidFill>
              <a:srgbClr val="000000"/>
            </a:solidFill>
          </p:spPr>
          <p:txBody>
            <a:bodyPr wrap="square" lIns="0" tIns="0" rIns="0" bIns="0" rtlCol="0"/>
            <a:lstStyle/>
            <a:p>
              <a:endParaRPr/>
            </a:p>
          </p:txBody>
        </p:sp>
        <p:pic>
          <p:nvPicPr>
            <p:cNvPr id="57" name="object 57"/>
            <p:cNvPicPr/>
            <p:nvPr/>
          </p:nvPicPr>
          <p:blipFill>
            <a:blip r:embed="rId26" cstate="print"/>
            <a:stretch>
              <a:fillRect/>
            </a:stretch>
          </p:blipFill>
          <p:spPr>
            <a:xfrm>
              <a:off x="8714231" y="3009900"/>
              <a:ext cx="251459" cy="269748"/>
            </a:xfrm>
            <a:prstGeom prst="rect">
              <a:avLst/>
            </a:prstGeom>
          </p:spPr>
        </p:pic>
        <p:sp>
          <p:nvSpPr>
            <p:cNvPr id="58" name="object 58"/>
            <p:cNvSpPr/>
            <p:nvPr/>
          </p:nvSpPr>
          <p:spPr>
            <a:xfrm>
              <a:off x="8753891" y="3032553"/>
              <a:ext cx="173355" cy="191135"/>
            </a:xfrm>
            <a:custGeom>
              <a:avLst/>
              <a:gdLst/>
              <a:ahLst/>
              <a:cxnLst/>
              <a:rect l="l" t="t" r="r" b="b"/>
              <a:pathLst>
                <a:path w="173354" h="191135">
                  <a:moveTo>
                    <a:pt x="117235" y="155273"/>
                  </a:moveTo>
                  <a:lnTo>
                    <a:pt x="85689" y="155273"/>
                  </a:lnTo>
                  <a:lnTo>
                    <a:pt x="81879" y="161750"/>
                  </a:lnTo>
                  <a:lnTo>
                    <a:pt x="79466" y="168100"/>
                  </a:lnTo>
                  <a:lnTo>
                    <a:pt x="78323" y="174196"/>
                  </a:lnTo>
                  <a:lnTo>
                    <a:pt x="100675" y="190960"/>
                  </a:lnTo>
                  <a:lnTo>
                    <a:pt x="101691" y="183975"/>
                  </a:lnTo>
                  <a:lnTo>
                    <a:pt x="103596" y="177625"/>
                  </a:lnTo>
                  <a:lnTo>
                    <a:pt x="106644" y="171656"/>
                  </a:lnTo>
                  <a:lnTo>
                    <a:pt x="110047" y="165869"/>
                  </a:lnTo>
                  <a:lnTo>
                    <a:pt x="115677" y="157464"/>
                  </a:lnTo>
                  <a:lnTo>
                    <a:pt x="117235" y="155273"/>
                  </a:lnTo>
                  <a:close/>
                </a:path>
                <a:path w="173354" h="191135">
                  <a:moveTo>
                    <a:pt x="39461" y="52149"/>
                  </a:moveTo>
                  <a:lnTo>
                    <a:pt x="4103" y="78511"/>
                  </a:lnTo>
                  <a:lnTo>
                    <a:pt x="0" y="95708"/>
                  </a:lnTo>
                  <a:lnTo>
                    <a:pt x="853" y="104854"/>
                  </a:lnTo>
                  <a:lnTo>
                    <a:pt x="25237" y="139017"/>
                  </a:lnTo>
                  <a:lnTo>
                    <a:pt x="67528" y="155209"/>
                  </a:lnTo>
                  <a:lnTo>
                    <a:pt x="76287" y="155586"/>
                  </a:lnTo>
                  <a:lnTo>
                    <a:pt x="85689" y="155273"/>
                  </a:lnTo>
                  <a:lnTo>
                    <a:pt x="117235" y="155273"/>
                  </a:lnTo>
                  <a:lnTo>
                    <a:pt x="123521" y="146438"/>
                  </a:lnTo>
                  <a:lnTo>
                    <a:pt x="130109" y="137491"/>
                  </a:lnTo>
                  <a:lnTo>
                    <a:pt x="75769" y="137491"/>
                  </a:lnTo>
                  <a:lnTo>
                    <a:pt x="34635" y="119713"/>
                  </a:lnTo>
                  <a:lnTo>
                    <a:pt x="26761" y="99012"/>
                  </a:lnTo>
                  <a:lnTo>
                    <a:pt x="28158" y="92662"/>
                  </a:lnTo>
                  <a:lnTo>
                    <a:pt x="35143" y="83137"/>
                  </a:lnTo>
                  <a:lnTo>
                    <a:pt x="38699" y="80470"/>
                  </a:lnTo>
                  <a:lnTo>
                    <a:pt x="47335" y="77422"/>
                  </a:lnTo>
                  <a:lnTo>
                    <a:pt x="51780" y="77168"/>
                  </a:lnTo>
                  <a:lnTo>
                    <a:pt x="105119" y="77168"/>
                  </a:lnTo>
                  <a:lnTo>
                    <a:pt x="101865" y="75499"/>
                  </a:lnTo>
                  <a:lnTo>
                    <a:pt x="88483" y="68024"/>
                  </a:lnTo>
                  <a:lnTo>
                    <a:pt x="79212" y="62690"/>
                  </a:lnTo>
                  <a:lnTo>
                    <a:pt x="72100" y="59007"/>
                  </a:lnTo>
                  <a:lnTo>
                    <a:pt x="67020" y="56975"/>
                  </a:lnTo>
                  <a:lnTo>
                    <a:pt x="60035" y="54308"/>
                  </a:lnTo>
                  <a:lnTo>
                    <a:pt x="53177" y="52784"/>
                  </a:lnTo>
                  <a:lnTo>
                    <a:pt x="46319" y="52530"/>
                  </a:lnTo>
                  <a:lnTo>
                    <a:pt x="39461" y="52149"/>
                  </a:lnTo>
                  <a:close/>
                </a:path>
                <a:path w="173354" h="191135">
                  <a:moveTo>
                    <a:pt x="105119" y="77168"/>
                  </a:moveTo>
                  <a:lnTo>
                    <a:pt x="51780" y="77168"/>
                  </a:lnTo>
                  <a:lnTo>
                    <a:pt x="61559" y="79454"/>
                  </a:lnTo>
                  <a:lnTo>
                    <a:pt x="68798" y="82629"/>
                  </a:lnTo>
                  <a:lnTo>
                    <a:pt x="111438" y="103483"/>
                  </a:lnTo>
                  <a:lnTo>
                    <a:pt x="119725" y="106124"/>
                  </a:lnTo>
                  <a:lnTo>
                    <a:pt x="113883" y="113998"/>
                  </a:lnTo>
                  <a:lnTo>
                    <a:pt x="82212" y="136905"/>
                  </a:lnTo>
                  <a:lnTo>
                    <a:pt x="75769" y="137491"/>
                  </a:lnTo>
                  <a:lnTo>
                    <a:pt x="130109" y="137491"/>
                  </a:lnTo>
                  <a:lnTo>
                    <a:pt x="133568" y="132794"/>
                  </a:lnTo>
                  <a:lnTo>
                    <a:pt x="162134" y="94390"/>
                  </a:lnTo>
                  <a:lnTo>
                    <a:pt x="165572" y="89233"/>
                  </a:lnTo>
                  <a:lnTo>
                    <a:pt x="132298" y="89233"/>
                  </a:lnTo>
                  <a:lnTo>
                    <a:pt x="123773" y="86115"/>
                  </a:lnTo>
                  <a:lnTo>
                    <a:pt x="113629" y="81534"/>
                  </a:lnTo>
                  <a:lnTo>
                    <a:pt x="105119" y="77168"/>
                  </a:lnTo>
                  <a:close/>
                </a:path>
                <a:path w="173354" h="191135">
                  <a:moveTo>
                    <a:pt x="146829" y="23828"/>
                  </a:moveTo>
                  <a:lnTo>
                    <a:pt x="99024" y="23828"/>
                  </a:lnTo>
                  <a:lnTo>
                    <a:pt x="104810" y="24540"/>
                  </a:lnTo>
                  <a:lnTo>
                    <a:pt x="111121" y="26669"/>
                  </a:lnTo>
                  <a:lnTo>
                    <a:pt x="142101" y="54062"/>
                  </a:lnTo>
                  <a:lnTo>
                    <a:pt x="145633" y="67262"/>
                  </a:lnTo>
                  <a:lnTo>
                    <a:pt x="143093" y="75009"/>
                  </a:lnTo>
                  <a:lnTo>
                    <a:pt x="136616" y="83772"/>
                  </a:lnTo>
                  <a:lnTo>
                    <a:pt x="135981" y="84534"/>
                  </a:lnTo>
                  <a:lnTo>
                    <a:pt x="132298" y="89233"/>
                  </a:lnTo>
                  <a:lnTo>
                    <a:pt x="165572" y="89233"/>
                  </a:lnTo>
                  <a:lnTo>
                    <a:pt x="166588" y="87709"/>
                  </a:lnTo>
                  <a:lnTo>
                    <a:pt x="168620" y="83518"/>
                  </a:lnTo>
                  <a:lnTo>
                    <a:pt x="171795" y="76787"/>
                  </a:lnTo>
                  <a:lnTo>
                    <a:pt x="173138" y="70437"/>
                  </a:lnTo>
                  <a:lnTo>
                    <a:pt x="173073" y="67262"/>
                  </a:lnTo>
                  <a:lnTo>
                    <a:pt x="155682" y="31654"/>
                  </a:lnTo>
                  <a:lnTo>
                    <a:pt x="149242" y="25739"/>
                  </a:lnTo>
                  <a:lnTo>
                    <a:pt x="146829" y="23828"/>
                  </a:lnTo>
                  <a:close/>
                </a:path>
                <a:path w="173354" h="191135">
                  <a:moveTo>
                    <a:pt x="94626" y="0"/>
                  </a:moveTo>
                  <a:lnTo>
                    <a:pt x="55463" y="16081"/>
                  </a:lnTo>
                  <a:lnTo>
                    <a:pt x="74259" y="34623"/>
                  </a:lnTo>
                  <a:lnTo>
                    <a:pt x="80879" y="29864"/>
                  </a:lnTo>
                  <a:lnTo>
                    <a:pt x="87213" y="26463"/>
                  </a:lnTo>
                  <a:lnTo>
                    <a:pt x="93261" y="24443"/>
                  </a:lnTo>
                  <a:lnTo>
                    <a:pt x="99024" y="23828"/>
                  </a:lnTo>
                  <a:lnTo>
                    <a:pt x="146829" y="23828"/>
                  </a:lnTo>
                  <a:lnTo>
                    <a:pt x="141696" y="19764"/>
                  </a:lnTo>
                  <a:lnTo>
                    <a:pt x="101923" y="867"/>
                  </a:lnTo>
                  <a:lnTo>
                    <a:pt x="94626" y="0"/>
                  </a:lnTo>
                  <a:close/>
                </a:path>
              </a:pathLst>
            </a:custGeom>
            <a:solidFill>
              <a:srgbClr val="000000"/>
            </a:solidFill>
          </p:spPr>
          <p:txBody>
            <a:bodyPr wrap="square" lIns="0" tIns="0" rIns="0" bIns="0" rtlCol="0"/>
            <a:lstStyle/>
            <a:p>
              <a:endParaRPr/>
            </a:p>
          </p:txBody>
        </p:sp>
        <p:pic>
          <p:nvPicPr>
            <p:cNvPr id="59" name="object 59"/>
            <p:cNvPicPr/>
            <p:nvPr/>
          </p:nvPicPr>
          <p:blipFill>
            <a:blip r:embed="rId27" cstate="print"/>
            <a:stretch>
              <a:fillRect/>
            </a:stretch>
          </p:blipFill>
          <p:spPr>
            <a:xfrm>
              <a:off x="8852915" y="3072434"/>
              <a:ext cx="224027" cy="265252"/>
            </a:xfrm>
            <a:prstGeom prst="rect">
              <a:avLst/>
            </a:prstGeom>
          </p:spPr>
        </p:pic>
        <p:sp>
          <p:nvSpPr>
            <p:cNvPr id="60" name="object 60"/>
            <p:cNvSpPr/>
            <p:nvPr/>
          </p:nvSpPr>
          <p:spPr>
            <a:xfrm>
              <a:off x="8891142" y="3094228"/>
              <a:ext cx="146685" cy="188595"/>
            </a:xfrm>
            <a:custGeom>
              <a:avLst/>
              <a:gdLst/>
              <a:ahLst/>
              <a:cxnLst/>
              <a:rect l="l" t="t" r="r" b="b"/>
              <a:pathLst>
                <a:path w="146684" h="188595">
                  <a:moveTo>
                    <a:pt x="115824" y="0"/>
                  </a:moveTo>
                  <a:lnTo>
                    <a:pt x="90804" y="30099"/>
                  </a:lnTo>
                  <a:lnTo>
                    <a:pt x="75691" y="17525"/>
                  </a:lnTo>
                  <a:lnTo>
                    <a:pt x="62356" y="33527"/>
                  </a:lnTo>
                  <a:lnTo>
                    <a:pt x="77470" y="46100"/>
                  </a:lnTo>
                  <a:lnTo>
                    <a:pt x="19303" y="116077"/>
                  </a:lnTo>
                  <a:lnTo>
                    <a:pt x="12400" y="124652"/>
                  </a:lnTo>
                  <a:lnTo>
                    <a:pt x="7127" y="131905"/>
                  </a:lnTo>
                  <a:lnTo>
                    <a:pt x="3498" y="137848"/>
                  </a:lnTo>
                  <a:lnTo>
                    <a:pt x="1524" y="142494"/>
                  </a:lnTo>
                  <a:lnTo>
                    <a:pt x="0" y="147700"/>
                  </a:lnTo>
                  <a:lnTo>
                    <a:pt x="380" y="153162"/>
                  </a:lnTo>
                  <a:lnTo>
                    <a:pt x="27177" y="184531"/>
                  </a:lnTo>
                  <a:lnTo>
                    <a:pt x="34035" y="188087"/>
                  </a:lnTo>
                  <a:lnTo>
                    <a:pt x="46100" y="167512"/>
                  </a:lnTo>
                  <a:lnTo>
                    <a:pt x="38734" y="162687"/>
                  </a:lnTo>
                  <a:lnTo>
                    <a:pt x="33400" y="158242"/>
                  </a:lnTo>
                  <a:lnTo>
                    <a:pt x="31496" y="155701"/>
                  </a:lnTo>
                  <a:lnTo>
                    <a:pt x="29845" y="151002"/>
                  </a:lnTo>
                  <a:lnTo>
                    <a:pt x="29717" y="148717"/>
                  </a:lnTo>
                  <a:lnTo>
                    <a:pt x="31114" y="144145"/>
                  </a:lnTo>
                  <a:lnTo>
                    <a:pt x="33908" y="140081"/>
                  </a:lnTo>
                  <a:lnTo>
                    <a:pt x="97916" y="63119"/>
                  </a:lnTo>
                  <a:lnTo>
                    <a:pt x="118617" y="80391"/>
                  </a:lnTo>
                  <a:lnTo>
                    <a:pt x="131952" y="64388"/>
                  </a:lnTo>
                  <a:lnTo>
                    <a:pt x="111251" y="47117"/>
                  </a:lnTo>
                  <a:lnTo>
                    <a:pt x="146557" y="4699"/>
                  </a:lnTo>
                  <a:lnTo>
                    <a:pt x="115824" y="0"/>
                  </a:lnTo>
                  <a:close/>
                </a:path>
              </a:pathLst>
            </a:custGeom>
            <a:solidFill>
              <a:srgbClr val="000000"/>
            </a:solidFill>
          </p:spPr>
          <p:txBody>
            <a:bodyPr wrap="square" lIns="0" tIns="0" rIns="0" bIns="0" rtlCol="0"/>
            <a:lstStyle/>
            <a:p>
              <a:endParaRPr/>
            </a:p>
          </p:txBody>
        </p:sp>
        <p:pic>
          <p:nvPicPr>
            <p:cNvPr id="61" name="object 61"/>
            <p:cNvPicPr/>
            <p:nvPr/>
          </p:nvPicPr>
          <p:blipFill>
            <a:blip r:embed="rId28" cstate="print"/>
            <a:stretch>
              <a:fillRect/>
            </a:stretch>
          </p:blipFill>
          <p:spPr>
            <a:xfrm>
              <a:off x="8923019" y="3177578"/>
              <a:ext cx="236156" cy="237832"/>
            </a:xfrm>
            <a:prstGeom prst="rect">
              <a:avLst/>
            </a:prstGeom>
          </p:spPr>
        </p:pic>
        <p:sp>
          <p:nvSpPr>
            <p:cNvPr id="62" name="object 62"/>
            <p:cNvSpPr/>
            <p:nvPr/>
          </p:nvSpPr>
          <p:spPr>
            <a:xfrm>
              <a:off x="8961627" y="3200374"/>
              <a:ext cx="158750" cy="160020"/>
            </a:xfrm>
            <a:custGeom>
              <a:avLst/>
              <a:gdLst/>
              <a:ahLst/>
              <a:cxnLst/>
              <a:rect l="l" t="t" r="r" b="b"/>
              <a:pathLst>
                <a:path w="158750" h="160020">
                  <a:moveTo>
                    <a:pt x="91979" y="0"/>
                  </a:moveTo>
                  <a:lnTo>
                    <a:pt x="53617" y="10088"/>
                  </a:lnTo>
                  <a:lnTo>
                    <a:pt x="14876" y="47089"/>
                  </a:lnTo>
                  <a:lnTo>
                    <a:pt x="0" y="90576"/>
                  </a:lnTo>
                  <a:lnTo>
                    <a:pt x="1571" y="104624"/>
                  </a:lnTo>
                  <a:lnTo>
                    <a:pt x="24002" y="141503"/>
                  </a:lnTo>
                  <a:lnTo>
                    <a:pt x="66675" y="159664"/>
                  </a:lnTo>
                  <a:lnTo>
                    <a:pt x="78273" y="158926"/>
                  </a:lnTo>
                  <a:lnTo>
                    <a:pt x="89646" y="155950"/>
                  </a:lnTo>
                  <a:lnTo>
                    <a:pt x="100804" y="150735"/>
                  </a:lnTo>
                  <a:lnTo>
                    <a:pt x="111760" y="143281"/>
                  </a:lnTo>
                  <a:lnTo>
                    <a:pt x="94615" y="122961"/>
                  </a:lnTo>
                  <a:lnTo>
                    <a:pt x="86877" y="128555"/>
                  </a:lnTo>
                  <a:lnTo>
                    <a:pt x="79295" y="132566"/>
                  </a:lnTo>
                  <a:lnTo>
                    <a:pt x="71880" y="134981"/>
                  </a:lnTo>
                  <a:lnTo>
                    <a:pt x="64643" y="135788"/>
                  </a:lnTo>
                  <a:lnTo>
                    <a:pt x="57665" y="135122"/>
                  </a:lnTo>
                  <a:lnTo>
                    <a:pt x="28066" y="110420"/>
                  </a:lnTo>
                  <a:lnTo>
                    <a:pt x="25019" y="92862"/>
                  </a:lnTo>
                  <a:lnTo>
                    <a:pt x="26707" y="83147"/>
                  </a:lnTo>
                  <a:lnTo>
                    <a:pt x="47371" y="50571"/>
                  </a:lnTo>
                  <a:lnTo>
                    <a:pt x="78017" y="27676"/>
                  </a:lnTo>
                  <a:lnTo>
                    <a:pt x="97022" y="25229"/>
                  </a:lnTo>
                  <a:lnTo>
                    <a:pt x="105775" y="27124"/>
                  </a:lnTo>
                  <a:lnTo>
                    <a:pt x="133096" y="58318"/>
                  </a:lnTo>
                  <a:lnTo>
                    <a:pt x="133262" y="64555"/>
                  </a:lnTo>
                  <a:lnTo>
                    <a:pt x="132238" y="71066"/>
                  </a:lnTo>
                  <a:lnTo>
                    <a:pt x="130024" y="77839"/>
                  </a:lnTo>
                  <a:lnTo>
                    <a:pt x="126619" y="84861"/>
                  </a:lnTo>
                  <a:lnTo>
                    <a:pt x="148590" y="99466"/>
                  </a:lnTo>
                  <a:lnTo>
                    <a:pt x="153971" y="89086"/>
                  </a:lnTo>
                  <a:lnTo>
                    <a:pt x="157352" y="78718"/>
                  </a:lnTo>
                  <a:lnTo>
                    <a:pt x="158734" y="68373"/>
                  </a:lnTo>
                  <a:lnTo>
                    <a:pt x="158115" y="58064"/>
                  </a:lnTo>
                  <a:lnTo>
                    <a:pt x="135890" y="19964"/>
                  </a:lnTo>
                  <a:lnTo>
                    <a:pt x="101600" y="1549"/>
                  </a:lnTo>
                  <a:lnTo>
                    <a:pt x="91979" y="0"/>
                  </a:lnTo>
                  <a:close/>
                </a:path>
              </a:pathLst>
            </a:custGeom>
            <a:solidFill>
              <a:srgbClr val="000000"/>
            </a:solidFill>
          </p:spPr>
          <p:txBody>
            <a:bodyPr wrap="square" lIns="0" tIns="0" rIns="0" bIns="0" rtlCol="0"/>
            <a:lstStyle/>
            <a:p>
              <a:endParaRPr/>
            </a:p>
          </p:txBody>
        </p:sp>
        <p:pic>
          <p:nvPicPr>
            <p:cNvPr id="63" name="object 63"/>
            <p:cNvPicPr/>
            <p:nvPr/>
          </p:nvPicPr>
          <p:blipFill>
            <a:blip r:embed="rId29" cstate="print"/>
            <a:stretch>
              <a:fillRect/>
            </a:stretch>
          </p:blipFill>
          <p:spPr>
            <a:xfrm>
              <a:off x="9009887" y="3223221"/>
              <a:ext cx="263601" cy="321602"/>
            </a:xfrm>
            <a:prstGeom prst="rect">
              <a:avLst/>
            </a:prstGeom>
          </p:spPr>
        </p:pic>
        <p:sp>
          <p:nvSpPr>
            <p:cNvPr id="64" name="object 64"/>
            <p:cNvSpPr/>
            <p:nvPr/>
          </p:nvSpPr>
          <p:spPr>
            <a:xfrm>
              <a:off x="9049130" y="3245993"/>
              <a:ext cx="186055" cy="243840"/>
            </a:xfrm>
            <a:custGeom>
              <a:avLst/>
              <a:gdLst/>
              <a:ahLst/>
              <a:cxnLst/>
              <a:rect l="l" t="t" r="r" b="b"/>
              <a:pathLst>
                <a:path w="186054" h="243839">
                  <a:moveTo>
                    <a:pt x="158115" y="0"/>
                  </a:moveTo>
                  <a:lnTo>
                    <a:pt x="0" y="150495"/>
                  </a:lnTo>
                  <a:lnTo>
                    <a:pt x="18415" y="169926"/>
                  </a:lnTo>
                  <a:lnTo>
                    <a:pt x="81152" y="110236"/>
                  </a:lnTo>
                  <a:lnTo>
                    <a:pt x="87673" y="104399"/>
                  </a:lnTo>
                  <a:lnTo>
                    <a:pt x="120015" y="90424"/>
                  </a:lnTo>
                  <a:lnTo>
                    <a:pt x="135509" y="94869"/>
                  </a:lnTo>
                  <a:lnTo>
                    <a:pt x="157988" y="128778"/>
                  </a:lnTo>
                  <a:lnTo>
                    <a:pt x="156823" y="135157"/>
                  </a:lnTo>
                  <a:lnTo>
                    <a:pt x="153908" y="141716"/>
                  </a:lnTo>
                  <a:lnTo>
                    <a:pt x="149254" y="148441"/>
                  </a:lnTo>
                  <a:lnTo>
                    <a:pt x="142875" y="155321"/>
                  </a:lnTo>
                  <a:lnTo>
                    <a:pt x="70230" y="224282"/>
                  </a:lnTo>
                  <a:lnTo>
                    <a:pt x="88773" y="243712"/>
                  </a:lnTo>
                  <a:lnTo>
                    <a:pt x="161290" y="174625"/>
                  </a:lnTo>
                  <a:lnTo>
                    <a:pt x="185060" y="139868"/>
                  </a:lnTo>
                  <a:lnTo>
                    <a:pt x="185880" y="133334"/>
                  </a:lnTo>
                  <a:lnTo>
                    <a:pt x="185580" y="126585"/>
                  </a:lnTo>
                  <a:lnTo>
                    <a:pt x="157765" y="83782"/>
                  </a:lnTo>
                  <a:lnTo>
                    <a:pt x="119761" y="73406"/>
                  </a:lnTo>
                  <a:lnTo>
                    <a:pt x="176529" y="19431"/>
                  </a:lnTo>
                  <a:lnTo>
                    <a:pt x="158115" y="0"/>
                  </a:lnTo>
                  <a:close/>
                </a:path>
              </a:pathLst>
            </a:custGeom>
            <a:solidFill>
              <a:srgbClr val="000000"/>
            </a:solidFill>
          </p:spPr>
          <p:txBody>
            <a:bodyPr wrap="square" lIns="0" tIns="0" rIns="0" bIns="0" rtlCol="0"/>
            <a:lstStyle/>
            <a:p>
              <a:endParaRPr/>
            </a:p>
          </p:txBody>
        </p:sp>
        <p:pic>
          <p:nvPicPr>
            <p:cNvPr id="65" name="object 65"/>
            <p:cNvPicPr/>
            <p:nvPr/>
          </p:nvPicPr>
          <p:blipFill>
            <a:blip r:embed="rId30" cstate="print"/>
            <a:stretch>
              <a:fillRect/>
            </a:stretch>
          </p:blipFill>
          <p:spPr>
            <a:xfrm>
              <a:off x="8779763" y="2345486"/>
              <a:ext cx="306324" cy="283540"/>
            </a:xfrm>
            <a:prstGeom prst="rect">
              <a:avLst/>
            </a:prstGeom>
          </p:spPr>
        </p:pic>
        <p:sp>
          <p:nvSpPr>
            <p:cNvPr id="66" name="object 66"/>
            <p:cNvSpPr/>
            <p:nvPr/>
          </p:nvSpPr>
          <p:spPr>
            <a:xfrm>
              <a:off x="8818625" y="2367533"/>
              <a:ext cx="229235" cy="205740"/>
            </a:xfrm>
            <a:custGeom>
              <a:avLst/>
              <a:gdLst/>
              <a:ahLst/>
              <a:cxnLst/>
              <a:rect l="l" t="t" r="r" b="b"/>
              <a:pathLst>
                <a:path w="229234" h="205739">
                  <a:moveTo>
                    <a:pt x="104394" y="0"/>
                  </a:moveTo>
                  <a:lnTo>
                    <a:pt x="0" y="191642"/>
                  </a:lnTo>
                  <a:lnTo>
                    <a:pt x="25400" y="205358"/>
                  </a:lnTo>
                  <a:lnTo>
                    <a:pt x="67818" y="127507"/>
                  </a:lnTo>
                  <a:lnTo>
                    <a:pt x="121723" y="127507"/>
                  </a:lnTo>
                  <a:lnTo>
                    <a:pt x="80137" y="104901"/>
                  </a:lnTo>
                  <a:lnTo>
                    <a:pt x="117348" y="36449"/>
                  </a:lnTo>
                  <a:lnTo>
                    <a:pt x="171295" y="36449"/>
                  </a:lnTo>
                  <a:lnTo>
                    <a:pt x="104394" y="0"/>
                  </a:lnTo>
                  <a:close/>
                </a:path>
                <a:path w="229234" h="205739">
                  <a:moveTo>
                    <a:pt x="121723" y="127507"/>
                  </a:moveTo>
                  <a:lnTo>
                    <a:pt x="67818" y="127507"/>
                  </a:lnTo>
                  <a:lnTo>
                    <a:pt x="116967" y="154304"/>
                  </a:lnTo>
                  <a:lnTo>
                    <a:pt x="136276" y="163447"/>
                  </a:lnTo>
                  <a:lnTo>
                    <a:pt x="153622" y="168767"/>
                  </a:lnTo>
                  <a:lnTo>
                    <a:pt x="168991" y="170253"/>
                  </a:lnTo>
                  <a:lnTo>
                    <a:pt x="182372" y="167893"/>
                  </a:lnTo>
                  <a:lnTo>
                    <a:pt x="194040" y="162683"/>
                  </a:lnTo>
                  <a:lnTo>
                    <a:pt x="204279" y="155448"/>
                  </a:lnTo>
                  <a:lnTo>
                    <a:pt x="213090" y="146212"/>
                  </a:lnTo>
                  <a:lnTo>
                    <a:pt x="215601" y="142398"/>
                  </a:lnTo>
                  <a:lnTo>
                    <a:pt x="161331" y="142398"/>
                  </a:lnTo>
                  <a:lnTo>
                    <a:pt x="151939" y="140969"/>
                  </a:lnTo>
                  <a:lnTo>
                    <a:pt x="141380" y="137445"/>
                  </a:lnTo>
                  <a:lnTo>
                    <a:pt x="129667" y="131825"/>
                  </a:lnTo>
                  <a:lnTo>
                    <a:pt x="121723" y="127507"/>
                  </a:lnTo>
                  <a:close/>
                </a:path>
                <a:path w="229234" h="205739">
                  <a:moveTo>
                    <a:pt x="171295" y="36449"/>
                  </a:moveTo>
                  <a:lnTo>
                    <a:pt x="117348" y="36449"/>
                  </a:lnTo>
                  <a:lnTo>
                    <a:pt x="166370" y="63118"/>
                  </a:lnTo>
                  <a:lnTo>
                    <a:pt x="174297" y="67524"/>
                  </a:lnTo>
                  <a:lnTo>
                    <a:pt x="199826" y="104901"/>
                  </a:lnTo>
                  <a:lnTo>
                    <a:pt x="199871" y="105663"/>
                  </a:lnTo>
                  <a:lnTo>
                    <a:pt x="198247" y="113537"/>
                  </a:lnTo>
                  <a:lnTo>
                    <a:pt x="169545" y="141731"/>
                  </a:lnTo>
                  <a:lnTo>
                    <a:pt x="161331" y="142398"/>
                  </a:lnTo>
                  <a:lnTo>
                    <a:pt x="215601" y="142398"/>
                  </a:lnTo>
                  <a:lnTo>
                    <a:pt x="228853" y="105663"/>
                  </a:lnTo>
                  <a:lnTo>
                    <a:pt x="228806" y="98351"/>
                  </a:lnTo>
                  <a:lnTo>
                    <a:pt x="210804" y="62168"/>
                  </a:lnTo>
                  <a:lnTo>
                    <a:pt x="176656" y="39369"/>
                  </a:lnTo>
                  <a:lnTo>
                    <a:pt x="171295" y="36449"/>
                  </a:lnTo>
                  <a:close/>
                </a:path>
              </a:pathLst>
            </a:custGeom>
            <a:solidFill>
              <a:srgbClr val="000000"/>
            </a:solidFill>
          </p:spPr>
          <p:txBody>
            <a:bodyPr wrap="square" lIns="0" tIns="0" rIns="0" bIns="0" rtlCol="0"/>
            <a:lstStyle/>
            <a:p>
              <a:endParaRPr/>
            </a:p>
          </p:txBody>
        </p:sp>
        <p:pic>
          <p:nvPicPr>
            <p:cNvPr id="67" name="object 67"/>
            <p:cNvPicPr/>
            <p:nvPr/>
          </p:nvPicPr>
          <p:blipFill>
            <a:blip r:embed="rId31" cstate="print"/>
            <a:stretch>
              <a:fillRect/>
            </a:stretch>
          </p:blipFill>
          <p:spPr>
            <a:xfrm>
              <a:off x="8967215" y="2519197"/>
              <a:ext cx="234670" cy="243814"/>
            </a:xfrm>
            <a:prstGeom prst="rect">
              <a:avLst/>
            </a:prstGeom>
          </p:spPr>
        </p:pic>
        <p:sp>
          <p:nvSpPr>
            <p:cNvPr id="68" name="object 68"/>
            <p:cNvSpPr/>
            <p:nvPr/>
          </p:nvSpPr>
          <p:spPr>
            <a:xfrm>
              <a:off x="9006419" y="2541710"/>
              <a:ext cx="157480" cy="165735"/>
            </a:xfrm>
            <a:custGeom>
              <a:avLst/>
              <a:gdLst/>
              <a:ahLst/>
              <a:cxnLst/>
              <a:rect l="l" t="t" r="r" b="b"/>
              <a:pathLst>
                <a:path w="157479" h="165735">
                  <a:moveTo>
                    <a:pt x="82585" y="0"/>
                  </a:moveTo>
                  <a:lnTo>
                    <a:pt x="40663" y="15704"/>
                  </a:lnTo>
                  <a:lnTo>
                    <a:pt x="8000" y="58390"/>
                  </a:lnTo>
                  <a:lnTo>
                    <a:pt x="0" y="89009"/>
                  </a:lnTo>
                  <a:lnTo>
                    <a:pt x="928" y="103699"/>
                  </a:lnTo>
                  <a:lnTo>
                    <a:pt x="22217" y="141561"/>
                  </a:lnTo>
                  <a:lnTo>
                    <a:pt x="58015" y="162706"/>
                  </a:lnTo>
                  <a:lnTo>
                    <a:pt x="80430" y="165421"/>
                  </a:lnTo>
                  <a:lnTo>
                    <a:pt x="91267" y="163708"/>
                  </a:lnTo>
                  <a:lnTo>
                    <a:pt x="101687" y="160103"/>
                  </a:lnTo>
                  <a:lnTo>
                    <a:pt x="111702" y="154616"/>
                  </a:lnTo>
                  <a:lnTo>
                    <a:pt x="121324" y="147260"/>
                  </a:lnTo>
                  <a:lnTo>
                    <a:pt x="113760" y="140783"/>
                  </a:lnTo>
                  <a:lnTo>
                    <a:pt x="72683" y="140783"/>
                  </a:lnTo>
                  <a:lnTo>
                    <a:pt x="66252" y="140596"/>
                  </a:lnTo>
                  <a:lnTo>
                    <a:pt x="29997" y="112629"/>
                  </a:lnTo>
                  <a:lnTo>
                    <a:pt x="26727" y="94033"/>
                  </a:lnTo>
                  <a:lnTo>
                    <a:pt x="28090" y="83903"/>
                  </a:lnTo>
                  <a:lnTo>
                    <a:pt x="31525" y="73320"/>
                  </a:lnTo>
                  <a:lnTo>
                    <a:pt x="36996" y="62297"/>
                  </a:lnTo>
                  <a:lnTo>
                    <a:pt x="77180" y="62297"/>
                  </a:lnTo>
                  <a:lnTo>
                    <a:pt x="50331" y="44644"/>
                  </a:lnTo>
                  <a:lnTo>
                    <a:pt x="88598" y="23846"/>
                  </a:lnTo>
                  <a:lnTo>
                    <a:pt x="137844" y="23846"/>
                  </a:lnTo>
                  <a:lnTo>
                    <a:pt x="136530" y="22298"/>
                  </a:lnTo>
                  <a:lnTo>
                    <a:pt x="124626" y="12894"/>
                  </a:lnTo>
                  <a:lnTo>
                    <a:pt x="110867" y="5437"/>
                  </a:lnTo>
                  <a:lnTo>
                    <a:pt x="96845" y="1146"/>
                  </a:lnTo>
                  <a:lnTo>
                    <a:pt x="82585" y="0"/>
                  </a:lnTo>
                  <a:close/>
                </a:path>
                <a:path w="157479" h="165735">
                  <a:moveTo>
                    <a:pt x="100115" y="129099"/>
                  </a:moveTo>
                  <a:lnTo>
                    <a:pt x="92971" y="133907"/>
                  </a:lnTo>
                  <a:lnTo>
                    <a:pt x="86018" y="137465"/>
                  </a:lnTo>
                  <a:lnTo>
                    <a:pt x="79255" y="139761"/>
                  </a:lnTo>
                  <a:lnTo>
                    <a:pt x="72683" y="140783"/>
                  </a:lnTo>
                  <a:lnTo>
                    <a:pt x="113760" y="140783"/>
                  </a:lnTo>
                  <a:lnTo>
                    <a:pt x="100115" y="129099"/>
                  </a:lnTo>
                  <a:close/>
                </a:path>
                <a:path w="157479" h="165735">
                  <a:moveTo>
                    <a:pt x="77180" y="62297"/>
                  </a:moveTo>
                  <a:lnTo>
                    <a:pt x="36996" y="62297"/>
                  </a:lnTo>
                  <a:lnTo>
                    <a:pt x="135548" y="126940"/>
                  </a:lnTo>
                  <a:lnTo>
                    <a:pt x="139612" y="121098"/>
                  </a:lnTo>
                  <a:lnTo>
                    <a:pt x="148657" y="104951"/>
                  </a:lnTo>
                  <a:lnTo>
                    <a:pt x="153005" y="93158"/>
                  </a:lnTo>
                  <a:lnTo>
                    <a:pt x="124118" y="93158"/>
                  </a:lnTo>
                  <a:lnTo>
                    <a:pt x="77180" y="62297"/>
                  </a:lnTo>
                  <a:close/>
                </a:path>
                <a:path w="157479" h="165735">
                  <a:moveTo>
                    <a:pt x="137844" y="23846"/>
                  </a:moveTo>
                  <a:lnTo>
                    <a:pt x="88598" y="23846"/>
                  </a:lnTo>
                  <a:lnTo>
                    <a:pt x="96959" y="24705"/>
                  </a:lnTo>
                  <a:lnTo>
                    <a:pt x="104996" y="27231"/>
                  </a:lnTo>
                  <a:lnTo>
                    <a:pt x="132064" y="62297"/>
                  </a:lnTo>
                  <a:lnTo>
                    <a:pt x="132137" y="69316"/>
                  </a:lnTo>
                  <a:lnTo>
                    <a:pt x="130833" y="76664"/>
                  </a:lnTo>
                  <a:lnTo>
                    <a:pt x="128172" y="84607"/>
                  </a:lnTo>
                  <a:lnTo>
                    <a:pt x="124118" y="93158"/>
                  </a:lnTo>
                  <a:lnTo>
                    <a:pt x="153005" y="93158"/>
                  </a:lnTo>
                  <a:lnTo>
                    <a:pt x="154439" y="89269"/>
                  </a:lnTo>
                  <a:lnTo>
                    <a:pt x="156936" y="74039"/>
                  </a:lnTo>
                  <a:lnTo>
                    <a:pt x="156122" y="59249"/>
                  </a:lnTo>
                  <a:lnTo>
                    <a:pt x="152290" y="45487"/>
                  </a:lnTo>
                  <a:lnTo>
                    <a:pt x="145756" y="33166"/>
                  </a:lnTo>
                  <a:lnTo>
                    <a:pt x="137844" y="23846"/>
                  </a:lnTo>
                  <a:close/>
                </a:path>
              </a:pathLst>
            </a:custGeom>
            <a:solidFill>
              <a:srgbClr val="000000"/>
            </a:solidFill>
          </p:spPr>
          <p:txBody>
            <a:bodyPr wrap="square" lIns="0" tIns="0" rIns="0" bIns="0" rtlCol="0"/>
            <a:lstStyle/>
            <a:p>
              <a:endParaRPr/>
            </a:p>
          </p:txBody>
        </p:sp>
        <p:pic>
          <p:nvPicPr>
            <p:cNvPr id="69" name="object 69"/>
            <p:cNvPicPr/>
            <p:nvPr/>
          </p:nvPicPr>
          <p:blipFill>
            <a:blip r:embed="rId32" cstate="print"/>
            <a:stretch>
              <a:fillRect/>
            </a:stretch>
          </p:blipFill>
          <p:spPr>
            <a:xfrm>
              <a:off x="9086087" y="2596832"/>
              <a:ext cx="237832" cy="221043"/>
            </a:xfrm>
            <a:prstGeom prst="rect">
              <a:avLst/>
            </a:prstGeom>
          </p:spPr>
        </p:pic>
        <p:sp>
          <p:nvSpPr>
            <p:cNvPr id="70" name="object 70"/>
            <p:cNvSpPr/>
            <p:nvPr/>
          </p:nvSpPr>
          <p:spPr>
            <a:xfrm>
              <a:off x="9125203" y="2619628"/>
              <a:ext cx="160655" cy="142875"/>
            </a:xfrm>
            <a:custGeom>
              <a:avLst/>
              <a:gdLst/>
              <a:ahLst/>
              <a:cxnLst/>
              <a:rect l="l" t="t" r="r" b="b"/>
              <a:pathLst>
                <a:path w="160654" h="142875">
                  <a:moveTo>
                    <a:pt x="94234" y="0"/>
                  </a:moveTo>
                  <a:lnTo>
                    <a:pt x="0" y="126873"/>
                  </a:lnTo>
                  <a:lnTo>
                    <a:pt x="21463" y="142875"/>
                  </a:lnTo>
                  <a:lnTo>
                    <a:pt x="70866" y="76454"/>
                  </a:lnTo>
                  <a:lnTo>
                    <a:pt x="76035" y="69905"/>
                  </a:lnTo>
                  <a:lnTo>
                    <a:pt x="115697" y="48133"/>
                  </a:lnTo>
                  <a:lnTo>
                    <a:pt x="120903" y="49784"/>
                  </a:lnTo>
                  <a:lnTo>
                    <a:pt x="130937" y="57276"/>
                  </a:lnTo>
                  <a:lnTo>
                    <a:pt x="135000" y="62737"/>
                  </a:lnTo>
                  <a:lnTo>
                    <a:pt x="137922" y="69723"/>
                  </a:lnTo>
                  <a:lnTo>
                    <a:pt x="160147" y="55245"/>
                  </a:lnTo>
                  <a:lnTo>
                    <a:pt x="132461" y="26162"/>
                  </a:lnTo>
                  <a:lnTo>
                    <a:pt x="126238" y="25908"/>
                  </a:lnTo>
                  <a:lnTo>
                    <a:pt x="120977" y="26261"/>
                  </a:lnTo>
                  <a:lnTo>
                    <a:pt x="114728" y="27686"/>
                  </a:lnTo>
                  <a:lnTo>
                    <a:pt x="107503" y="30158"/>
                  </a:lnTo>
                  <a:lnTo>
                    <a:pt x="99314" y="33655"/>
                  </a:lnTo>
                  <a:lnTo>
                    <a:pt x="113538" y="14350"/>
                  </a:lnTo>
                  <a:lnTo>
                    <a:pt x="94234" y="0"/>
                  </a:lnTo>
                  <a:close/>
                </a:path>
              </a:pathLst>
            </a:custGeom>
            <a:solidFill>
              <a:srgbClr val="000000"/>
            </a:solidFill>
          </p:spPr>
          <p:txBody>
            <a:bodyPr wrap="square" lIns="0" tIns="0" rIns="0" bIns="0" rtlCol="0"/>
            <a:lstStyle/>
            <a:p>
              <a:endParaRPr/>
            </a:p>
          </p:txBody>
        </p:sp>
        <p:pic>
          <p:nvPicPr>
            <p:cNvPr id="71" name="object 71"/>
            <p:cNvPicPr/>
            <p:nvPr/>
          </p:nvPicPr>
          <p:blipFill>
            <a:blip r:embed="rId33" cstate="print"/>
            <a:stretch>
              <a:fillRect/>
            </a:stretch>
          </p:blipFill>
          <p:spPr>
            <a:xfrm>
              <a:off x="9165335" y="2615234"/>
              <a:ext cx="234670" cy="263601"/>
            </a:xfrm>
            <a:prstGeom prst="rect">
              <a:avLst/>
            </a:prstGeom>
          </p:spPr>
        </p:pic>
        <p:sp>
          <p:nvSpPr>
            <p:cNvPr id="72" name="object 72"/>
            <p:cNvSpPr/>
            <p:nvPr/>
          </p:nvSpPr>
          <p:spPr>
            <a:xfrm>
              <a:off x="9205213" y="2636774"/>
              <a:ext cx="157480" cy="187325"/>
            </a:xfrm>
            <a:custGeom>
              <a:avLst/>
              <a:gdLst/>
              <a:ahLst/>
              <a:cxnLst/>
              <a:rect l="l" t="t" r="r" b="b"/>
              <a:pathLst>
                <a:path w="157479" h="187325">
                  <a:moveTo>
                    <a:pt x="98678" y="46989"/>
                  </a:moveTo>
                  <a:lnTo>
                    <a:pt x="0" y="170434"/>
                  </a:lnTo>
                  <a:lnTo>
                    <a:pt x="20954" y="187198"/>
                  </a:lnTo>
                  <a:lnTo>
                    <a:pt x="119633" y="63626"/>
                  </a:lnTo>
                  <a:lnTo>
                    <a:pt x="98678" y="46989"/>
                  </a:lnTo>
                  <a:close/>
                </a:path>
                <a:path w="157479" h="187325">
                  <a:moveTo>
                    <a:pt x="136270" y="0"/>
                  </a:moveTo>
                  <a:lnTo>
                    <a:pt x="116966" y="24002"/>
                  </a:lnTo>
                  <a:lnTo>
                    <a:pt x="137921" y="40766"/>
                  </a:lnTo>
                  <a:lnTo>
                    <a:pt x="157099" y="16637"/>
                  </a:lnTo>
                  <a:lnTo>
                    <a:pt x="136270" y="0"/>
                  </a:lnTo>
                  <a:close/>
                </a:path>
              </a:pathLst>
            </a:custGeom>
            <a:solidFill>
              <a:srgbClr val="000000"/>
            </a:solidFill>
          </p:spPr>
          <p:txBody>
            <a:bodyPr wrap="square" lIns="0" tIns="0" rIns="0" bIns="0" rtlCol="0"/>
            <a:lstStyle/>
            <a:p>
              <a:endParaRPr/>
            </a:p>
          </p:txBody>
        </p:sp>
        <p:pic>
          <p:nvPicPr>
            <p:cNvPr id="73" name="object 73"/>
            <p:cNvPicPr/>
            <p:nvPr/>
          </p:nvPicPr>
          <p:blipFill>
            <a:blip r:embed="rId34" cstate="print"/>
            <a:stretch>
              <a:fillRect/>
            </a:stretch>
          </p:blipFill>
          <p:spPr>
            <a:xfrm>
              <a:off x="9235439" y="2726410"/>
              <a:ext cx="239318" cy="240817"/>
            </a:xfrm>
            <a:prstGeom prst="rect">
              <a:avLst/>
            </a:prstGeom>
          </p:spPr>
        </p:pic>
        <p:sp>
          <p:nvSpPr>
            <p:cNvPr id="74" name="object 74"/>
            <p:cNvSpPr/>
            <p:nvPr/>
          </p:nvSpPr>
          <p:spPr>
            <a:xfrm>
              <a:off x="9275063" y="2748407"/>
              <a:ext cx="161290" cy="163195"/>
            </a:xfrm>
            <a:custGeom>
              <a:avLst/>
              <a:gdLst/>
              <a:ahLst/>
              <a:cxnLst/>
              <a:rect l="l" t="t" r="r" b="b"/>
              <a:pathLst>
                <a:path w="161290" h="163194">
                  <a:moveTo>
                    <a:pt x="86486" y="0"/>
                  </a:moveTo>
                  <a:lnTo>
                    <a:pt x="39909" y="18180"/>
                  </a:lnTo>
                  <a:lnTo>
                    <a:pt x="13644" y="47515"/>
                  </a:lnTo>
                  <a:lnTo>
                    <a:pt x="0" y="92075"/>
                  </a:lnTo>
                  <a:lnTo>
                    <a:pt x="2069" y="106362"/>
                  </a:lnTo>
                  <a:lnTo>
                    <a:pt x="26161" y="143509"/>
                  </a:lnTo>
                  <a:lnTo>
                    <a:pt x="61086" y="161543"/>
                  </a:lnTo>
                  <a:lnTo>
                    <a:pt x="70806" y="163000"/>
                  </a:lnTo>
                  <a:lnTo>
                    <a:pt x="80385" y="163000"/>
                  </a:lnTo>
                  <a:lnTo>
                    <a:pt x="117935" y="147780"/>
                  </a:lnTo>
                  <a:lnTo>
                    <a:pt x="129085" y="137876"/>
                  </a:lnTo>
                  <a:lnTo>
                    <a:pt x="65946" y="137876"/>
                  </a:lnTo>
                  <a:lnTo>
                    <a:pt x="56911" y="136223"/>
                  </a:lnTo>
                  <a:lnTo>
                    <a:pt x="26584" y="103247"/>
                  </a:lnTo>
                  <a:lnTo>
                    <a:pt x="25653" y="93598"/>
                  </a:lnTo>
                  <a:lnTo>
                    <a:pt x="26969" y="83411"/>
                  </a:lnTo>
                  <a:lnTo>
                    <a:pt x="55848" y="40653"/>
                  </a:lnTo>
                  <a:lnTo>
                    <a:pt x="95470" y="25267"/>
                  </a:lnTo>
                  <a:lnTo>
                    <a:pt x="140706" y="25267"/>
                  </a:lnTo>
                  <a:lnTo>
                    <a:pt x="135381" y="19684"/>
                  </a:lnTo>
                  <a:lnTo>
                    <a:pt x="124098" y="11162"/>
                  </a:lnTo>
                  <a:lnTo>
                    <a:pt x="112172" y="5032"/>
                  </a:lnTo>
                  <a:lnTo>
                    <a:pt x="99627" y="1307"/>
                  </a:lnTo>
                  <a:lnTo>
                    <a:pt x="86486" y="0"/>
                  </a:lnTo>
                  <a:close/>
                </a:path>
                <a:path w="161290" h="163194">
                  <a:moveTo>
                    <a:pt x="140706" y="25267"/>
                  </a:moveTo>
                  <a:lnTo>
                    <a:pt x="95470" y="25267"/>
                  </a:lnTo>
                  <a:lnTo>
                    <a:pt x="104505" y="26971"/>
                  </a:lnTo>
                  <a:lnTo>
                    <a:pt x="112944" y="30652"/>
                  </a:lnTo>
                  <a:lnTo>
                    <a:pt x="135508" y="69468"/>
                  </a:lnTo>
                  <a:lnTo>
                    <a:pt x="134314" y="79682"/>
                  </a:lnTo>
                  <a:lnTo>
                    <a:pt x="105943" y="122039"/>
                  </a:lnTo>
                  <a:lnTo>
                    <a:pt x="65946" y="137876"/>
                  </a:lnTo>
                  <a:lnTo>
                    <a:pt x="129085" y="137876"/>
                  </a:lnTo>
                  <a:lnTo>
                    <a:pt x="156051" y="100218"/>
                  </a:lnTo>
                  <a:lnTo>
                    <a:pt x="161289" y="70865"/>
                  </a:lnTo>
                  <a:lnTo>
                    <a:pt x="159099" y="56582"/>
                  </a:lnTo>
                  <a:lnTo>
                    <a:pt x="154047" y="43269"/>
                  </a:lnTo>
                  <a:lnTo>
                    <a:pt x="146145" y="30968"/>
                  </a:lnTo>
                  <a:lnTo>
                    <a:pt x="140706" y="25267"/>
                  </a:lnTo>
                  <a:close/>
                </a:path>
              </a:pathLst>
            </a:custGeom>
            <a:solidFill>
              <a:srgbClr val="000000"/>
            </a:solidFill>
          </p:spPr>
          <p:txBody>
            <a:bodyPr wrap="square" lIns="0" tIns="0" rIns="0" bIns="0" rtlCol="0"/>
            <a:lstStyle/>
            <a:p>
              <a:endParaRPr/>
            </a:p>
          </p:txBody>
        </p:sp>
        <p:pic>
          <p:nvPicPr>
            <p:cNvPr id="75" name="object 75"/>
            <p:cNvPicPr/>
            <p:nvPr/>
          </p:nvPicPr>
          <p:blipFill>
            <a:blip r:embed="rId35" cstate="print"/>
            <a:stretch>
              <a:fillRect/>
            </a:stretch>
          </p:blipFill>
          <p:spPr>
            <a:xfrm>
              <a:off x="9358883" y="2842260"/>
              <a:ext cx="303326" cy="260603"/>
            </a:xfrm>
            <a:prstGeom prst="rect">
              <a:avLst/>
            </a:prstGeom>
          </p:spPr>
        </p:pic>
        <p:pic>
          <p:nvPicPr>
            <p:cNvPr id="76" name="object 76"/>
            <p:cNvPicPr/>
            <p:nvPr/>
          </p:nvPicPr>
          <p:blipFill>
            <a:blip r:embed="rId36" cstate="print"/>
            <a:stretch>
              <a:fillRect/>
            </a:stretch>
          </p:blipFill>
          <p:spPr>
            <a:xfrm>
              <a:off x="9398690" y="2865000"/>
              <a:ext cx="313812" cy="288155"/>
            </a:xfrm>
            <a:prstGeom prst="rect">
              <a:avLst/>
            </a:prstGeom>
          </p:spPr>
        </p:pic>
        <p:sp>
          <p:nvSpPr>
            <p:cNvPr id="77" name="object 77"/>
            <p:cNvSpPr/>
            <p:nvPr/>
          </p:nvSpPr>
          <p:spPr>
            <a:xfrm>
              <a:off x="9493630" y="2932049"/>
              <a:ext cx="180975" cy="165100"/>
            </a:xfrm>
            <a:custGeom>
              <a:avLst/>
              <a:gdLst/>
              <a:ahLst/>
              <a:cxnLst/>
              <a:rect l="l" t="t" r="r" b="b"/>
              <a:pathLst>
                <a:path w="180975" h="165100">
                  <a:moveTo>
                    <a:pt x="118110" y="39877"/>
                  </a:moveTo>
                  <a:lnTo>
                    <a:pt x="0" y="144906"/>
                  </a:lnTo>
                  <a:lnTo>
                    <a:pt x="17779" y="164846"/>
                  </a:lnTo>
                  <a:lnTo>
                    <a:pt x="135890" y="59943"/>
                  </a:lnTo>
                  <a:lnTo>
                    <a:pt x="118110" y="39877"/>
                  </a:lnTo>
                  <a:close/>
                </a:path>
                <a:path w="180975" h="165100">
                  <a:moveTo>
                    <a:pt x="163068" y="0"/>
                  </a:moveTo>
                  <a:lnTo>
                    <a:pt x="140080" y="20447"/>
                  </a:lnTo>
                  <a:lnTo>
                    <a:pt x="157861" y="40512"/>
                  </a:lnTo>
                  <a:lnTo>
                    <a:pt x="180848" y="20065"/>
                  </a:lnTo>
                  <a:lnTo>
                    <a:pt x="163068" y="0"/>
                  </a:lnTo>
                  <a:close/>
                </a:path>
              </a:pathLst>
            </a:custGeom>
            <a:solidFill>
              <a:srgbClr val="000000"/>
            </a:solidFill>
          </p:spPr>
          <p:txBody>
            <a:bodyPr wrap="square" lIns="0" tIns="0" rIns="0" bIns="0" rtlCol="0"/>
            <a:lstStyle/>
            <a:p>
              <a:endParaRPr/>
            </a:p>
          </p:txBody>
        </p:sp>
        <p:pic>
          <p:nvPicPr>
            <p:cNvPr id="78" name="object 78"/>
            <p:cNvPicPr/>
            <p:nvPr/>
          </p:nvPicPr>
          <p:blipFill>
            <a:blip r:embed="rId37" cstate="print"/>
            <a:stretch>
              <a:fillRect/>
            </a:stretch>
          </p:blipFill>
          <p:spPr>
            <a:xfrm>
              <a:off x="9517379" y="3023615"/>
              <a:ext cx="239318" cy="233172"/>
            </a:xfrm>
            <a:prstGeom prst="rect">
              <a:avLst/>
            </a:prstGeom>
          </p:spPr>
        </p:pic>
        <p:sp>
          <p:nvSpPr>
            <p:cNvPr id="79" name="object 79"/>
            <p:cNvSpPr/>
            <p:nvPr/>
          </p:nvSpPr>
          <p:spPr>
            <a:xfrm>
              <a:off x="9556815" y="3045587"/>
              <a:ext cx="161925" cy="156845"/>
            </a:xfrm>
            <a:custGeom>
              <a:avLst/>
              <a:gdLst/>
              <a:ahLst/>
              <a:cxnLst/>
              <a:rect l="l" t="t" r="r" b="b"/>
              <a:pathLst>
                <a:path w="161925" h="156844">
                  <a:moveTo>
                    <a:pt x="95660" y="0"/>
                  </a:moveTo>
                  <a:lnTo>
                    <a:pt x="55703" y="10223"/>
                  </a:lnTo>
                  <a:lnTo>
                    <a:pt x="21857" y="36242"/>
                  </a:lnTo>
                  <a:lnTo>
                    <a:pt x="569" y="76962"/>
                  </a:lnTo>
                  <a:lnTo>
                    <a:pt x="0" y="91110"/>
                  </a:lnTo>
                  <a:lnTo>
                    <a:pt x="2490" y="104806"/>
                  </a:lnTo>
                  <a:lnTo>
                    <a:pt x="25223" y="140035"/>
                  </a:lnTo>
                  <a:lnTo>
                    <a:pt x="67589" y="156424"/>
                  </a:lnTo>
                  <a:lnTo>
                    <a:pt x="79309" y="155162"/>
                  </a:lnTo>
                  <a:lnTo>
                    <a:pt x="91124" y="151661"/>
                  </a:lnTo>
                  <a:lnTo>
                    <a:pt x="103058" y="145923"/>
                  </a:lnTo>
                  <a:lnTo>
                    <a:pt x="89215" y="123317"/>
                  </a:lnTo>
                  <a:lnTo>
                    <a:pt x="80740" y="127694"/>
                  </a:lnTo>
                  <a:lnTo>
                    <a:pt x="72657" y="130524"/>
                  </a:lnTo>
                  <a:lnTo>
                    <a:pt x="64980" y="131782"/>
                  </a:lnTo>
                  <a:lnTo>
                    <a:pt x="57719" y="131445"/>
                  </a:lnTo>
                  <a:lnTo>
                    <a:pt x="50859" y="129754"/>
                  </a:lnTo>
                  <a:lnTo>
                    <a:pt x="25318" y="100869"/>
                  </a:lnTo>
                  <a:lnTo>
                    <a:pt x="24141" y="92178"/>
                  </a:lnTo>
                  <a:lnTo>
                    <a:pt x="24953" y="83058"/>
                  </a:lnTo>
                  <a:lnTo>
                    <a:pt x="53401" y="44577"/>
                  </a:lnTo>
                  <a:lnTo>
                    <a:pt x="87262" y="26664"/>
                  </a:lnTo>
                  <a:lnTo>
                    <a:pt x="97216" y="25781"/>
                  </a:lnTo>
                  <a:lnTo>
                    <a:pt x="106412" y="27092"/>
                  </a:lnTo>
                  <a:lnTo>
                    <a:pt x="137348" y="56896"/>
                  </a:lnTo>
                  <a:lnTo>
                    <a:pt x="137094" y="65151"/>
                  </a:lnTo>
                  <a:lnTo>
                    <a:pt x="136306" y="71385"/>
                  </a:lnTo>
                  <a:lnTo>
                    <a:pt x="134316" y="77692"/>
                  </a:lnTo>
                  <a:lnTo>
                    <a:pt x="131111" y="84046"/>
                  </a:lnTo>
                  <a:lnTo>
                    <a:pt x="126680" y="90424"/>
                  </a:lnTo>
                  <a:lnTo>
                    <a:pt x="146111" y="108204"/>
                  </a:lnTo>
                  <a:lnTo>
                    <a:pt x="153019" y="98800"/>
                  </a:lnTo>
                  <a:lnTo>
                    <a:pt x="157938" y="89074"/>
                  </a:lnTo>
                  <a:lnTo>
                    <a:pt x="160881" y="79039"/>
                  </a:lnTo>
                  <a:lnTo>
                    <a:pt x="161859" y="68707"/>
                  </a:lnTo>
                  <a:lnTo>
                    <a:pt x="160783" y="58296"/>
                  </a:lnTo>
                  <a:lnTo>
                    <a:pt x="138866" y="20284"/>
                  </a:lnTo>
                  <a:lnTo>
                    <a:pt x="105205" y="1337"/>
                  </a:lnTo>
                  <a:lnTo>
                    <a:pt x="95660" y="0"/>
                  </a:lnTo>
                  <a:close/>
                </a:path>
              </a:pathLst>
            </a:custGeom>
            <a:solidFill>
              <a:srgbClr val="000000"/>
            </a:solidFill>
          </p:spPr>
          <p:txBody>
            <a:bodyPr wrap="square" lIns="0" tIns="0" rIns="0" bIns="0" rtlCol="0"/>
            <a:lstStyle/>
            <a:p>
              <a:endParaRPr/>
            </a:p>
          </p:txBody>
        </p:sp>
        <p:pic>
          <p:nvPicPr>
            <p:cNvPr id="80" name="object 80"/>
            <p:cNvPicPr/>
            <p:nvPr/>
          </p:nvPicPr>
          <p:blipFill>
            <a:blip r:embed="rId38" cstate="print"/>
            <a:stretch>
              <a:fillRect/>
            </a:stretch>
          </p:blipFill>
          <p:spPr>
            <a:xfrm>
              <a:off x="10879835" y="3480752"/>
              <a:ext cx="243814" cy="208724"/>
            </a:xfrm>
            <a:prstGeom prst="rect">
              <a:avLst/>
            </a:prstGeom>
          </p:spPr>
        </p:pic>
        <p:pic>
          <p:nvPicPr>
            <p:cNvPr id="81" name="object 81"/>
            <p:cNvPicPr/>
            <p:nvPr/>
          </p:nvPicPr>
          <p:blipFill>
            <a:blip r:embed="rId39" cstate="print"/>
            <a:stretch>
              <a:fillRect/>
            </a:stretch>
          </p:blipFill>
          <p:spPr>
            <a:xfrm>
              <a:off x="10938636" y="3522471"/>
              <a:ext cx="169418" cy="133095"/>
            </a:xfrm>
            <a:prstGeom prst="rect">
              <a:avLst/>
            </a:prstGeom>
          </p:spPr>
        </p:pic>
        <p:pic>
          <p:nvPicPr>
            <p:cNvPr id="82" name="object 82"/>
            <p:cNvPicPr/>
            <p:nvPr/>
          </p:nvPicPr>
          <p:blipFill>
            <a:blip r:embed="rId40" cstate="print"/>
            <a:stretch>
              <a:fillRect/>
            </a:stretch>
          </p:blipFill>
          <p:spPr>
            <a:xfrm>
              <a:off x="10869167" y="3634740"/>
              <a:ext cx="199567" cy="196595"/>
            </a:xfrm>
            <a:prstGeom prst="rect">
              <a:avLst/>
            </a:prstGeom>
          </p:spPr>
        </p:pic>
        <p:sp>
          <p:nvSpPr>
            <p:cNvPr id="83" name="object 83"/>
            <p:cNvSpPr/>
            <p:nvPr/>
          </p:nvSpPr>
          <p:spPr>
            <a:xfrm>
              <a:off x="10928342" y="3675366"/>
              <a:ext cx="124460" cy="123189"/>
            </a:xfrm>
            <a:custGeom>
              <a:avLst/>
              <a:gdLst/>
              <a:ahLst/>
              <a:cxnLst/>
              <a:rect l="l" t="t" r="r" b="b"/>
              <a:pathLst>
                <a:path w="124459" h="123189">
                  <a:moveTo>
                    <a:pt x="62483" y="0"/>
                  </a:moveTo>
                  <a:lnTo>
                    <a:pt x="23106" y="11348"/>
                  </a:lnTo>
                  <a:lnTo>
                    <a:pt x="2236" y="44789"/>
                  </a:lnTo>
                  <a:lnTo>
                    <a:pt x="0" y="65363"/>
                  </a:lnTo>
                  <a:lnTo>
                    <a:pt x="1690" y="77198"/>
                  </a:lnTo>
                  <a:lnTo>
                    <a:pt x="30059" y="114123"/>
                  </a:lnTo>
                  <a:lnTo>
                    <a:pt x="66595" y="122566"/>
                  </a:lnTo>
                  <a:lnTo>
                    <a:pt x="78525" y="121029"/>
                  </a:lnTo>
                  <a:lnTo>
                    <a:pt x="115657" y="93374"/>
                  </a:lnTo>
                  <a:lnTo>
                    <a:pt x="116896" y="90572"/>
                  </a:lnTo>
                  <a:lnTo>
                    <a:pt x="66411" y="90572"/>
                  </a:lnTo>
                  <a:lnTo>
                    <a:pt x="58173" y="89929"/>
                  </a:lnTo>
                  <a:lnTo>
                    <a:pt x="24899" y="64275"/>
                  </a:lnTo>
                  <a:lnTo>
                    <a:pt x="27185" y="48019"/>
                  </a:lnTo>
                  <a:lnTo>
                    <a:pt x="57790" y="31880"/>
                  </a:lnTo>
                  <a:lnTo>
                    <a:pt x="117610" y="31880"/>
                  </a:lnTo>
                  <a:lnTo>
                    <a:pt x="116887" y="30287"/>
                  </a:lnTo>
                  <a:lnTo>
                    <a:pt x="87209" y="4998"/>
                  </a:lnTo>
                  <a:lnTo>
                    <a:pt x="72270" y="902"/>
                  </a:lnTo>
                  <a:lnTo>
                    <a:pt x="62483" y="0"/>
                  </a:lnTo>
                  <a:close/>
                </a:path>
                <a:path w="124459" h="123189">
                  <a:moveTo>
                    <a:pt x="117610" y="31880"/>
                  </a:moveTo>
                  <a:lnTo>
                    <a:pt x="57790" y="31880"/>
                  </a:lnTo>
                  <a:lnTo>
                    <a:pt x="66047" y="32525"/>
                  </a:lnTo>
                  <a:lnTo>
                    <a:pt x="74217" y="34196"/>
                  </a:lnTo>
                  <a:lnTo>
                    <a:pt x="99194" y="58179"/>
                  </a:lnTo>
                  <a:lnTo>
                    <a:pt x="96908" y="74435"/>
                  </a:lnTo>
                  <a:lnTo>
                    <a:pt x="66411" y="90572"/>
                  </a:lnTo>
                  <a:lnTo>
                    <a:pt x="116896" y="90572"/>
                  </a:lnTo>
                  <a:lnTo>
                    <a:pt x="120548" y="82311"/>
                  </a:lnTo>
                  <a:lnTo>
                    <a:pt x="123451" y="69736"/>
                  </a:lnTo>
                  <a:lnTo>
                    <a:pt x="123880" y="64275"/>
                  </a:lnTo>
                  <a:lnTo>
                    <a:pt x="123995" y="58179"/>
                  </a:lnTo>
                  <a:lnTo>
                    <a:pt x="123801" y="53084"/>
                  </a:lnTo>
                  <a:lnTo>
                    <a:pt x="122487" y="45144"/>
                  </a:lnTo>
                  <a:lnTo>
                    <a:pt x="120149" y="37478"/>
                  </a:lnTo>
                  <a:lnTo>
                    <a:pt x="117610" y="31880"/>
                  </a:lnTo>
                  <a:close/>
                </a:path>
              </a:pathLst>
            </a:custGeom>
            <a:solidFill>
              <a:srgbClr val="000000"/>
            </a:solidFill>
          </p:spPr>
          <p:txBody>
            <a:bodyPr wrap="square" lIns="0" tIns="0" rIns="0" bIns="0" rtlCol="0"/>
            <a:lstStyle/>
            <a:p>
              <a:endParaRPr/>
            </a:p>
          </p:txBody>
        </p:sp>
        <p:pic>
          <p:nvPicPr>
            <p:cNvPr id="84" name="object 84"/>
            <p:cNvPicPr/>
            <p:nvPr/>
          </p:nvPicPr>
          <p:blipFill>
            <a:blip r:embed="rId41" cstate="print"/>
            <a:stretch>
              <a:fillRect/>
            </a:stretch>
          </p:blipFill>
          <p:spPr>
            <a:xfrm>
              <a:off x="10843259" y="3771849"/>
              <a:ext cx="198081" cy="190423"/>
            </a:xfrm>
            <a:prstGeom prst="rect">
              <a:avLst/>
            </a:prstGeom>
          </p:spPr>
        </p:pic>
        <p:sp>
          <p:nvSpPr>
            <p:cNvPr id="85" name="object 85"/>
            <p:cNvSpPr/>
            <p:nvPr/>
          </p:nvSpPr>
          <p:spPr>
            <a:xfrm>
              <a:off x="10901346" y="3813095"/>
              <a:ext cx="124460" cy="115570"/>
            </a:xfrm>
            <a:custGeom>
              <a:avLst/>
              <a:gdLst/>
              <a:ahLst/>
              <a:cxnLst/>
              <a:rect l="l" t="t" r="r" b="b"/>
              <a:pathLst>
                <a:path w="124459" h="115570">
                  <a:moveTo>
                    <a:pt x="62599" y="109"/>
                  </a:moveTo>
                  <a:lnTo>
                    <a:pt x="19296" y="12961"/>
                  </a:lnTo>
                  <a:lnTo>
                    <a:pt x="390" y="53472"/>
                  </a:lnTo>
                  <a:lnTo>
                    <a:pt x="0" y="63373"/>
                  </a:lnTo>
                  <a:lnTo>
                    <a:pt x="1204" y="72487"/>
                  </a:lnTo>
                  <a:lnTo>
                    <a:pt x="30559" y="106505"/>
                  </a:lnTo>
                  <a:lnTo>
                    <a:pt x="43132" y="77803"/>
                  </a:lnTo>
                  <a:lnTo>
                    <a:pt x="35512" y="74374"/>
                  </a:lnTo>
                  <a:lnTo>
                    <a:pt x="30559" y="70310"/>
                  </a:lnTo>
                  <a:lnTo>
                    <a:pt x="25733" y="61293"/>
                  </a:lnTo>
                  <a:lnTo>
                    <a:pt x="25352" y="56213"/>
                  </a:lnTo>
                  <a:lnTo>
                    <a:pt x="28654" y="42624"/>
                  </a:lnTo>
                  <a:lnTo>
                    <a:pt x="33099" y="37163"/>
                  </a:lnTo>
                  <a:lnTo>
                    <a:pt x="39830" y="33988"/>
                  </a:lnTo>
                  <a:lnTo>
                    <a:pt x="45541" y="32226"/>
                  </a:lnTo>
                  <a:lnTo>
                    <a:pt x="52562" y="31702"/>
                  </a:lnTo>
                  <a:lnTo>
                    <a:pt x="60868" y="32416"/>
                  </a:lnTo>
                  <a:lnTo>
                    <a:pt x="99139" y="53546"/>
                  </a:lnTo>
                  <a:lnTo>
                    <a:pt x="100282" y="60277"/>
                  </a:lnTo>
                  <a:lnTo>
                    <a:pt x="96980" y="73485"/>
                  </a:lnTo>
                  <a:lnTo>
                    <a:pt x="94186" y="77803"/>
                  </a:lnTo>
                  <a:lnTo>
                    <a:pt x="86439" y="83391"/>
                  </a:lnTo>
                  <a:lnTo>
                    <a:pt x="81359" y="84534"/>
                  </a:lnTo>
                  <a:lnTo>
                    <a:pt x="75009" y="84153"/>
                  </a:lnTo>
                  <a:lnTo>
                    <a:pt x="72977" y="115395"/>
                  </a:lnTo>
                  <a:lnTo>
                    <a:pt x="110646" y="98736"/>
                  </a:lnTo>
                  <a:lnTo>
                    <a:pt x="124452" y="60926"/>
                  </a:lnTo>
                  <a:lnTo>
                    <a:pt x="124190" y="49339"/>
                  </a:lnTo>
                  <a:lnTo>
                    <a:pt x="100504" y="12620"/>
                  </a:lnTo>
                  <a:lnTo>
                    <a:pt x="76152" y="2492"/>
                  </a:lnTo>
                  <a:lnTo>
                    <a:pt x="62599" y="109"/>
                  </a:lnTo>
                  <a:close/>
                </a:path>
              </a:pathLst>
            </a:custGeom>
            <a:solidFill>
              <a:srgbClr val="000000"/>
            </a:solidFill>
          </p:spPr>
          <p:txBody>
            <a:bodyPr wrap="square" lIns="0" tIns="0" rIns="0" bIns="0" rtlCol="0"/>
            <a:lstStyle/>
            <a:p>
              <a:endParaRPr/>
            </a:p>
          </p:txBody>
        </p:sp>
        <p:pic>
          <p:nvPicPr>
            <p:cNvPr id="86" name="object 86"/>
            <p:cNvPicPr/>
            <p:nvPr/>
          </p:nvPicPr>
          <p:blipFill>
            <a:blip r:embed="rId42" cstate="print"/>
            <a:stretch>
              <a:fillRect/>
            </a:stretch>
          </p:blipFill>
          <p:spPr>
            <a:xfrm>
              <a:off x="10818875" y="3883113"/>
              <a:ext cx="240817" cy="153835"/>
            </a:xfrm>
            <a:prstGeom prst="rect">
              <a:avLst/>
            </a:prstGeom>
          </p:spPr>
        </p:pic>
        <p:pic>
          <p:nvPicPr>
            <p:cNvPr id="87" name="object 87"/>
            <p:cNvPicPr/>
            <p:nvPr/>
          </p:nvPicPr>
          <p:blipFill>
            <a:blip r:embed="rId43" cstate="print"/>
            <a:stretch>
              <a:fillRect/>
            </a:stretch>
          </p:blipFill>
          <p:spPr>
            <a:xfrm>
              <a:off x="10773155" y="3924427"/>
              <a:ext cx="270255" cy="214756"/>
            </a:xfrm>
            <a:prstGeom prst="rect">
              <a:avLst/>
            </a:prstGeom>
          </p:spPr>
        </p:pic>
        <p:sp>
          <p:nvSpPr>
            <p:cNvPr id="88" name="object 88"/>
            <p:cNvSpPr/>
            <p:nvPr/>
          </p:nvSpPr>
          <p:spPr>
            <a:xfrm>
              <a:off x="10832338" y="3983831"/>
              <a:ext cx="139700" cy="121920"/>
            </a:xfrm>
            <a:custGeom>
              <a:avLst/>
              <a:gdLst/>
              <a:ahLst/>
              <a:cxnLst/>
              <a:rect l="l" t="t" r="r" b="b"/>
              <a:pathLst>
                <a:path w="139700" h="121920">
                  <a:moveTo>
                    <a:pt x="129592" y="94392"/>
                  </a:moveTo>
                  <a:lnTo>
                    <a:pt x="6222" y="94392"/>
                  </a:lnTo>
                  <a:lnTo>
                    <a:pt x="11810" y="94519"/>
                  </a:lnTo>
                  <a:lnTo>
                    <a:pt x="16890" y="95408"/>
                  </a:lnTo>
                  <a:lnTo>
                    <a:pt x="21843" y="96170"/>
                  </a:lnTo>
                  <a:lnTo>
                    <a:pt x="29209" y="98456"/>
                  </a:lnTo>
                  <a:lnTo>
                    <a:pt x="38988" y="102139"/>
                  </a:lnTo>
                  <a:lnTo>
                    <a:pt x="73025" y="115474"/>
                  </a:lnTo>
                  <a:lnTo>
                    <a:pt x="81905" y="118570"/>
                  </a:lnTo>
                  <a:lnTo>
                    <a:pt x="89487" y="120618"/>
                  </a:lnTo>
                  <a:lnTo>
                    <a:pt x="95759" y="121618"/>
                  </a:lnTo>
                  <a:lnTo>
                    <a:pt x="100710" y="121570"/>
                  </a:lnTo>
                  <a:lnTo>
                    <a:pt x="125793" y="101790"/>
                  </a:lnTo>
                  <a:lnTo>
                    <a:pt x="129592" y="94392"/>
                  </a:lnTo>
                  <a:close/>
                </a:path>
                <a:path w="139700" h="121920">
                  <a:moveTo>
                    <a:pt x="13207" y="65944"/>
                  </a:moveTo>
                  <a:lnTo>
                    <a:pt x="11048" y="65944"/>
                  </a:lnTo>
                  <a:lnTo>
                    <a:pt x="0" y="95027"/>
                  </a:lnTo>
                  <a:lnTo>
                    <a:pt x="6222" y="94392"/>
                  </a:lnTo>
                  <a:lnTo>
                    <a:pt x="129592" y="94392"/>
                  </a:lnTo>
                  <a:lnTo>
                    <a:pt x="129694" y="94194"/>
                  </a:lnTo>
                  <a:lnTo>
                    <a:pt x="131147" y="90709"/>
                  </a:lnTo>
                  <a:lnTo>
                    <a:pt x="98805" y="90709"/>
                  </a:lnTo>
                  <a:lnTo>
                    <a:pt x="94233" y="90582"/>
                  </a:lnTo>
                  <a:lnTo>
                    <a:pt x="88518" y="88423"/>
                  </a:lnTo>
                  <a:lnTo>
                    <a:pt x="85597" y="87407"/>
                  </a:lnTo>
                  <a:lnTo>
                    <a:pt x="85744" y="81954"/>
                  </a:lnTo>
                  <a:lnTo>
                    <a:pt x="85921" y="80041"/>
                  </a:lnTo>
                  <a:lnTo>
                    <a:pt x="66547" y="80041"/>
                  </a:lnTo>
                  <a:lnTo>
                    <a:pt x="60705" y="77882"/>
                  </a:lnTo>
                  <a:lnTo>
                    <a:pt x="53720" y="75215"/>
                  </a:lnTo>
                  <a:lnTo>
                    <a:pt x="49021" y="72929"/>
                  </a:lnTo>
                  <a:lnTo>
                    <a:pt x="46862" y="71278"/>
                  </a:lnTo>
                  <a:lnTo>
                    <a:pt x="43433" y="68738"/>
                  </a:lnTo>
                  <a:lnTo>
                    <a:pt x="42127" y="66706"/>
                  </a:lnTo>
                  <a:lnTo>
                    <a:pt x="24002" y="66706"/>
                  </a:lnTo>
                  <a:lnTo>
                    <a:pt x="22732" y="66579"/>
                  </a:lnTo>
                  <a:lnTo>
                    <a:pt x="20700" y="66452"/>
                  </a:lnTo>
                  <a:lnTo>
                    <a:pt x="16509" y="66071"/>
                  </a:lnTo>
                  <a:lnTo>
                    <a:pt x="13207" y="65944"/>
                  </a:lnTo>
                  <a:close/>
                </a:path>
                <a:path w="139700" h="121920">
                  <a:moveTo>
                    <a:pt x="120141" y="25177"/>
                  </a:moveTo>
                  <a:lnTo>
                    <a:pt x="105282" y="49942"/>
                  </a:lnTo>
                  <a:lnTo>
                    <a:pt x="109727" y="53625"/>
                  </a:lnTo>
                  <a:lnTo>
                    <a:pt x="112394" y="57435"/>
                  </a:lnTo>
                  <a:lnTo>
                    <a:pt x="113410" y="61118"/>
                  </a:lnTo>
                  <a:lnTo>
                    <a:pt x="114300" y="64801"/>
                  </a:lnTo>
                  <a:lnTo>
                    <a:pt x="113850" y="68738"/>
                  </a:lnTo>
                  <a:lnTo>
                    <a:pt x="113742" y="69373"/>
                  </a:lnTo>
                  <a:lnTo>
                    <a:pt x="111472" y="75215"/>
                  </a:lnTo>
                  <a:lnTo>
                    <a:pt x="108838" y="82200"/>
                  </a:lnTo>
                  <a:lnTo>
                    <a:pt x="105663" y="87026"/>
                  </a:lnTo>
                  <a:lnTo>
                    <a:pt x="102234" y="88804"/>
                  </a:lnTo>
                  <a:lnTo>
                    <a:pt x="98805" y="90709"/>
                  </a:lnTo>
                  <a:lnTo>
                    <a:pt x="131147" y="90709"/>
                  </a:lnTo>
                  <a:lnTo>
                    <a:pt x="133476" y="85121"/>
                  </a:lnTo>
                  <a:lnTo>
                    <a:pt x="139100" y="57435"/>
                  </a:lnTo>
                  <a:lnTo>
                    <a:pt x="138998" y="56165"/>
                  </a:lnTo>
                  <a:lnTo>
                    <a:pt x="138048" y="49561"/>
                  </a:lnTo>
                  <a:lnTo>
                    <a:pt x="135643" y="42876"/>
                  </a:lnTo>
                  <a:lnTo>
                    <a:pt x="131857" y="36560"/>
                  </a:lnTo>
                  <a:lnTo>
                    <a:pt x="126690" y="30648"/>
                  </a:lnTo>
                  <a:lnTo>
                    <a:pt x="120141" y="25177"/>
                  </a:lnTo>
                  <a:close/>
                </a:path>
                <a:path w="139700" h="121920">
                  <a:moveTo>
                    <a:pt x="91361" y="31400"/>
                  </a:moveTo>
                  <a:lnTo>
                    <a:pt x="57530" y="31400"/>
                  </a:lnTo>
                  <a:lnTo>
                    <a:pt x="61721" y="32924"/>
                  </a:lnTo>
                  <a:lnTo>
                    <a:pt x="65912" y="34575"/>
                  </a:lnTo>
                  <a:lnTo>
                    <a:pt x="68579" y="37750"/>
                  </a:lnTo>
                  <a:lnTo>
                    <a:pt x="69850" y="42576"/>
                  </a:lnTo>
                  <a:lnTo>
                    <a:pt x="70484" y="45751"/>
                  </a:lnTo>
                  <a:lnTo>
                    <a:pt x="70230" y="51720"/>
                  </a:lnTo>
                  <a:lnTo>
                    <a:pt x="68743" y="61118"/>
                  </a:lnTo>
                  <a:lnTo>
                    <a:pt x="67563" y="69373"/>
                  </a:lnTo>
                  <a:lnTo>
                    <a:pt x="66801" y="75850"/>
                  </a:lnTo>
                  <a:lnTo>
                    <a:pt x="66547" y="80041"/>
                  </a:lnTo>
                  <a:lnTo>
                    <a:pt x="85921" y="80041"/>
                  </a:lnTo>
                  <a:lnTo>
                    <a:pt x="86407" y="74814"/>
                  </a:lnTo>
                  <a:lnTo>
                    <a:pt x="87628" y="65944"/>
                  </a:lnTo>
                  <a:lnTo>
                    <a:pt x="89280" y="56165"/>
                  </a:lnTo>
                  <a:lnTo>
                    <a:pt x="90491" y="48402"/>
                  </a:lnTo>
                  <a:lnTo>
                    <a:pt x="91249" y="41497"/>
                  </a:lnTo>
                  <a:lnTo>
                    <a:pt x="91424" y="37750"/>
                  </a:lnTo>
                  <a:lnTo>
                    <a:pt x="91361" y="31400"/>
                  </a:lnTo>
                  <a:close/>
                </a:path>
                <a:path w="139700" h="121920">
                  <a:moveTo>
                    <a:pt x="55911" y="0"/>
                  </a:moveTo>
                  <a:lnTo>
                    <a:pt x="22986" y="26828"/>
                  </a:lnTo>
                  <a:lnTo>
                    <a:pt x="19533" y="42576"/>
                  </a:lnTo>
                  <a:lnTo>
                    <a:pt x="19684" y="46513"/>
                  </a:lnTo>
                  <a:lnTo>
                    <a:pt x="20065" y="53117"/>
                  </a:lnTo>
                  <a:lnTo>
                    <a:pt x="21589" y="59848"/>
                  </a:lnTo>
                  <a:lnTo>
                    <a:pt x="24637" y="66706"/>
                  </a:lnTo>
                  <a:lnTo>
                    <a:pt x="42127" y="66706"/>
                  </a:lnTo>
                  <a:lnTo>
                    <a:pt x="41147" y="65182"/>
                  </a:lnTo>
                  <a:lnTo>
                    <a:pt x="38226" y="54514"/>
                  </a:lnTo>
                  <a:lnTo>
                    <a:pt x="38353" y="48799"/>
                  </a:lnTo>
                  <a:lnTo>
                    <a:pt x="42163" y="38766"/>
                  </a:lnTo>
                  <a:lnTo>
                    <a:pt x="45084" y="35464"/>
                  </a:lnTo>
                  <a:lnTo>
                    <a:pt x="49275" y="33559"/>
                  </a:lnTo>
                  <a:lnTo>
                    <a:pt x="53466" y="31527"/>
                  </a:lnTo>
                  <a:lnTo>
                    <a:pt x="57530" y="31400"/>
                  </a:lnTo>
                  <a:lnTo>
                    <a:pt x="91361" y="31400"/>
                  </a:lnTo>
                  <a:lnTo>
                    <a:pt x="91312" y="30257"/>
                  </a:lnTo>
                  <a:lnTo>
                    <a:pt x="62797" y="496"/>
                  </a:lnTo>
                  <a:lnTo>
                    <a:pt x="55911" y="0"/>
                  </a:lnTo>
                  <a:close/>
                </a:path>
              </a:pathLst>
            </a:custGeom>
            <a:solidFill>
              <a:srgbClr val="000000"/>
            </a:solidFill>
          </p:spPr>
          <p:txBody>
            <a:bodyPr wrap="square" lIns="0" tIns="0" rIns="0" bIns="0" rtlCol="0"/>
            <a:lstStyle/>
            <a:p>
              <a:endParaRPr/>
            </a:p>
          </p:txBody>
        </p:sp>
        <p:pic>
          <p:nvPicPr>
            <p:cNvPr id="89" name="object 89"/>
            <p:cNvPicPr/>
            <p:nvPr/>
          </p:nvPicPr>
          <p:blipFill>
            <a:blip r:embed="rId44" cstate="print"/>
            <a:stretch>
              <a:fillRect/>
            </a:stretch>
          </p:blipFill>
          <p:spPr>
            <a:xfrm>
              <a:off x="10753344" y="4053840"/>
              <a:ext cx="237832" cy="169163"/>
            </a:xfrm>
            <a:prstGeom prst="rect">
              <a:avLst/>
            </a:prstGeom>
          </p:spPr>
        </p:pic>
        <p:sp>
          <p:nvSpPr>
            <p:cNvPr id="90" name="object 90"/>
            <p:cNvSpPr/>
            <p:nvPr/>
          </p:nvSpPr>
          <p:spPr>
            <a:xfrm>
              <a:off x="10811763" y="4095368"/>
              <a:ext cx="162560" cy="94615"/>
            </a:xfrm>
            <a:custGeom>
              <a:avLst/>
              <a:gdLst/>
              <a:ahLst/>
              <a:cxnLst/>
              <a:rect l="l" t="t" r="r" b="b"/>
              <a:pathLst>
                <a:path w="162559" h="94614">
                  <a:moveTo>
                    <a:pt x="12700" y="0"/>
                  </a:moveTo>
                  <a:lnTo>
                    <a:pt x="0" y="28828"/>
                  </a:lnTo>
                  <a:lnTo>
                    <a:pt x="149986" y="94487"/>
                  </a:lnTo>
                  <a:lnTo>
                    <a:pt x="162559" y="65785"/>
                  </a:lnTo>
                  <a:lnTo>
                    <a:pt x="12700" y="0"/>
                  </a:lnTo>
                  <a:close/>
                </a:path>
              </a:pathLst>
            </a:custGeom>
            <a:solidFill>
              <a:srgbClr val="000000"/>
            </a:solidFill>
          </p:spPr>
          <p:txBody>
            <a:bodyPr wrap="square" lIns="0" tIns="0" rIns="0" bIns="0" rtlCol="0"/>
            <a:lstStyle/>
            <a:p>
              <a:endParaRPr/>
            </a:p>
          </p:txBody>
        </p:sp>
        <p:pic>
          <p:nvPicPr>
            <p:cNvPr id="91" name="object 91"/>
            <p:cNvPicPr/>
            <p:nvPr/>
          </p:nvPicPr>
          <p:blipFill>
            <a:blip r:embed="rId45" cstate="print"/>
            <a:stretch>
              <a:fillRect/>
            </a:stretch>
          </p:blipFill>
          <p:spPr>
            <a:xfrm>
              <a:off x="10640567" y="4162107"/>
              <a:ext cx="294182" cy="292671"/>
            </a:xfrm>
            <a:prstGeom prst="rect">
              <a:avLst/>
            </a:prstGeom>
          </p:spPr>
        </p:pic>
        <p:sp>
          <p:nvSpPr>
            <p:cNvPr id="92" name="object 92"/>
            <p:cNvSpPr/>
            <p:nvPr/>
          </p:nvSpPr>
          <p:spPr>
            <a:xfrm>
              <a:off x="10699750" y="4203572"/>
              <a:ext cx="219710" cy="217804"/>
            </a:xfrm>
            <a:custGeom>
              <a:avLst/>
              <a:gdLst/>
              <a:ahLst/>
              <a:cxnLst/>
              <a:rect l="l" t="t" r="r" b="b"/>
              <a:pathLst>
                <a:path w="219709" h="217804">
                  <a:moveTo>
                    <a:pt x="75946" y="0"/>
                  </a:moveTo>
                  <a:lnTo>
                    <a:pt x="61214" y="26924"/>
                  </a:lnTo>
                  <a:lnTo>
                    <a:pt x="174117" y="88772"/>
                  </a:lnTo>
                  <a:lnTo>
                    <a:pt x="45593" y="55371"/>
                  </a:lnTo>
                  <a:lnTo>
                    <a:pt x="30352" y="83312"/>
                  </a:lnTo>
                  <a:lnTo>
                    <a:pt x="127761" y="173608"/>
                  </a:lnTo>
                  <a:lnTo>
                    <a:pt x="14731" y="111759"/>
                  </a:lnTo>
                  <a:lnTo>
                    <a:pt x="0" y="138683"/>
                  </a:lnTo>
                  <a:lnTo>
                    <a:pt x="143636" y="217296"/>
                  </a:lnTo>
                  <a:lnTo>
                    <a:pt x="167385" y="173735"/>
                  </a:lnTo>
                  <a:lnTo>
                    <a:pt x="83566" y="94487"/>
                  </a:lnTo>
                  <a:lnTo>
                    <a:pt x="195706" y="121919"/>
                  </a:lnTo>
                  <a:lnTo>
                    <a:pt x="219455" y="78612"/>
                  </a:lnTo>
                  <a:lnTo>
                    <a:pt x="75946" y="0"/>
                  </a:lnTo>
                  <a:close/>
                </a:path>
              </a:pathLst>
            </a:custGeom>
            <a:solidFill>
              <a:srgbClr val="000000"/>
            </a:solidFill>
          </p:spPr>
          <p:txBody>
            <a:bodyPr wrap="square" lIns="0" tIns="0" rIns="0" bIns="0" rtlCol="0"/>
            <a:lstStyle/>
            <a:p>
              <a:endParaRPr/>
            </a:p>
          </p:txBody>
        </p:sp>
        <p:pic>
          <p:nvPicPr>
            <p:cNvPr id="93" name="object 93"/>
            <p:cNvPicPr/>
            <p:nvPr/>
          </p:nvPicPr>
          <p:blipFill>
            <a:blip r:embed="rId46" cstate="print"/>
            <a:stretch>
              <a:fillRect/>
            </a:stretch>
          </p:blipFill>
          <p:spPr>
            <a:xfrm>
              <a:off x="10588751" y="4335805"/>
              <a:ext cx="199567" cy="192125"/>
            </a:xfrm>
            <a:prstGeom prst="rect">
              <a:avLst/>
            </a:prstGeom>
          </p:spPr>
        </p:pic>
        <p:sp>
          <p:nvSpPr>
            <p:cNvPr id="94" name="object 94"/>
            <p:cNvSpPr/>
            <p:nvPr/>
          </p:nvSpPr>
          <p:spPr>
            <a:xfrm>
              <a:off x="10647589" y="4376165"/>
              <a:ext cx="125095" cy="118110"/>
            </a:xfrm>
            <a:custGeom>
              <a:avLst/>
              <a:gdLst/>
              <a:ahLst/>
              <a:cxnLst/>
              <a:rect l="l" t="t" r="r" b="b"/>
              <a:pathLst>
                <a:path w="125095" h="118110">
                  <a:moveTo>
                    <a:pt x="111294" y="28320"/>
                  </a:moveTo>
                  <a:lnTo>
                    <a:pt x="52541" y="28320"/>
                  </a:lnTo>
                  <a:lnTo>
                    <a:pt x="60034" y="29971"/>
                  </a:lnTo>
                  <a:lnTo>
                    <a:pt x="68035" y="34797"/>
                  </a:lnTo>
                  <a:lnTo>
                    <a:pt x="25998" y="101218"/>
                  </a:lnTo>
                  <a:lnTo>
                    <a:pt x="40597" y="109670"/>
                  </a:lnTo>
                  <a:lnTo>
                    <a:pt x="54303" y="115204"/>
                  </a:lnTo>
                  <a:lnTo>
                    <a:pt x="67128" y="117810"/>
                  </a:lnTo>
                  <a:lnTo>
                    <a:pt x="79084" y="117474"/>
                  </a:lnTo>
                  <a:lnTo>
                    <a:pt x="89986" y="114496"/>
                  </a:lnTo>
                  <a:lnTo>
                    <a:pt x="99817" y="109172"/>
                  </a:lnTo>
                  <a:lnTo>
                    <a:pt x="108552" y="101490"/>
                  </a:lnTo>
                  <a:lnTo>
                    <a:pt x="116072" y="91566"/>
                  </a:lnTo>
                  <a:lnTo>
                    <a:pt x="73750" y="91566"/>
                  </a:lnTo>
                  <a:lnTo>
                    <a:pt x="66638" y="89788"/>
                  </a:lnTo>
                  <a:lnTo>
                    <a:pt x="58891" y="85089"/>
                  </a:lnTo>
                  <a:lnTo>
                    <a:pt x="83910" y="45465"/>
                  </a:lnTo>
                  <a:lnTo>
                    <a:pt x="121257" y="45465"/>
                  </a:lnTo>
                  <a:lnTo>
                    <a:pt x="118756" y="39084"/>
                  </a:lnTo>
                  <a:lnTo>
                    <a:pt x="112231" y="29273"/>
                  </a:lnTo>
                  <a:lnTo>
                    <a:pt x="111294" y="28320"/>
                  </a:lnTo>
                  <a:close/>
                </a:path>
                <a:path w="125095" h="118110">
                  <a:moveTo>
                    <a:pt x="121257" y="45465"/>
                  </a:moveTo>
                  <a:lnTo>
                    <a:pt x="83910" y="45465"/>
                  </a:lnTo>
                  <a:lnTo>
                    <a:pt x="91149" y="50037"/>
                  </a:lnTo>
                  <a:lnTo>
                    <a:pt x="95721" y="55498"/>
                  </a:lnTo>
                  <a:lnTo>
                    <a:pt x="97662" y="62102"/>
                  </a:lnTo>
                  <a:lnTo>
                    <a:pt x="99404" y="68325"/>
                  </a:lnTo>
                  <a:lnTo>
                    <a:pt x="98515" y="74548"/>
                  </a:lnTo>
                  <a:lnTo>
                    <a:pt x="94832" y="80263"/>
                  </a:lnTo>
                  <a:lnTo>
                    <a:pt x="91403" y="85724"/>
                  </a:lnTo>
                  <a:lnTo>
                    <a:pt x="86577" y="89026"/>
                  </a:lnTo>
                  <a:lnTo>
                    <a:pt x="73750" y="91566"/>
                  </a:lnTo>
                  <a:lnTo>
                    <a:pt x="116072" y="91566"/>
                  </a:lnTo>
                  <a:lnTo>
                    <a:pt x="124587" y="60197"/>
                  </a:lnTo>
                  <a:lnTo>
                    <a:pt x="122899" y="49656"/>
                  </a:lnTo>
                  <a:lnTo>
                    <a:pt x="121257" y="45465"/>
                  </a:lnTo>
                  <a:close/>
                </a:path>
                <a:path w="125095" h="118110">
                  <a:moveTo>
                    <a:pt x="51271" y="0"/>
                  </a:moveTo>
                  <a:lnTo>
                    <a:pt x="9742" y="27939"/>
                  </a:lnTo>
                  <a:lnTo>
                    <a:pt x="0" y="60489"/>
                  </a:lnTo>
                  <a:lnTo>
                    <a:pt x="936" y="68008"/>
                  </a:lnTo>
                  <a:lnTo>
                    <a:pt x="3265" y="75628"/>
                  </a:lnTo>
                  <a:lnTo>
                    <a:pt x="6928" y="83057"/>
                  </a:lnTo>
                  <a:lnTo>
                    <a:pt x="11901" y="90296"/>
                  </a:lnTo>
                  <a:lnTo>
                    <a:pt x="32983" y="66674"/>
                  </a:lnTo>
                  <a:lnTo>
                    <a:pt x="28919" y="62102"/>
                  </a:lnTo>
                  <a:lnTo>
                    <a:pt x="26633" y="57657"/>
                  </a:lnTo>
                  <a:lnTo>
                    <a:pt x="25617" y="49148"/>
                  </a:lnTo>
                  <a:lnTo>
                    <a:pt x="26760" y="44830"/>
                  </a:lnTo>
                  <a:lnTo>
                    <a:pt x="29427" y="40766"/>
                  </a:lnTo>
                  <a:lnTo>
                    <a:pt x="33237" y="34670"/>
                  </a:lnTo>
                  <a:lnTo>
                    <a:pt x="38698" y="30987"/>
                  </a:lnTo>
                  <a:lnTo>
                    <a:pt x="45556" y="29590"/>
                  </a:lnTo>
                  <a:lnTo>
                    <a:pt x="52541" y="28320"/>
                  </a:lnTo>
                  <a:lnTo>
                    <a:pt x="111294" y="28320"/>
                  </a:lnTo>
                  <a:lnTo>
                    <a:pt x="103325" y="20224"/>
                  </a:lnTo>
                  <a:lnTo>
                    <a:pt x="92038" y="11937"/>
                  </a:lnTo>
                  <a:lnTo>
                    <a:pt x="81704" y="6268"/>
                  </a:lnTo>
                  <a:lnTo>
                    <a:pt x="71464" y="2397"/>
                  </a:lnTo>
                  <a:lnTo>
                    <a:pt x="61320" y="311"/>
                  </a:lnTo>
                  <a:lnTo>
                    <a:pt x="51271" y="0"/>
                  </a:lnTo>
                  <a:close/>
                </a:path>
              </a:pathLst>
            </a:custGeom>
            <a:solidFill>
              <a:srgbClr val="000000"/>
            </a:solidFill>
          </p:spPr>
          <p:txBody>
            <a:bodyPr wrap="square" lIns="0" tIns="0" rIns="0" bIns="0" rtlCol="0"/>
            <a:lstStyle/>
            <a:p>
              <a:endParaRPr/>
            </a:p>
          </p:txBody>
        </p:sp>
        <p:pic>
          <p:nvPicPr>
            <p:cNvPr id="95" name="object 95"/>
            <p:cNvPicPr/>
            <p:nvPr/>
          </p:nvPicPr>
          <p:blipFill>
            <a:blip r:embed="rId47" cstate="print"/>
            <a:stretch>
              <a:fillRect/>
            </a:stretch>
          </p:blipFill>
          <p:spPr>
            <a:xfrm>
              <a:off x="10498835" y="4440961"/>
              <a:ext cx="227012" cy="243814"/>
            </a:xfrm>
            <a:prstGeom prst="rect">
              <a:avLst/>
            </a:prstGeom>
          </p:spPr>
        </p:pic>
        <p:pic>
          <p:nvPicPr>
            <p:cNvPr id="96" name="object 96"/>
            <p:cNvPicPr/>
            <p:nvPr/>
          </p:nvPicPr>
          <p:blipFill>
            <a:blip r:embed="rId48" cstate="print"/>
            <a:stretch>
              <a:fillRect/>
            </a:stretch>
          </p:blipFill>
          <p:spPr>
            <a:xfrm>
              <a:off x="10462259" y="4481552"/>
              <a:ext cx="247015" cy="253515"/>
            </a:xfrm>
            <a:prstGeom prst="rect">
              <a:avLst/>
            </a:prstGeom>
          </p:spPr>
        </p:pic>
        <p:sp>
          <p:nvSpPr>
            <p:cNvPr id="97" name="object 97"/>
            <p:cNvSpPr/>
            <p:nvPr/>
          </p:nvSpPr>
          <p:spPr>
            <a:xfrm>
              <a:off x="10521695" y="4578350"/>
              <a:ext cx="149860" cy="123825"/>
            </a:xfrm>
            <a:custGeom>
              <a:avLst/>
              <a:gdLst/>
              <a:ahLst/>
              <a:cxnLst/>
              <a:rect l="l" t="t" r="r" b="b"/>
              <a:pathLst>
                <a:path w="149859" h="123825">
                  <a:moveTo>
                    <a:pt x="126237" y="81152"/>
                  </a:moveTo>
                  <a:lnTo>
                    <a:pt x="107314" y="106172"/>
                  </a:lnTo>
                  <a:lnTo>
                    <a:pt x="130555" y="123698"/>
                  </a:lnTo>
                  <a:lnTo>
                    <a:pt x="149478" y="98679"/>
                  </a:lnTo>
                  <a:lnTo>
                    <a:pt x="126237" y="81152"/>
                  </a:lnTo>
                  <a:close/>
                </a:path>
                <a:path w="149859" h="123825">
                  <a:moveTo>
                    <a:pt x="18796" y="0"/>
                  </a:moveTo>
                  <a:lnTo>
                    <a:pt x="0" y="25018"/>
                  </a:lnTo>
                  <a:lnTo>
                    <a:pt x="94487" y="96519"/>
                  </a:lnTo>
                  <a:lnTo>
                    <a:pt x="113410" y="71500"/>
                  </a:lnTo>
                  <a:lnTo>
                    <a:pt x="18796" y="0"/>
                  </a:lnTo>
                  <a:close/>
                </a:path>
              </a:pathLst>
            </a:custGeom>
            <a:solidFill>
              <a:srgbClr val="000000"/>
            </a:solidFill>
          </p:spPr>
          <p:txBody>
            <a:bodyPr wrap="square" lIns="0" tIns="0" rIns="0" bIns="0" rtlCol="0"/>
            <a:lstStyle/>
            <a:p>
              <a:endParaRPr/>
            </a:p>
          </p:txBody>
        </p:sp>
        <p:pic>
          <p:nvPicPr>
            <p:cNvPr id="98" name="object 98"/>
            <p:cNvPicPr/>
            <p:nvPr/>
          </p:nvPicPr>
          <p:blipFill>
            <a:blip r:embed="rId49" cstate="print"/>
            <a:stretch>
              <a:fillRect/>
            </a:stretch>
          </p:blipFill>
          <p:spPr>
            <a:xfrm>
              <a:off x="10381488" y="4591812"/>
              <a:ext cx="219544" cy="205739"/>
            </a:xfrm>
            <a:prstGeom prst="rect">
              <a:avLst/>
            </a:prstGeom>
          </p:spPr>
        </p:pic>
        <p:sp>
          <p:nvSpPr>
            <p:cNvPr id="99" name="object 99"/>
            <p:cNvSpPr/>
            <p:nvPr/>
          </p:nvSpPr>
          <p:spPr>
            <a:xfrm>
              <a:off x="10439400" y="4632775"/>
              <a:ext cx="145415" cy="132080"/>
            </a:xfrm>
            <a:custGeom>
              <a:avLst/>
              <a:gdLst/>
              <a:ahLst/>
              <a:cxnLst/>
              <a:rect l="l" t="t" r="r" b="b"/>
              <a:pathLst>
                <a:path w="145415" h="132079">
                  <a:moveTo>
                    <a:pt x="19557" y="50095"/>
                  </a:moveTo>
                  <a:lnTo>
                    <a:pt x="0" y="74225"/>
                  </a:lnTo>
                  <a:lnTo>
                    <a:pt x="6223" y="75622"/>
                  </a:lnTo>
                  <a:lnTo>
                    <a:pt x="11556" y="77527"/>
                  </a:lnTo>
                  <a:lnTo>
                    <a:pt x="20447" y="82099"/>
                  </a:lnTo>
                  <a:lnTo>
                    <a:pt x="26797" y="86544"/>
                  </a:lnTo>
                  <a:lnTo>
                    <a:pt x="34925" y="93021"/>
                  </a:lnTo>
                  <a:lnTo>
                    <a:pt x="63246" y="116262"/>
                  </a:lnTo>
                  <a:lnTo>
                    <a:pt x="70699" y="122005"/>
                  </a:lnTo>
                  <a:lnTo>
                    <a:pt x="77247" y="126295"/>
                  </a:lnTo>
                  <a:lnTo>
                    <a:pt x="82891" y="129157"/>
                  </a:lnTo>
                  <a:lnTo>
                    <a:pt x="87629" y="130613"/>
                  </a:lnTo>
                  <a:lnTo>
                    <a:pt x="93345" y="131629"/>
                  </a:lnTo>
                  <a:lnTo>
                    <a:pt x="99695" y="130613"/>
                  </a:lnTo>
                  <a:lnTo>
                    <a:pt x="130048" y="106102"/>
                  </a:lnTo>
                  <a:lnTo>
                    <a:pt x="133920" y="100768"/>
                  </a:lnTo>
                  <a:lnTo>
                    <a:pt x="95250" y="100768"/>
                  </a:lnTo>
                  <a:lnTo>
                    <a:pt x="91058" y="99117"/>
                  </a:lnTo>
                  <a:lnTo>
                    <a:pt x="86359" y="95434"/>
                  </a:lnTo>
                  <a:lnTo>
                    <a:pt x="83947" y="93402"/>
                  </a:lnTo>
                  <a:lnTo>
                    <a:pt x="85687" y="88330"/>
                  </a:lnTo>
                  <a:lnTo>
                    <a:pt x="88439" y="81877"/>
                  </a:lnTo>
                  <a:lnTo>
                    <a:pt x="89067" y="80575"/>
                  </a:lnTo>
                  <a:lnTo>
                    <a:pt x="67945" y="80575"/>
                  </a:lnTo>
                  <a:lnTo>
                    <a:pt x="63119" y="76638"/>
                  </a:lnTo>
                  <a:lnTo>
                    <a:pt x="57276" y="71939"/>
                  </a:lnTo>
                  <a:lnTo>
                    <a:pt x="53594" y="68510"/>
                  </a:lnTo>
                  <a:lnTo>
                    <a:pt x="51943" y="66097"/>
                  </a:lnTo>
                  <a:lnTo>
                    <a:pt x="49529" y="62668"/>
                  </a:lnTo>
                  <a:lnTo>
                    <a:pt x="48386" y="58477"/>
                  </a:lnTo>
                  <a:lnTo>
                    <a:pt x="48579" y="54921"/>
                  </a:lnTo>
                  <a:lnTo>
                    <a:pt x="32257" y="54921"/>
                  </a:lnTo>
                  <a:lnTo>
                    <a:pt x="31623" y="54794"/>
                  </a:lnTo>
                  <a:lnTo>
                    <a:pt x="30352" y="54286"/>
                  </a:lnTo>
                  <a:lnTo>
                    <a:pt x="24638" y="51873"/>
                  </a:lnTo>
                  <a:lnTo>
                    <a:pt x="21717" y="50730"/>
                  </a:lnTo>
                  <a:lnTo>
                    <a:pt x="19557" y="50095"/>
                  </a:lnTo>
                  <a:close/>
                </a:path>
                <a:path w="145415" h="132079">
                  <a:moveTo>
                    <a:pt x="136017" y="44888"/>
                  </a:moveTo>
                  <a:lnTo>
                    <a:pt x="114173" y="63938"/>
                  </a:lnTo>
                  <a:lnTo>
                    <a:pt x="117221" y="68891"/>
                  </a:lnTo>
                  <a:lnTo>
                    <a:pt x="118618" y="73209"/>
                  </a:lnTo>
                  <a:lnTo>
                    <a:pt x="95250" y="100768"/>
                  </a:lnTo>
                  <a:lnTo>
                    <a:pt x="133920" y="100768"/>
                  </a:lnTo>
                  <a:lnTo>
                    <a:pt x="136431" y="97309"/>
                  </a:lnTo>
                  <a:lnTo>
                    <a:pt x="141112" y="89005"/>
                  </a:lnTo>
                  <a:lnTo>
                    <a:pt x="144103" y="81152"/>
                  </a:lnTo>
                  <a:lnTo>
                    <a:pt x="145325" y="74225"/>
                  </a:lnTo>
                  <a:lnTo>
                    <a:pt x="145242" y="68510"/>
                  </a:lnTo>
                  <a:lnTo>
                    <a:pt x="145178" y="66569"/>
                  </a:lnTo>
                  <a:lnTo>
                    <a:pt x="143525" y="59398"/>
                  </a:lnTo>
                  <a:lnTo>
                    <a:pt x="140467" y="52179"/>
                  </a:lnTo>
                  <a:lnTo>
                    <a:pt x="136017" y="44888"/>
                  </a:lnTo>
                  <a:close/>
                </a:path>
                <a:path w="145415" h="132079">
                  <a:moveTo>
                    <a:pt x="108190" y="30410"/>
                  </a:moveTo>
                  <a:lnTo>
                    <a:pt x="70484" y="30410"/>
                  </a:lnTo>
                  <a:lnTo>
                    <a:pt x="74549" y="31553"/>
                  </a:lnTo>
                  <a:lnTo>
                    <a:pt x="81406" y="37141"/>
                  </a:lnTo>
                  <a:lnTo>
                    <a:pt x="82778" y="40570"/>
                  </a:lnTo>
                  <a:lnTo>
                    <a:pt x="82873" y="42094"/>
                  </a:lnTo>
                  <a:lnTo>
                    <a:pt x="82676" y="46031"/>
                  </a:lnTo>
                  <a:lnTo>
                    <a:pt x="82423" y="49206"/>
                  </a:lnTo>
                  <a:lnTo>
                    <a:pt x="80264" y="54794"/>
                  </a:lnTo>
                  <a:lnTo>
                    <a:pt x="76200" y="62795"/>
                  </a:lnTo>
                  <a:lnTo>
                    <a:pt x="72263" y="70669"/>
                  </a:lnTo>
                  <a:lnTo>
                    <a:pt x="69469" y="76638"/>
                  </a:lnTo>
                  <a:lnTo>
                    <a:pt x="67945" y="80575"/>
                  </a:lnTo>
                  <a:lnTo>
                    <a:pt x="89067" y="80575"/>
                  </a:lnTo>
                  <a:lnTo>
                    <a:pt x="92215" y="74042"/>
                  </a:lnTo>
                  <a:lnTo>
                    <a:pt x="97027" y="64827"/>
                  </a:lnTo>
                  <a:lnTo>
                    <a:pt x="108457" y="34601"/>
                  </a:lnTo>
                  <a:lnTo>
                    <a:pt x="108190" y="30410"/>
                  </a:lnTo>
                  <a:close/>
                </a:path>
                <a:path w="145415" h="132079">
                  <a:moveTo>
                    <a:pt x="75959" y="0"/>
                  </a:moveTo>
                  <a:lnTo>
                    <a:pt x="38734" y="21901"/>
                  </a:lnTo>
                  <a:lnTo>
                    <a:pt x="33794" y="34601"/>
                  </a:lnTo>
                  <a:lnTo>
                    <a:pt x="32003" y="40570"/>
                  </a:lnTo>
                  <a:lnTo>
                    <a:pt x="31496" y="47555"/>
                  </a:lnTo>
                  <a:lnTo>
                    <a:pt x="32257" y="54921"/>
                  </a:lnTo>
                  <a:lnTo>
                    <a:pt x="48579" y="54921"/>
                  </a:lnTo>
                  <a:lnTo>
                    <a:pt x="48895" y="47428"/>
                  </a:lnTo>
                  <a:lnTo>
                    <a:pt x="50800" y="42094"/>
                  </a:lnTo>
                  <a:lnTo>
                    <a:pt x="57530" y="33712"/>
                  </a:lnTo>
                  <a:lnTo>
                    <a:pt x="61468" y="31553"/>
                  </a:lnTo>
                  <a:lnTo>
                    <a:pt x="66040" y="30918"/>
                  </a:lnTo>
                  <a:lnTo>
                    <a:pt x="70484" y="30410"/>
                  </a:lnTo>
                  <a:lnTo>
                    <a:pt x="108190" y="30410"/>
                  </a:lnTo>
                  <a:lnTo>
                    <a:pt x="108076" y="28632"/>
                  </a:lnTo>
                  <a:lnTo>
                    <a:pt x="82661" y="1152"/>
                  </a:lnTo>
                  <a:lnTo>
                    <a:pt x="75959" y="0"/>
                  </a:lnTo>
                  <a:close/>
                </a:path>
              </a:pathLst>
            </a:custGeom>
            <a:solidFill>
              <a:srgbClr val="000000"/>
            </a:solidFill>
          </p:spPr>
          <p:txBody>
            <a:bodyPr wrap="square" lIns="0" tIns="0" rIns="0" bIns="0" rtlCol="0"/>
            <a:lstStyle/>
            <a:p>
              <a:endParaRPr/>
            </a:p>
          </p:txBody>
        </p:sp>
        <p:pic>
          <p:nvPicPr>
            <p:cNvPr id="100" name="object 100"/>
            <p:cNvPicPr/>
            <p:nvPr/>
          </p:nvPicPr>
          <p:blipFill>
            <a:blip r:embed="rId50" cstate="print"/>
            <a:stretch>
              <a:fillRect/>
            </a:stretch>
          </p:blipFill>
          <p:spPr>
            <a:xfrm>
              <a:off x="10256519" y="4739576"/>
              <a:ext cx="234670" cy="221043"/>
            </a:xfrm>
            <a:prstGeom prst="rect">
              <a:avLst/>
            </a:prstGeom>
          </p:spPr>
        </p:pic>
        <p:sp>
          <p:nvSpPr>
            <p:cNvPr id="101" name="object 101"/>
            <p:cNvSpPr/>
            <p:nvPr/>
          </p:nvSpPr>
          <p:spPr>
            <a:xfrm>
              <a:off x="10314813" y="4780152"/>
              <a:ext cx="160655" cy="147320"/>
            </a:xfrm>
            <a:custGeom>
              <a:avLst/>
              <a:gdLst/>
              <a:ahLst/>
              <a:cxnLst/>
              <a:rect l="l" t="t" r="r" b="b"/>
              <a:pathLst>
                <a:path w="160654" h="147320">
                  <a:moveTo>
                    <a:pt x="75945" y="0"/>
                  </a:moveTo>
                  <a:lnTo>
                    <a:pt x="69341" y="0"/>
                  </a:lnTo>
                  <a:lnTo>
                    <a:pt x="55625" y="4699"/>
                  </a:lnTo>
                  <a:lnTo>
                    <a:pt x="31114" y="42545"/>
                  </a:lnTo>
                  <a:lnTo>
                    <a:pt x="30987" y="50038"/>
                  </a:lnTo>
                  <a:lnTo>
                    <a:pt x="32765" y="57531"/>
                  </a:lnTo>
                  <a:lnTo>
                    <a:pt x="19684" y="45593"/>
                  </a:lnTo>
                  <a:lnTo>
                    <a:pt x="0" y="67056"/>
                  </a:lnTo>
                  <a:lnTo>
                    <a:pt x="87629" y="146939"/>
                  </a:lnTo>
                  <a:lnTo>
                    <a:pt x="108711" y="123698"/>
                  </a:lnTo>
                  <a:lnTo>
                    <a:pt x="71754" y="90043"/>
                  </a:lnTo>
                  <a:lnTo>
                    <a:pt x="63374" y="82161"/>
                  </a:lnTo>
                  <a:lnTo>
                    <a:pt x="46862" y="58039"/>
                  </a:lnTo>
                  <a:lnTo>
                    <a:pt x="48259" y="47879"/>
                  </a:lnTo>
                  <a:lnTo>
                    <a:pt x="50291" y="43307"/>
                  </a:lnTo>
                  <a:lnTo>
                    <a:pt x="57150" y="35941"/>
                  </a:lnTo>
                  <a:lnTo>
                    <a:pt x="60578" y="33782"/>
                  </a:lnTo>
                  <a:lnTo>
                    <a:pt x="67944" y="32258"/>
                  </a:lnTo>
                  <a:lnTo>
                    <a:pt x="71500" y="32639"/>
                  </a:lnTo>
                  <a:lnTo>
                    <a:pt x="139191" y="90424"/>
                  </a:lnTo>
                  <a:lnTo>
                    <a:pt x="160273" y="67183"/>
                  </a:lnTo>
                  <a:lnTo>
                    <a:pt x="104775" y="16637"/>
                  </a:lnTo>
                  <a:lnTo>
                    <a:pt x="82550" y="2159"/>
                  </a:lnTo>
                  <a:lnTo>
                    <a:pt x="75945" y="0"/>
                  </a:lnTo>
                  <a:close/>
                </a:path>
              </a:pathLst>
            </a:custGeom>
            <a:solidFill>
              <a:srgbClr val="000000"/>
            </a:solidFill>
          </p:spPr>
          <p:txBody>
            <a:bodyPr wrap="square" lIns="0" tIns="0" rIns="0" bIns="0" rtlCol="0"/>
            <a:lstStyle/>
            <a:p>
              <a:endParaRPr/>
            </a:p>
          </p:txBody>
        </p:sp>
        <p:pic>
          <p:nvPicPr>
            <p:cNvPr id="102" name="object 102"/>
            <p:cNvPicPr/>
            <p:nvPr/>
          </p:nvPicPr>
          <p:blipFill>
            <a:blip r:embed="rId51" cstate="print"/>
            <a:stretch>
              <a:fillRect/>
            </a:stretch>
          </p:blipFill>
          <p:spPr>
            <a:xfrm>
              <a:off x="10160507" y="4826482"/>
              <a:ext cx="234670" cy="222529"/>
            </a:xfrm>
            <a:prstGeom prst="rect">
              <a:avLst/>
            </a:prstGeom>
          </p:spPr>
        </p:pic>
        <p:sp>
          <p:nvSpPr>
            <p:cNvPr id="103" name="object 103"/>
            <p:cNvSpPr/>
            <p:nvPr/>
          </p:nvSpPr>
          <p:spPr>
            <a:xfrm>
              <a:off x="10219308" y="4867782"/>
              <a:ext cx="160655" cy="147955"/>
            </a:xfrm>
            <a:custGeom>
              <a:avLst/>
              <a:gdLst/>
              <a:ahLst/>
              <a:cxnLst/>
              <a:rect l="l" t="t" r="r" b="b"/>
              <a:pathLst>
                <a:path w="160654" h="147954">
                  <a:moveTo>
                    <a:pt x="76073" y="0"/>
                  </a:moveTo>
                  <a:lnTo>
                    <a:pt x="53975" y="22225"/>
                  </a:lnTo>
                  <a:lnTo>
                    <a:pt x="98476" y="66593"/>
                  </a:lnTo>
                  <a:lnTo>
                    <a:pt x="103568" y="72247"/>
                  </a:lnTo>
                  <a:lnTo>
                    <a:pt x="107326" y="77019"/>
                  </a:lnTo>
                  <a:lnTo>
                    <a:pt x="109727" y="80899"/>
                  </a:lnTo>
                  <a:lnTo>
                    <a:pt x="112141" y="85471"/>
                  </a:lnTo>
                  <a:lnTo>
                    <a:pt x="112902" y="90297"/>
                  </a:lnTo>
                  <a:lnTo>
                    <a:pt x="110998" y="100711"/>
                  </a:lnTo>
                  <a:lnTo>
                    <a:pt x="108585" y="105156"/>
                  </a:lnTo>
                  <a:lnTo>
                    <a:pt x="101854" y="112014"/>
                  </a:lnTo>
                  <a:lnTo>
                    <a:pt x="98551" y="113919"/>
                  </a:lnTo>
                  <a:lnTo>
                    <a:pt x="91313" y="115189"/>
                  </a:lnTo>
                  <a:lnTo>
                    <a:pt x="87757" y="114681"/>
                  </a:lnTo>
                  <a:lnTo>
                    <a:pt x="80518" y="111379"/>
                  </a:lnTo>
                  <a:lnTo>
                    <a:pt x="74168" y="106045"/>
                  </a:lnTo>
                  <a:lnTo>
                    <a:pt x="22098" y="54483"/>
                  </a:lnTo>
                  <a:lnTo>
                    <a:pt x="0" y="76708"/>
                  </a:lnTo>
                  <a:lnTo>
                    <a:pt x="58800" y="135001"/>
                  </a:lnTo>
                  <a:lnTo>
                    <a:pt x="86995" y="147701"/>
                  </a:lnTo>
                  <a:lnTo>
                    <a:pt x="92329" y="146812"/>
                  </a:lnTo>
                  <a:lnTo>
                    <a:pt x="125777" y="114871"/>
                  </a:lnTo>
                  <a:lnTo>
                    <a:pt x="127835" y="103870"/>
                  </a:lnTo>
                  <a:lnTo>
                    <a:pt x="127381" y="91821"/>
                  </a:lnTo>
                  <a:lnTo>
                    <a:pt x="139700" y="104013"/>
                  </a:lnTo>
                  <a:lnTo>
                    <a:pt x="160274" y="83312"/>
                  </a:lnTo>
                  <a:lnTo>
                    <a:pt x="76073" y="0"/>
                  </a:lnTo>
                  <a:close/>
                </a:path>
              </a:pathLst>
            </a:custGeom>
            <a:solidFill>
              <a:srgbClr val="000000"/>
            </a:solidFill>
          </p:spPr>
          <p:txBody>
            <a:bodyPr wrap="square" lIns="0" tIns="0" rIns="0" bIns="0" rtlCol="0"/>
            <a:lstStyle/>
            <a:p>
              <a:endParaRPr/>
            </a:p>
          </p:txBody>
        </p:sp>
        <p:pic>
          <p:nvPicPr>
            <p:cNvPr id="104" name="object 104"/>
            <p:cNvPicPr/>
            <p:nvPr/>
          </p:nvPicPr>
          <p:blipFill>
            <a:blip r:embed="rId52" cstate="print"/>
            <a:stretch>
              <a:fillRect/>
            </a:stretch>
          </p:blipFill>
          <p:spPr>
            <a:xfrm>
              <a:off x="10084307" y="4933213"/>
              <a:ext cx="202755" cy="201269"/>
            </a:xfrm>
            <a:prstGeom prst="rect">
              <a:avLst/>
            </a:prstGeom>
          </p:spPr>
        </p:pic>
        <p:sp>
          <p:nvSpPr>
            <p:cNvPr id="105" name="object 105"/>
            <p:cNvSpPr/>
            <p:nvPr/>
          </p:nvSpPr>
          <p:spPr>
            <a:xfrm>
              <a:off x="10142459" y="4973455"/>
              <a:ext cx="128905" cy="127635"/>
            </a:xfrm>
            <a:custGeom>
              <a:avLst/>
              <a:gdLst/>
              <a:ahLst/>
              <a:cxnLst/>
              <a:rect l="l" t="t" r="r" b="b"/>
              <a:pathLst>
                <a:path w="128904" h="127635">
                  <a:moveTo>
                    <a:pt x="64682" y="0"/>
                  </a:moveTo>
                  <a:lnTo>
                    <a:pt x="21603" y="19550"/>
                  </a:lnTo>
                  <a:lnTo>
                    <a:pt x="140" y="55618"/>
                  </a:lnTo>
                  <a:lnTo>
                    <a:pt x="0" y="64190"/>
                  </a:lnTo>
                  <a:lnTo>
                    <a:pt x="1490" y="72001"/>
                  </a:lnTo>
                  <a:lnTo>
                    <a:pt x="32525" y="95750"/>
                  </a:lnTo>
                  <a:lnTo>
                    <a:pt x="39520" y="94607"/>
                  </a:lnTo>
                  <a:lnTo>
                    <a:pt x="47718" y="91940"/>
                  </a:lnTo>
                  <a:lnTo>
                    <a:pt x="57082" y="87749"/>
                  </a:lnTo>
                  <a:lnTo>
                    <a:pt x="77650" y="76321"/>
                  </a:lnTo>
                  <a:lnTo>
                    <a:pt x="85580" y="72143"/>
                  </a:lnTo>
                  <a:lnTo>
                    <a:pt x="91366" y="69514"/>
                  </a:lnTo>
                  <a:lnTo>
                    <a:pt x="95009" y="68445"/>
                  </a:lnTo>
                  <a:lnTo>
                    <a:pt x="97549" y="68064"/>
                  </a:lnTo>
                  <a:lnTo>
                    <a:pt x="99708" y="68826"/>
                  </a:lnTo>
                  <a:lnTo>
                    <a:pt x="103010" y="72382"/>
                  </a:lnTo>
                  <a:lnTo>
                    <a:pt x="103518" y="74668"/>
                  </a:lnTo>
                  <a:lnTo>
                    <a:pt x="101867" y="81653"/>
                  </a:lnTo>
                  <a:lnTo>
                    <a:pt x="98311" y="86479"/>
                  </a:lnTo>
                  <a:lnTo>
                    <a:pt x="87516" y="96639"/>
                  </a:lnTo>
                  <a:lnTo>
                    <a:pt x="83071" y="99179"/>
                  </a:lnTo>
                  <a:lnTo>
                    <a:pt x="74435" y="100449"/>
                  </a:lnTo>
                  <a:lnTo>
                    <a:pt x="70371" y="99433"/>
                  </a:lnTo>
                  <a:lnTo>
                    <a:pt x="66307" y="97020"/>
                  </a:lnTo>
                  <a:lnTo>
                    <a:pt x="48400" y="121150"/>
                  </a:lnTo>
                  <a:lnTo>
                    <a:pt x="55356" y="124654"/>
                  </a:lnTo>
                  <a:lnTo>
                    <a:pt x="62323" y="126801"/>
                  </a:lnTo>
                  <a:lnTo>
                    <a:pt x="69314" y="127615"/>
                  </a:lnTo>
                  <a:lnTo>
                    <a:pt x="76340" y="127119"/>
                  </a:lnTo>
                  <a:lnTo>
                    <a:pt x="116375" y="99601"/>
                  </a:lnTo>
                  <a:lnTo>
                    <a:pt x="128633" y="67101"/>
                  </a:lnTo>
                  <a:lnTo>
                    <a:pt x="127204" y="60015"/>
                  </a:lnTo>
                  <a:lnTo>
                    <a:pt x="99272" y="37330"/>
                  </a:lnTo>
                  <a:lnTo>
                    <a:pt x="91199" y="37711"/>
                  </a:lnTo>
                  <a:lnTo>
                    <a:pt x="83790" y="39782"/>
                  </a:lnTo>
                  <a:lnTo>
                    <a:pt x="73737" y="44092"/>
                  </a:lnTo>
                  <a:lnTo>
                    <a:pt x="61017" y="50641"/>
                  </a:lnTo>
                  <a:lnTo>
                    <a:pt x="40780" y="62222"/>
                  </a:lnTo>
                  <a:lnTo>
                    <a:pt x="37351" y="63619"/>
                  </a:lnTo>
                  <a:lnTo>
                    <a:pt x="33033" y="63492"/>
                  </a:lnTo>
                  <a:lnTo>
                    <a:pt x="31128" y="62476"/>
                  </a:lnTo>
                  <a:lnTo>
                    <a:pt x="27064" y="58158"/>
                  </a:lnTo>
                  <a:lnTo>
                    <a:pt x="26175" y="55237"/>
                  </a:lnTo>
                  <a:lnTo>
                    <a:pt x="27699" y="46855"/>
                  </a:lnTo>
                  <a:lnTo>
                    <a:pt x="31128" y="41648"/>
                  </a:lnTo>
                  <a:lnTo>
                    <a:pt x="42431" y="30980"/>
                  </a:lnTo>
                  <a:lnTo>
                    <a:pt x="47765" y="28313"/>
                  </a:lnTo>
                  <a:lnTo>
                    <a:pt x="58052" y="27297"/>
                  </a:lnTo>
                  <a:lnTo>
                    <a:pt x="63132" y="28821"/>
                  </a:lnTo>
                  <a:lnTo>
                    <a:pt x="68339" y="32377"/>
                  </a:lnTo>
                  <a:lnTo>
                    <a:pt x="88024" y="7358"/>
                  </a:lnTo>
                  <a:lnTo>
                    <a:pt x="80545" y="3428"/>
                  </a:lnTo>
                  <a:lnTo>
                    <a:pt x="72769" y="976"/>
                  </a:lnTo>
                  <a:lnTo>
                    <a:pt x="64682" y="0"/>
                  </a:lnTo>
                  <a:close/>
                </a:path>
              </a:pathLst>
            </a:custGeom>
            <a:solidFill>
              <a:srgbClr val="000000"/>
            </a:solidFill>
          </p:spPr>
          <p:txBody>
            <a:bodyPr wrap="square" lIns="0" tIns="0" rIns="0" bIns="0" rtlCol="0"/>
            <a:lstStyle/>
            <a:p>
              <a:endParaRPr/>
            </a:p>
          </p:txBody>
        </p:sp>
        <p:pic>
          <p:nvPicPr>
            <p:cNvPr id="106" name="object 106"/>
            <p:cNvPicPr/>
            <p:nvPr/>
          </p:nvPicPr>
          <p:blipFill>
            <a:blip r:embed="rId53" cstate="print"/>
            <a:stretch>
              <a:fillRect/>
            </a:stretch>
          </p:blipFill>
          <p:spPr>
            <a:xfrm>
              <a:off x="10009631" y="5015522"/>
              <a:ext cx="208724" cy="207225"/>
            </a:xfrm>
            <a:prstGeom prst="rect">
              <a:avLst/>
            </a:prstGeom>
          </p:spPr>
        </p:pic>
        <p:pic>
          <p:nvPicPr>
            <p:cNvPr id="107" name="object 107"/>
            <p:cNvPicPr/>
            <p:nvPr/>
          </p:nvPicPr>
          <p:blipFill>
            <a:blip r:embed="rId54" cstate="print"/>
            <a:stretch>
              <a:fillRect/>
            </a:stretch>
          </p:blipFill>
          <p:spPr>
            <a:xfrm>
              <a:off x="9973055" y="5053520"/>
              <a:ext cx="229235" cy="211899"/>
            </a:xfrm>
            <a:prstGeom prst="rect">
              <a:avLst/>
            </a:prstGeom>
          </p:spPr>
        </p:pic>
        <p:sp>
          <p:nvSpPr>
            <p:cNvPr id="108" name="object 108"/>
            <p:cNvSpPr/>
            <p:nvPr/>
          </p:nvSpPr>
          <p:spPr>
            <a:xfrm>
              <a:off x="10031348" y="5094096"/>
              <a:ext cx="100965" cy="137795"/>
            </a:xfrm>
            <a:custGeom>
              <a:avLst/>
              <a:gdLst/>
              <a:ahLst/>
              <a:cxnLst/>
              <a:rect l="l" t="t" r="r" b="b"/>
              <a:pathLst>
                <a:path w="100965" h="137795">
                  <a:moveTo>
                    <a:pt x="24002" y="0"/>
                  </a:moveTo>
                  <a:lnTo>
                    <a:pt x="0" y="20192"/>
                  </a:lnTo>
                  <a:lnTo>
                    <a:pt x="23622" y="48132"/>
                  </a:lnTo>
                  <a:lnTo>
                    <a:pt x="32438" y="58850"/>
                  </a:lnTo>
                  <a:lnTo>
                    <a:pt x="50926" y="91058"/>
                  </a:lnTo>
                  <a:lnTo>
                    <a:pt x="49402" y="98678"/>
                  </a:lnTo>
                  <a:lnTo>
                    <a:pt x="47371" y="102107"/>
                  </a:lnTo>
                  <a:lnTo>
                    <a:pt x="40512" y="107822"/>
                  </a:lnTo>
                  <a:lnTo>
                    <a:pt x="35686" y="109600"/>
                  </a:lnTo>
                  <a:lnTo>
                    <a:pt x="29464" y="110489"/>
                  </a:lnTo>
                  <a:lnTo>
                    <a:pt x="39624" y="137667"/>
                  </a:lnTo>
                  <a:lnTo>
                    <a:pt x="47244" y="136397"/>
                  </a:lnTo>
                  <a:lnTo>
                    <a:pt x="53721" y="133476"/>
                  </a:lnTo>
                  <a:lnTo>
                    <a:pt x="59181" y="128777"/>
                  </a:lnTo>
                  <a:lnTo>
                    <a:pt x="63119" y="125602"/>
                  </a:lnTo>
                  <a:lnTo>
                    <a:pt x="65785" y="121665"/>
                  </a:lnTo>
                  <a:lnTo>
                    <a:pt x="68579" y="112648"/>
                  </a:lnTo>
                  <a:lnTo>
                    <a:pt x="68579" y="105790"/>
                  </a:lnTo>
                  <a:lnTo>
                    <a:pt x="67309" y="96519"/>
                  </a:lnTo>
                  <a:lnTo>
                    <a:pt x="78104" y="109346"/>
                  </a:lnTo>
                  <a:lnTo>
                    <a:pt x="100456" y="90550"/>
                  </a:lnTo>
                  <a:lnTo>
                    <a:pt x="24002" y="0"/>
                  </a:lnTo>
                  <a:close/>
                </a:path>
              </a:pathLst>
            </a:custGeom>
            <a:solidFill>
              <a:srgbClr val="000000"/>
            </a:solidFill>
          </p:spPr>
          <p:txBody>
            <a:bodyPr wrap="square" lIns="0" tIns="0" rIns="0" bIns="0" rtlCol="0"/>
            <a:lstStyle/>
            <a:p>
              <a:endParaRPr/>
            </a:p>
          </p:txBody>
        </p:sp>
        <p:pic>
          <p:nvPicPr>
            <p:cNvPr id="109" name="object 109"/>
            <p:cNvPicPr/>
            <p:nvPr/>
          </p:nvPicPr>
          <p:blipFill>
            <a:blip r:embed="rId55" cstate="print"/>
            <a:stretch>
              <a:fillRect/>
            </a:stretch>
          </p:blipFill>
          <p:spPr>
            <a:xfrm>
              <a:off x="9846563" y="5120614"/>
              <a:ext cx="233172" cy="222529"/>
            </a:xfrm>
            <a:prstGeom prst="rect">
              <a:avLst/>
            </a:prstGeom>
          </p:spPr>
        </p:pic>
        <p:sp>
          <p:nvSpPr>
            <p:cNvPr id="110" name="object 110"/>
            <p:cNvSpPr/>
            <p:nvPr/>
          </p:nvSpPr>
          <p:spPr>
            <a:xfrm>
              <a:off x="9904856" y="5161533"/>
              <a:ext cx="158115" cy="147955"/>
            </a:xfrm>
            <a:custGeom>
              <a:avLst/>
              <a:gdLst/>
              <a:ahLst/>
              <a:cxnLst/>
              <a:rect l="l" t="t" r="r" b="b"/>
              <a:pathLst>
                <a:path w="158115" h="147954">
                  <a:moveTo>
                    <a:pt x="79248" y="0"/>
                  </a:moveTo>
                  <a:lnTo>
                    <a:pt x="41275" y="21082"/>
                  </a:lnTo>
                  <a:lnTo>
                    <a:pt x="33400" y="42926"/>
                  </a:lnTo>
                  <a:lnTo>
                    <a:pt x="33909" y="50673"/>
                  </a:lnTo>
                  <a:lnTo>
                    <a:pt x="22860" y="36703"/>
                  </a:lnTo>
                  <a:lnTo>
                    <a:pt x="0" y="54737"/>
                  </a:lnTo>
                  <a:lnTo>
                    <a:pt x="73406" y="147828"/>
                  </a:lnTo>
                  <a:lnTo>
                    <a:pt x="98044" y="128397"/>
                  </a:lnTo>
                  <a:lnTo>
                    <a:pt x="60007" y="79988"/>
                  </a:lnTo>
                  <a:lnTo>
                    <a:pt x="54673" y="72501"/>
                  </a:lnTo>
                  <a:lnTo>
                    <a:pt x="51053" y="66704"/>
                  </a:lnTo>
                  <a:lnTo>
                    <a:pt x="49149" y="62611"/>
                  </a:lnTo>
                  <a:lnTo>
                    <a:pt x="47625" y="58166"/>
                  </a:lnTo>
                  <a:lnTo>
                    <a:pt x="47625" y="53467"/>
                  </a:lnTo>
                  <a:lnTo>
                    <a:pt x="72644" y="31496"/>
                  </a:lnTo>
                  <a:lnTo>
                    <a:pt x="76200" y="32512"/>
                  </a:lnTo>
                  <a:lnTo>
                    <a:pt x="133476" y="100457"/>
                  </a:lnTo>
                  <a:lnTo>
                    <a:pt x="158115" y="81026"/>
                  </a:lnTo>
                  <a:lnTo>
                    <a:pt x="111633" y="22098"/>
                  </a:lnTo>
                  <a:lnTo>
                    <a:pt x="85978" y="1016"/>
                  </a:lnTo>
                  <a:lnTo>
                    <a:pt x="79248" y="0"/>
                  </a:lnTo>
                  <a:close/>
                </a:path>
              </a:pathLst>
            </a:custGeom>
            <a:solidFill>
              <a:srgbClr val="000000"/>
            </a:solidFill>
          </p:spPr>
          <p:txBody>
            <a:bodyPr wrap="square" lIns="0" tIns="0" rIns="0" bIns="0" rtlCol="0"/>
            <a:lstStyle/>
            <a:p>
              <a:endParaRPr/>
            </a:p>
          </p:txBody>
        </p:sp>
        <p:pic>
          <p:nvPicPr>
            <p:cNvPr id="111" name="object 111"/>
            <p:cNvPicPr/>
            <p:nvPr/>
          </p:nvPicPr>
          <p:blipFill>
            <a:blip r:embed="rId56" cstate="print"/>
            <a:stretch>
              <a:fillRect/>
            </a:stretch>
          </p:blipFill>
          <p:spPr>
            <a:xfrm>
              <a:off x="9756647" y="5207444"/>
              <a:ext cx="196596" cy="199580"/>
            </a:xfrm>
            <a:prstGeom prst="rect">
              <a:avLst/>
            </a:prstGeom>
          </p:spPr>
        </p:pic>
        <p:sp>
          <p:nvSpPr>
            <p:cNvPr id="112" name="object 112"/>
            <p:cNvSpPr/>
            <p:nvPr/>
          </p:nvSpPr>
          <p:spPr>
            <a:xfrm>
              <a:off x="9815317" y="5248790"/>
              <a:ext cx="121920" cy="125730"/>
            </a:xfrm>
            <a:custGeom>
              <a:avLst/>
              <a:gdLst/>
              <a:ahLst/>
              <a:cxnLst/>
              <a:rect l="l" t="t" r="r" b="b"/>
              <a:pathLst>
                <a:path w="121920" h="125729">
                  <a:moveTo>
                    <a:pt x="56824" y="0"/>
                  </a:moveTo>
                  <a:lnTo>
                    <a:pt x="16261" y="18885"/>
                  </a:lnTo>
                  <a:lnTo>
                    <a:pt x="0" y="50750"/>
                  </a:lnTo>
                  <a:lnTo>
                    <a:pt x="162" y="59761"/>
                  </a:lnTo>
                  <a:lnTo>
                    <a:pt x="1992" y="69177"/>
                  </a:lnTo>
                  <a:lnTo>
                    <a:pt x="5464" y="78986"/>
                  </a:lnTo>
                  <a:lnTo>
                    <a:pt x="33404" y="65016"/>
                  </a:lnTo>
                  <a:lnTo>
                    <a:pt x="29848" y="57396"/>
                  </a:lnTo>
                  <a:lnTo>
                    <a:pt x="28578" y="51173"/>
                  </a:lnTo>
                  <a:lnTo>
                    <a:pt x="30737" y="41267"/>
                  </a:lnTo>
                  <a:lnTo>
                    <a:pt x="33658" y="36949"/>
                  </a:lnTo>
                  <a:lnTo>
                    <a:pt x="44961" y="28821"/>
                  </a:lnTo>
                  <a:lnTo>
                    <a:pt x="51819" y="27424"/>
                  </a:lnTo>
                  <a:lnTo>
                    <a:pt x="59058" y="29329"/>
                  </a:lnTo>
                  <a:lnTo>
                    <a:pt x="87086" y="56622"/>
                  </a:lnTo>
                  <a:lnTo>
                    <a:pt x="92586" y="75303"/>
                  </a:lnTo>
                  <a:lnTo>
                    <a:pt x="91951" y="82288"/>
                  </a:lnTo>
                  <a:lnTo>
                    <a:pt x="88522" y="88130"/>
                  </a:lnTo>
                  <a:lnTo>
                    <a:pt x="77473" y="96258"/>
                  </a:lnTo>
                  <a:lnTo>
                    <a:pt x="72647" y="97782"/>
                  </a:lnTo>
                  <a:lnTo>
                    <a:pt x="62995" y="97020"/>
                  </a:lnTo>
                  <a:lnTo>
                    <a:pt x="58423" y="94734"/>
                  </a:lnTo>
                  <a:lnTo>
                    <a:pt x="53978" y="90289"/>
                  </a:lnTo>
                  <a:lnTo>
                    <a:pt x="32261" y="113022"/>
                  </a:lnTo>
                  <a:lnTo>
                    <a:pt x="40094" y="118356"/>
                  </a:lnTo>
                  <a:lnTo>
                    <a:pt x="47962" y="122166"/>
                  </a:lnTo>
                  <a:lnTo>
                    <a:pt x="55854" y="124452"/>
                  </a:lnTo>
                  <a:lnTo>
                    <a:pt x="63757" y="125214"/>
                  </a:lnTo>
                  <a:lnTo>
                    <a:pt x="71778" y="124426"/>
                  </a:lnTo>
                  <a:lnTo>
                    <a:pt x="106628" y="104276"/>
                  </a:lnTo>
                  <a:lnTo>
                    <a:pt x="121602" y="63301"/>
                  </a:lnTo>
                  <a:lnTo>
                    <a:pt x="119288" y="51871"/>
                  </a:lnTo>
                  <a:lnTo>
                    <a:pt x="98182" y="17918"/>
                  </a:lnTo>
                  <a:lnTo>
                    <a:pt x="67821" y="881"/>
                  </a:lnTo>
                  <a:lnTo>
                    <a:pt x="56824" y="0"/>
                  </a:lnTo>
                  <a:close/>
                </a:path>
              </a:pathLst>
            </a:custGeom>
            <a:solidFill>
              <a:srgbClr val="000000"/>
            </a:solidFill>
          </p:spPr>
          <p:txBody>
            <a:bodyPr wrap="square" lIns="0" tIns="0" rIns="0" bIns="0" rtlCol="0"/>
            <a:lstStyle/>
            <a:p>
              <a:endParaRPr/>
            </a:p>
          </p:txBody>
        </p:sp>
        <p:pic>
          <p:nvPicPr>
            <p:cNvPr id="113" name="object 113"/>
            <p:cNvPicPr/>
            <p:nvPr/>
          </p:nvPicPr>
          <p:blipFill>
            <a:blip r:embed="rId57" cstate="print"/>
            <a:stretch>
              <a:fillRect/>
            </a:stretch>
          </p:blipFill>
          <p:spPr>
            <a:xfrm>
              <a:off x="9677399" y="5272976"/>
              <a:ext cx="199567" cy="217868"/>
            </a:xfrm>
            <a:prstGeom prst="rect">
              <a:avLst/>
            </a:prstGeom>
          </p:spPr>
        </p:pic>
        <p:sp>
          <p:nvSpPr>
            <p:cNvPr id="114" name="object 114"/>
            <p:cNvSpPr/>
            <p:nvPr/>
          </p:nvSpPr>
          <p:spPr>
            <a:xfrm>
              <a:off x="9735819" y="5314188"/>
              <a:ext cx="125095" cy="142875"/>
            </a:xfrm>
            <a:custGeom>
              <a:avLst/>
              <a:gdLst/>
              <a:ahLst/>
              <a:cxnLst/>
              <a:rect l="l" t="t" r="r" b="b"/>
              <a:pathLst>
                <a:path w="125095" h="142875">
                  <a:moveTo>
                    <a:pt x="41021" y="127"/>
                  </a:moveTo>
                  <a:lnTo>
                    <a:pt x="4190" y="18415"/>
                  </a:lnTo>
                  <a:lnTo>
                    <a:pt x="0" y="25018"/>
                  </a:lnTo>
                  <a:lnTo>
                    <a:pt x="15875" y="43687"/>
                  </a:lnTo>
                  <a:lnTo>
                    <a:pt x="19303" y="38862"/>
                  </a:lnTo>
                  <a:lnTo>
                    <a:pt x="22225" y="35687"/>
                  </a:lnTo>
                  <a:lnTo>
                    <a:pt x="26288" y="32893"/>
                  </a:lnTo>
                  <a:lnTo>
                    <a:pt x="28066" y="32258"/>
                  </a:lnTo>
                  <a:lnTo>
                    <a:pt x="31623" y="32384"/>
                  </a:lnTo>
                  <a:lnTo>
                    <a:pt x="33147" y="32893"/>
                  </a:lnTo>
                  <a:lnTo>
                    <a:pt x="35686" y="35178"/>
                  </a:lnTo>
                  <a:lnTo>
                    <a:pt x="38988" y="39624"/>
                  </a:lnTo>
                  <a:lnTo>
                    <a:pt x="71374" y="87122"/>
                  </a:lnTo>
                  <a:lnTo>
                    <a:pt x="53721" y="99187"/>
                  </a:lnTo>
                  <a:lnTo>
                    <a:pt x="67818" y="119887"/>
                  </a:lnTo>
                  <a:lnTo>
                    <a:pt x="85471" y="107823"/>
                  </a:lnTo>
                  <a:lnTo>
                    <a:pt x="109093" y="142367"/>
                  </a:lnTo>
                  <a:lnTo>
                    <a:pt x="124713" y="109474"/>
                  </a:lnTo>
                  <a:lnTo>
                    <a:pt x="111505" y="90043"/>
                  </a:lnTo>
                  <a:lnTo>
                    <a:pt x="123316" y="81915"/>
                  </a:lnTo>
                  <a:lnTo>
                    <a:pt x="109220" y="61214"/>
                  </a:lnTo>
                  <a:lnTo>
                    <a:pt x="97408" y="69342"/>
                  </a:lnTo>
                  <a:lnTo>
                    <a:pt x="61975" y="17525"/>
                  </a:lnTo>
                  <a:lnTo>
                    <a:pt x="57530" y="11684"/>
                  </a:lnTo>
                  <a:lnTo>
                    <a:pt x="51434" y="5206"/>
                  </a:lnTo>
                  <a:lnTo>
                    <a:pt x="47878" y="2667"/>
                  </a:lnTo>
                  <a:lnTo>
                    <a:pt x="41021" y="127"/>
                  </a:lnTo>
                  <a:close/>
                </a:path>
              </a:pathLst>
            </a:custGeom>
            <a:solidFill>
              <a:srgbClr val="000000"/>
            </a:solidFill>
          </p:spPr>
          <p:txBody>
            <a:bodyPr wrap="square" lIns="0" tIns="0" rIns="0" bIns="0" rtlCol="0"/>
            <a:lstStyle/>
            <a:p>
              <a:endParaRPr/>
            </a:p>
          </p:txBody>
        </p:sp>
        <p:pic>
          <p:nvPicPr>
            <p:cNvPr id="115" name="object 115"/>
            <p:cNvPicPr/>
            <p:nvPr/>
          </p:nvPicPr>
          <p:blipFill>
            <a:blip r:embed="rId58" cstate="print"/>
            <a:stretch>
              <a:fillRect/>
            </a:stretch>
          </p:blipFill>
          <p:spPr>
            <a:xfrm>
              <a:off x="9572243" y="5317172"/>
              <a:ext cx="230187" cy="221043"/>
            </a:xfrm>
            <a:prstGeom prst="rect">
              <a:avLst/>
            </a:prstGeom>
          </p:spPr>
        </p:pic>
        <p:sp>
          <p:nvSpPr>
            <p:cNvPr id="116" name="object 116"/>
            <p:cNvSpPr/>
            <p:nvPr/>
          </p:nvSpPr>
          <p:spPr>
            <a:xfrm>
              <a:off x="9631044" y="5357621"/>
              <a:ext cx="154940" cy="146685"/>
            </a:xfrm>
            <a:custGeom>
              <a:avLst/>
              <a:gdLst/>
              <a:ahLst/>
              <a:cxnLst/>
              <a:rect l="l" t="t" r="r" b="b"/>
              <a:pathLst>
                <a:path w="154940" h="146685">
                  <a:moveTo>
                    <a:pt x="84454" y="0"/>
                  </a:moveTo>
                  <a:lnTo>
                    <a:pt x="44450" y="17144"/>
                  </a:lnTo>
                  <a:lnTo>
                    <a:pt x="34162" y="45846"/>
                  </a:lnTo>
                  <a:lnTo>
                    <a:pt x="24637" y="30860"/>
                  </a:lnTo>
                  <a:lnTo>
                    <a:pt x="0" y="46481"/>
                  </a:lnTo>
                  <a:lnTo>
                    <a:pt x="63500" y="146557"/>
                  </a:lnTo>
                  <a:lnTo>
                    <a:pt x="90043" y="129666"/>
                  </a:lnTo>
                  <a:lnTo>
                    <a:pt x="57150" y="77666"/>
                  </a:lnTo>
                  <a:lnTo>
                    <a:pt x="52577" y="69675"/>
                  </a:lnTo>
                  <a:lnTo>
                    <a:pt x="49529" y="63517"/>
                  </a:lnTo>
                  <a:lnTo>
                    <a:pt x="48005" y="59181"/>
                  </a:lnTo>
                  <a:lnTo>
                    <a:pt x="46989" y="54736"/>
                  </a:lnTo>
                  <a:lnTo>
                    <a:pt x="47498" y="50037"/>
                  </a:lnTo>
                  <a:lnTo>
                    <a:pt x="51561" y="40512"/>
                  </a:lnTo>
                  <a:lnTo>
                    <a:pt x="54863" y="36702"/>
                  </a:lnTo>
                  <a:lnTo>
                    <a:pt x="63246" y="31368"/>
                  </a:lnTo>
                  <a:lnTo>
                    <a:pt x="67182" y="30225"/>
                  </a:lnTo>
                  <a:lnTo>
                    <a:pt x="74675" y="30606"/>
                  </a:lnTo>
                  <a:lnTo>
                    <a:pt x="128143" y="105536"/>
                  </a:lnTo>
                  <a:lnTo>
                    <a:pt x="154558" y="88645"/>
                  </a:lnTo>
                  <a:lnTo>
                    <a:pt x="114426" y="25399"/>
                  </a:lnTo>
                  <a:lnTo>
                    <a:pt x="90931" y="1650"/>
                  </a:lnTo>
                  <a:lnTo>
                    <a:pt x="84454" y="0"/>
                  </a:lnTo>
                  <a:close/>
                </a:path>
              </a:pathLst>
            </a:custGeom>
            <a:solidFill>
              <a:srgbClr val="000000"/>
            </a:solidFill>
          </p:spPr>
          <p:txBody>
            <a:bodyPr wrap="square" lIns="0" tIns="0" rIns="0" bIns="0" rtlCol="0"/>
            <a:lstStyle/>
            <a:p>
              <a:endParaRPr/>
            </a:p>
          </p:txBody>
        </p:sp>
        <p:pic>
          <p:nvPicPr>
            <p:cNvPr id="117" name="object 117"/>
            <p:cNvPicPr/>
            <p:nvPr/>
          </p:nvPicPr>
          <p:blipFill>
            <a:blip r:embed="rId59" cstate="print"/>
            <a:stretch>
              <a:fillRect/>
            </a:stretch>
          </p:blipFill>
          <p:spPr>
            <a:xfrm>
              <a:off x="9521951" y="5376671"/>
              <a:ext cx="161505" cy="213385"/>
            </a:xfrm>
            <a:prstGeom prst="rect">
              <a:avLst/>
            </a:prstGeom>
          </p:spPr>
        </p:pic>
        <p:sp>
          <p:nvSpPr>
            <p:cNvPr id="118" name="object 118"/>
            <p:cNvSpPr/>
            <p:nvPr/>
          </p:nvSpPr>
          <p:spPr>
            <a:xfrm>
              <a:off x="9580244" y="5418074"/>
              <a:ext cx="86995" cy="138430"/>
            </a:xfrm>
            <a:custGeom>
              <a:avLst/>
              <a:gdLst/>
              <a:ahLst/>
              <a:cxnLst/>
              <a:rect l="l" t="t" r="r" b="b"/>
              <a:pathLst>
                <a:path w="86995" h="138429">
                  <a:moveTo>
                    <a:pt x="27050" y="0"/>
                  </a:moveTo>
                  <a:lnTo>
                    <a:pt x="0" y="15747"/>
                  </a:lnTo>
                  <a:lnTo>
                    <a:pt x="18541" y="47370"/>
                  </a:lnTo>
                  <a:lnTo>
                    <a:pt x="25356" y="59394"/>
                  </a:lnTo>
                  <a:lnTo>
                    <a:pt x="38100" y="94360"/>
                  </a:lnTo>
                  <a:lnTo>
                    <a:pt x="35305" y="101600"/>
                  </a:lnTo>
                  <a:lnTo>
                    <a:pt x="32638" y="104520"/>
                  </a:lnTo>
                  <a:lnTo>
                    <a:pt x="25019" y="109092"/>
                  </a:lnTo>
                  <a:lnTo>
                    <a:pt x="19811" y="109981"/>
                  </a:lnTo>
                  <a:lnTo>
                    <a:pt x="13588" y="109728"/>
                  </a:lnTo>
                  <a:lnTo>
                    <a:pt x="19050" y="138303"/>
                  </a:lnTo>
                  <a:lnTo>
                    <a:pt x="26670" y="138303"/>
                  </a:lnTo>
                  <a:lnTo>
                    <a:pt x="33654" y="136525"/>
                  </a:lnTo>
                  <a:lnTo>
                    <a:pt x="39750" y="132969"/>
                  </a:lnTo>
                  <a:lnTo>
                    <a:pt x="44196" y="130428"/>
                  </a:lnTo>
                  <a:lnTo>
                    <a:pt x="47498" y="127000"/>
                  </a:lnTo>
                  <a:lnTo>
                    <a:pt x="51815" y="118617"/>
                  </a:lnTo>
                  <a:lnTo>
                    <a:pt x="52958" y="111887"/>
                  </a:lnTo>
                  <a:lnTo>
                    <a:pt x="53212" y="102488"/>
                  </a:lnTo>
                  <a:lnTo>
                    <a:pt x="61722" y="116966"/>
                  </a:lnTo>
                  <a:lnTo>
                    <a:pt x="86868" y="102234"/>
                  </a:lnTo>
                  <a:lnTo>
                    <a:pt x="27050" y="0"/>
                  </a:lnTo>
                  <a:close/>
                </a:path>
              </a:pathLst>
            </a:custGeom>
            <a:solidFill>
              <a:srgbClr val="000000"/>
            </a:solidFill>
          </p:spPr>
          <p:txBody>
            <a:bodyPr wrap="square" lIns="0" tIns="0" rIns="0" bIns="0" rtlCol="0"/>
            <a:lstStyle/>
            <a:p>
              <a:endParaRPr/>
            </a:p>
          </p:txBody>
        </p:sp>
        <p:pic>
          <p:nvPicPr>
            <p:cNvPr id="119" name="object 119"/>
            <p:cNvPicPr/>
            <p:nvPr/>
          </p:nvPicPr>
          <p:blipFill>
            <a:blip r:embed="rId60" cstate="print"/>
            <a:stretch>
              <a:fillRect/>
            </a:stretch>
          </p:blipFill>
          <p:spPr>
            <a:xfrm>
              <a:off x="9400031" y="5433059"/>
              <a:ext cx="193611" cy="198081"/>
            </a:xfrm>
            <a:prstGeom prst="rect">
              <a:avLst/>
            </a:prstGeom>
          </p:spPr>
        </p:pic>
        <p:sp>
          <p:nvSpPr>
            <p:cNvPr id="120" name="object 120"/>
            <p:cNvSpPr/>
            <p:nvPr/>
          </p:nvSpPr>
          <p:spPr>
            <a:xfrm>
              <a:off x="9458860" y="5473922"/>
              <a:ext cx="119380" cy="123825"/>
            </a:xfrm>
            <a:custGeom>
              <a:avLst/>
              <a:gdLst/>
              <a:ahLst/>
              <a:cxnLst/>
              <a:rect l="l" t="t" r="r" b="b"/>
              <a:pathLst>
                <a:path w="119379" h="123825">
                  <a:moveTo>
                    <a:pt x="103051" y="25177"/>
                  </a:moveTo>
                  <a:lnTo>
                    <a:pt x="53312" y="25177"/>
                  </a:lnTo>
                  <a:lnTo>
                    <a:pt x="59916" y="27336"/>
                  </a:lnTo>
                  <a:lnTo>
                    <a:pt x="66647" y="29622"/>
                  </a:lnTo>
                  <a:lnTo>
                    <a:pt x="72362" y="34829"/>
                  </a:lnTo>
                  <a:lnTo>
                    <a:pt x="76934" y="42957"/>
                  </a:lnTo>
                  <a:lnTo>
                    <a:pt x="7719" y="80168"/>
                  </a:lnTo>
                  <a:lnTo>
                    <a:pt x="16263" y="94684"/>
                  </a:lnTo>
                  <a:lnTo>
                    <a:pt x="45946" y="120351"/>
                  </a:lnTo>
                  <a:lnTo>
                    <a:pt x="68044" y="123334"/>
                  </a:lnTo>
                  <a:lnTo>
                    <a:pt x="79378" y="120949"/>
                  </a:lnTo>
                  <a:lnTo>
                    <a:pt x="90904" y="115982"/>
                  </a:lnTo>
                  <a:lnTo>
                    <a:pt x="100353" y="109767"/>
                  </a:lnTo>
                  <a:lnTo>
                    <a:pt x="107922" y="102171"/>
                  </a:lnTo>
                  <a:lnTo>
                    <a:pt x="109784" y="99218"/>
                  </a:lnTo>
                  <a:lnTo>
                    <a:pt x="66393" y="99218"/>
                  </a:lnTo>
                  <a:lnTo>
                    <a:pt x="54074" y="95154"/>
                  </a:lnTo>
                  <a:lnTo>
                    <a:pt x="48740" y="90201"/>
                  </a:lnTo>
                  <a:lnTo>
                    <a:pt x="44168" y="82327"/>
                  </a:lnTo>
                  <a:lnTo>
                    <a:pt x="85570" y="60102"/>
                  </a:lnTo>
                  <a:lnTo>
                    <a:pt x="118160" y="60102"/>
                  </a:lnTo>
                  <a:lnTo>
                    <a:pt x="118145" y="59896"/>
                  </a:lnTo>
                  <a:lnTo>
                    <a:pt x="114855" y="47670"/>
                  </a:lnTo>
                  <a:lnTo>
                    <a:pt x="109065" y="34956"/>
                  </a:lnTo>
                  <a:lnTo>
                    <a:pt x="103051" y="25177"/>
                  </a:lnTo>
                  <a:close/>
                </a:path>
                <a:path w="119379" h="123825">
                  <a:moveTo>
                    <a:pt x="118160" y="60102"/>
                  </a:moveTo>
                  <a:lnTo>
                    <a:pt x="85570" y="60102"/>
                  </a:lnTo>
                  <a:lnTo>
                    <a:pt x="89634" y="67595"/>
                  </a:lnTo>
                  <a:lnTo>
                    <a:pt x="90904" y="74580"/>
                  </a:lnTo>
                  <a:lnTo>
                    <a:pt x="66393" y="99218"/>
                  </a:lnTo>
                  <a:lnTo>
                    <a:pt x="109784" y="99218"/>
                  </a:lnTo>
                  <a:lnTo>
                    <a:pt x="113585" y="93194"/>
                  </a:lnTo>
                  <a:lnTo>
                    <a:pt x="117320" y="82835"/>
                  </a:lnTo>
                  <a:lnTo>
                    <a:pt x="118959" y="71622"/>
                  </a:lnTo>
                  <a:lnTo>
                    <a:pt x="118160" y="60102"/>
                  </a:lnTo>
                  <a:close/>
                </a:path>
                <a:path w="119379" h="123825">
                  <a:moveTo>
                    <a:pt x="55661" y="0"/>
                  </a:moveTo>
                  <a:lnTo>
                    <a:pt x="14894" y="18780"/>
                  </a:lnTo>
                  <a:lnTo>
                    <a:pt x="0" y="54943"/>
                  </a:lnTo>
                  <a:lnTo>
                    <a:pt x="734" y="63658"/>
                  </a:lnTo>
                  <a:lnTo>
                    <a:pt x="30833" y="53498"/>
                  </a:lnTo>
                  <a:lnTo>
                    <a:pt x="29469" y="47670"/>
                  </a:lnTo>
                  <a:lnTo>
                    <a:pt x="29477" y="46704"/>
                  </a:lnTo>
                  <a:lnTo>
                    <a:pt x="29690" y="42449"/>
                  </a:lnTo>
                  <a:lnTo>
                    <a:pt x="32992" y="34575"/>
                  </a:lnTo>
                  <a:lnTo>
                    <a:pt x="36040" y="31400"/>
                  </a:lnTo>
                  <a:lnTo>
                    <a:pt x="40358" y="29114"/>
                  </a:lnTo>
                  <a:lnTo>
                    <a:pt x="46708" y="25685"/>
                  </a:lnTo>
                  <a:lnTo>
                    <a:pt x="53312" y="25177"/>
                  </a:lnTo>
                  <a:lnTo>
                    <a:pt x="103051" y="25177"/>
                  </a:lnTo>
                  <a:lnTo>
                    <a:pt x="102852" y="24854"/>
                  </a:lnTo>
                  <a:lnTo>
                    <a:pt x="95841" y="16430"/>
                  </a:lnTo>
                  <a:lnTo>
                    <a:pt x="88044" y="9650"/>
                  </a:lnTo>
                  <a:lnTo>
                    <a:pt x="79474" y="4476"/>
                  </a:lnTo>
                  <a:lnTo>
                    <a:pt x="67853" y="642"/>
                  </a:lnTo>
                  <a:lnTo>
                    <a:pt x="55661" y="0"/>
                  </a:lnTo>
                  <a:close/>
                </a:path>
              </a:pathLst>
            </a:custGeom>
            <a:solidFill>
              <a:srgbClr val="000000"/>
            </a:solidFill>
          </p:spPr>
          <p:txBody>
            <a:bodyPr wrap="square" lIns="0" tIns="0" rIns="0" bIns="0" rtlCol="0"/>
            <a:lstStyle/>
            <a:p>
              <a:endParaRPr/>
            </a:p>
          </p:txBody>
        </p:sp>
        <p:pic>
          <p:nvPicPr>
            <p:cNvPr id="121" name="object 121"/>
            <p:cNvPicPr/>
            <p:nvPr/>
          </p:nvPicPr>
          <p:blipFill>
            <a:blip r:embed="rId61" cstate="print"/>
            <a:stretch>
              <a:fillRect/>
            </a:stretch>
          </p:blipFill>
          <p:spPr>
            <a:xfrm>
              <a:off x="9267443" y="5489447"/>
              <a:ext cx="214883" cy="257606"/>
            </a:xfrm>
            <a:prstGeom prst="rect">
              <a:avLst/>
            </a:prstGeom>
          </p:spPr>
        </p:pic>
        <p:sp>
          <p:nvSpPr>
            <p:cNvPr id="122" name="object 122"/>
            <p:cNvSpPr/>
            <p:nvPr/>
          </p:nvSpPr>
          <p:spPr>
            <a:xfrm>
              <a:off x="9326625" y="5530405"/>
              <a:ext cx="139065" cy="183515"/>
            </a:xfrm>
            <a:custGeom>
              <a:avLst/>
              <a:gdLst/>
              <a:ahLst/>
              <a:cxnLst/>
              <a:rect l="l" t="t" r="r" b="b"/>
              <a:pathLst>
                <a:path w="139065" h="183514">
                  <a:moveTo>
                    <a:pt x="26289" y="22796"/>
                  </a:moveTo>
                  <a:lnTo>
                    <a:pt x="0" y="35369"/>
                  </a:lnTo>
                  <a:lnTo>
                    <a:pt x="70612" y="183070"/>
                  </a:lnTo>
                  <a:lnTo>
                    <a:pt x="98932" y="169544"/>
                  </a:lnTo>
                  <a:lnTo>
                    <a:pt x="73532" y="116370"/>
                  </a:lnTo>
                  <a:lnTo>
                    <a:pt x="111781" y="116370"/>
                  </a:lnTo>
                  <a:lnTo>
                    <a:pt x="120586" y="111110"/>
                  </a:lnTo>
                  <a:lnTo>
                    <a:pt x="127825" y="104397"/>
                  </a:lnTo>
                  <a:lnTo>
                    <a:pt x="129685" y="101676"/>
                  </a:lnTo>
                  <a:lnTo>
                    <a:pt x="79982" y="101663"/>
                  </a:lnTo>
                  <a:lnTo>
                    <a:pt x="72858" y="98361"/>
                  </a:lnTo>
                  <a:lnTo>
                    <a:pt x="50355" y="67073"/>
                  </a:lnTo>
                  <a:lnTo>
                    <a:pt x="47878" y="53035"/>
                  </a:lnTo>
                  <a:lnTo>
                    <a:pt x="48641" y="46926"/>
                  </a:lnTo>
                  <a:lnTo>
                    <a:pt x="50546" y="39179"/>
                  </a:lnTo>
                  <a:lnTo>
                    <a:pt x="51033" y="38544"/>
                  </a:lnTo>
                  <a:lnTo>
                    <a:pt x="33908" y="38544"/>
                  </a:lnTo>
                  <a:lnTo>
                    <a:pt x="26289" y="22796"/>
                  </a:lnTo>
                  <a:close/>
                </a:path>
                <a:path w="139065" h="183514">
                  <a:moveTo>
                    <a:pt x="111781" y="116370"/>
                  </a:moveTo>
                  <a:lnTo>
                    <a:pt x="73532" y="116370"/>
                  </a:lnTo>
                  <a:lnTo>
                    <a:pt x="83486" y="119618"/>
                  </a:lnTo>
                  <a:lnTo>
                    <a:pt x="93154" y="120715"/>
                  </a:lnTo>
                  <a:lnTo>
                    <a:pt x="102536" y="119661"/>
                  </a:lnTo>
                  <a:lnTo>
                    <a:pt x="111632" y="116458"/>
                  </a:lnTo>
                  <a:lnTo>
                    <a:pt x="111781" y="116370"/>
                  </a:lnTo>
                  <a:close/>
                </a:path>
                <a:path w="139065" h="183514">
                  <a:moveTo>
                    <a:pt x="123982" y="28193"/>
                  </a:moveTo>
                  <a:lnTo>
                    <a:pt x="73517" y="28193"/>
                  </a:lnTo>
                  <a:lnTo>
                    <a:pt x="79627" y="29527"/>
                  </a:lnTo>
                  <a:lnTo>
                    <a:pt x="85725" y="32575"/>
                  </a:lnTo>
                  <a:lnTo>
                    <a:pt x="107203" y="69881"/>
                  </a:lnTo>
                  <a:lnTo>
                    <a:pt x="107717" y="76377"/>
                  </a:lnTo>
                  <a:lnTo>
                    <a:pt x="106933" y="82295"/>
                  </a:lnTo>
                  <a:lnTo>
                    <a:pt x="104901" y="89801"/>
                  </a:lnTo>
                  <a:lnTo>
                    <a:pt x="100583" y="95161"/>
                  </a:lnTo>
                  <a:lnTo>
                    <a:pt x="86868" y="101663"/>
                  </a:lnTo>
                  <a:lnTo>
                    <a:pt x="80009" y="101676"/>
                  </a:lnTo>
                  <a:lnTo>
                    <a:pt x="129694" y="101663"/>
                  </a:lnTo>
                  <a:lnTo>
                    <a:pt x="133350" y="96317"/>
                  </a:lnTo>
                  <a:lnTo>
                    <a:pt x="137159" y="86867"/>
                  </a:lnTo>
                  <a:lnTo>
                    <a:pt x="139006" y="76377"/>
                  </a:lnTo>
                  <a:lnTo>
                    <a:pt x="138493" y="64898"/>
                  </a:lnTo>
                  <a:lnTo>
                    <a:pt x="135588" y="52608"/>
                  </a:lnTo>
                  <a:lnTo>
                    <a:pt x="130301" y="39433"/>
                  </a:lnTo>
                  <a:lnTo>
                    <a:pt x="123982" y="28193"/>
                  </a:lnTo>
                  <a:close/>
                </a:path>
                <a:path w="139065" h="183514">
                  <a:moveTo>
                    <a:pt x="77501" y="0"/>
                  </a:moveTo>
                  <a:lnTo>
                    <a:pt x="42799" y="17589"/>
                  </a:lnTo>
                  <a:lnTo>
                    <a:pt x="38226" y="23304"/>
                  </a:lnTo>
                  <a:lnTo>
                    <a:pt x="35305" y="30416"/>
                  </a:lnTo>
                  <a:lnTo>
                    <a:pt x="33908" y="38544"/>
                  </a:lnTo>
                  <a:lnTo>
                    <a:pt x="51033" y="38544"/>
                  </a:lnTo>
                  <a:lnTo>
                    <a:pt x="54737" y="33718"/>
                  </a:lnTo>
                  <a:lnTo>
                    <a:pt x="61214" y="30670"/>
                  </a:lnTo>
                  <a:lnTo>
                    <a:pt x="67383" y="28574"/>
                  </a:lnTo>
                  <a:lnTo>
                    <a:pt x="73517" y="28193"/>
                  </a:lnTo>
                  <a:lnTo>
                    <a:pt x="123982" y="28193"/>
                  </a:lnTo>
                  <a:lnTo>
                    <a:pt x="123445" y="27239"/>
                  </a:lnTo>
                  <a:lnTo>
                    <a:pt x="115649" y="17319"/>
                  </a:lnTo>
                  <a:lnTo>
                    <a:pt x="106924" y="9661"/>
                  </a:lnTo>
                  <a:lnTo>
                    <a:pt x="97281" y="4254"/>
                  </a:lnTo>
                  <a:lnTo>
                    <a:pt x="87284" y="1043"/>
                  </a:lnTo>
                  <a:lnTo>
                    <a:pt x="77501" y="0"/>
                  </a:lnTo>
                  <a:close/>
                </a:path>
              </a:pathLst>
            </a:custGeom>
            <a:solidFill>
              <a:srgbClr val="000000"/>
            </a:solidFill>
          </p:spPr>
          <p:txBody>
            <a:bodyPr wrap="square" lIns="0" tIns="0" rIns="0" bIns="0" rtlCol="0"/>
            <a:lstStyle/>
            <a:p>
              <a:endParaRPr/>
            </a:p>
          </p:txBody>
        </p:sp>
        <p:pic>
          <p:nvPicPr>
            <p:cNvPr id="123" name="object 123"/>
            <p:cNvPicPr/>
            <p:nvPr/>
          </p:nvPicPr>
          <p:blipFill>
            <a:blip r:embed="rId62" cstate="print"/>
            <a:stretch>
              <a:fillRect/>
            </a:stretch>
          </p:blipFill>
          <p:spPr>
            <a:xfrm>
              <a:off x="9040367" y="5559551"/>
              <a:ext cx="278892" cy="283540"/>
            </a:xfrm>
            <a:prstGeom prst="rect">
              <a:avLst/>
            </a:prstGeom>
          </p:spPr>
        </p:pic>
        <p:sp>
          <p:nvSpPr>
            <p:cNvPr id="124" name="object 124"/>
            <p:cNvSpPr/>
            <p:nvPr/>
          </p:nvSpPr>
          <p:spPr>
            <a:xfrm>
              <a:off x="9098406" y="5601131"/>
              <a:ext cx="205104" cy="208915"/>
            </a:xfrm>
            <a:custGeom>
              <a:avLst/>
              <a:gdLst/>
              <a:ahLst/>
              <a:cxnLst/>
              <a:rect l="l" t="t" r="r" b="b"/>
              <a:pathLst>
                <a:path w="205104" h="208914">
                  <a:moveTo>
                    <a:pt x="148209" y="0"/>
                  </a:moveTo>
                  <a:lnTo>
                    <a:pt x="119507" y="10655"/>
                  </a:lnTo>
                  <a:lnTo>
                    <a:pt x="164084" y="131470"/>
                  </a:lnTo>
                  <a:lnTo>
                    <a:pt x="89153" y="21882"/>
                  </a:lnTo>
                  <a:lnTo>
                    <a:pt x="59309" y="32918"/>
                  </a:lnTo>
                  <a:lnTo>
                    <a:pt x="73533" y="164998"/>
                  </a:lnTo>
                  <a:lnTo>
                    <a:pt x="28828" y="44183"/>
                  </a:lnTo>
                  <a:lnTo>
                    <a:pt x="0" y="54838"/>
                  </a:lnTo>
                  <a:lnTo>
                    <a:pt x="56769" y="208305"/>
                  </a:lnTo>
                  <a:lnTo>
                    <a:pt x="103250" y="191122"/>
                  </a:lnTo>
                  <a:lnTo>
                    <a:pt x="92075" y="76238"/>
                  </a:lnTo>
                  <a:lnTo>
                    <a:pt x="158623" y="170637"/>
                  </a:lnTo>
                  <a:lnTo>
                    <a:pt x="204977" y="153479"/>
                  </a:lnTo>
                  <a:lnTo>
                    <a:pt x="148209" y="0"/>
                  </a:lnTo>
                  <a:close/>
                </a:path>
              </a:pathLst>
            </a:custGeom>
            <a:solidFill>
              <a:srgbClr val="000000"/>
            </a:solidFill>
          </p:spPr>
          <p:txBody>
            <a:bodyPr wrap="square" lIns="0" tIns="0" rIns="0" bIns="0" rtlCol="0"/>
            <a:lstStyle/>
            <a:p>
              <a:endParaRPr/>
            </a:p>
          </p:txBody>
        </p:sp>
        <p:pic>
          <p:nvPicPr>
            <p:cNvPr id="125" name="object 125"/>
            <p:cNvPicPr/>
            <p:nvPr/>
          </p:nvPicPr>
          <p:blipFill>
            <a:blip r:embed="rId63" cstate="print"/>
            <a:stretch>
              <a:fillRect/>
            </a:stretch>
          </p:blipFill>
          <p:spPr>
            <a:xfrm>
              <a:off x="8916923" y="5632703"/>
              <a:ext cx="198081" cy="198081"/>
            </a:xfrm>
            <a:prstGeom prst="rect">
              <a:avLst/>
            </a:prstGeom>
          </p:spPr>
        </p:pic>
        <p:sp>
          <p:nvSpPr>
            <p:cNvPr id="126" name="object 126"/>
            <p:cNvSpPr/>
            <p:nvPr/>
          </p:nvSpPr>
          <p:spPr>
            <a:xfrm>
              <a:off x="8976348" y="5672964"/>
              <a:ext cx="123189" cy="124460"/>
            </a:xfrm>
            <a:custGeom>
              <a:avLst/>
              <a:gdLst/>
              <a:ahLst/>
              <a:cxnLst/>
              <a:rect l="l" t="t" r="r" b="b"/>
              <a:pathLst>
                <a:path w="123190" h="124460">
                  <a:moveTo>
                    <a:pt x="60002" y="0"/>
                  </a:moveTo>
                  <a:lnTo>
                    <a:pt x="22220" y="13446"/>
                  </a:lnTo>
                  <a:lnTo>
                    <a:pt x="0" y="54189"/>
                  </a:lnTo>
                  <a:lnTo>
                    <a:pt x="48" y="66541"/>
                  </a:lnTo>
                  <a:lnTo>
                    <a:pt x="21339" y="110071"/>
                  </a:lnTo>
                  <a:lnTo>
                    <a:pt x="53605" y="124194"/>
                  </a:lnTo>
                  <a:lnTo>
                    <a:pt x="65702" y="124159"/>
                  </a:lnTo>
                  <a:lnTo>
                    <a:pt x="106564" y="105637"/>
                  </a:lnTo>
                  <a:lnTo>
                    <a:pt x="111983" y="99375"/>
                  </a:lnTo>
                  <a:lnTo>
                    <a:pt x="63384" y="99375"/>
                  </a:lnTo>
                  <a:lnTo>
                    <a:pt x="55891" y="98245"/>
                  </a:lnTo>
                  <a:lnTo>
                    <a:pt x="31707" y="62050"/>
                  </a:lnTo>
                  <a:lnTo>
                    <a:pt x="31174" y="54575"/>
                  </a:lnTo>
                  <a:lnTo>
                    <a:pt x="31949" y="47816"/>
                  </a:lnTo>
                  <a:lnTo>
                    <a:pt x="34047" y="41806"/>
                  </a:lnTo>
                  <a:lnTo>
                    <a:pt x="37603" y="34275"/>
                  </a:lnTo>
                  <a:lnTo>
                    <a:pt x="43445" y="29386"/>
                  </a:lnTo>
                  <a:lnTo>
                    <a:pt x="59193" y="24903"/>
                  </a:lnTo>
                  <a:lnTo>
                    <a:pt x="110716" y="24903"/>
                  </a:lnTo>
                  <a:lnTo>
                    <a:pt x="108925" y="22054"/>
                  </a:lnTo>
                  <a:lnTo>
                    <a:pt x="76084" y="1154"/>
                  </a:lnTo>
                  <a:lnTo>
                    <a:pt x="68013" y="108"/>
                  </a:lnTo>
                  <a:lnTo>
                    <a:pt x="60002" y="0"/>
                  </a:lnTo>
                  <a:close/>
                </a:path>
                <a:path w="123190" h="124460">
                  <a:moveTo>
                    <a:pt x="110716" y="24903"/>
                  </a:moveTo>
                  <a:lnTo>
                    <a:pt x="59193" y="24903"/>
                  </a:lnTo>
                  <a:lnTo>
                    <a:pt x="66686" y="26020"/>
                  </a:lnTo>
                  <a:lnTo>
                    <a:pt x="73671" y="30503"/>
                  </a:lnTo>
                  <a:lnTo>
                    <a:pt x="91419" y="69734"/>
                  </a:lnTo>
                  <a:lnTo>
                    <a:pt x="90629" y="76449"/>
                  </a:lnTo>
                  <a:lnTo>
                    <a:pt x="88530" y="82459"/>
                  </a:lnTo>
                  <a:lnTo>
                    <a:pt x="84847" y="90003"/>
                  </a:lnTo>
                  <a:lnTo>
                    <a:pt x="79132" y="94892"/>
                  </a:lnTo>
                  <a:lnTo>
                    <a:pt x="63384" y="99375"/>
                  </a:lnTo>
                  <a:lnTo>
                    <a:pt x="111983" y="99375"/>
                  </a:lnTo>
                  <a:lnTo>
                    <a:pt x="122931" y="62314"/>
                  </a:lnTo>
                  <a:lnTo>
                    <a:pt x="122226" y="54575"/>
                  </a:lnTo>
                  <a:lnTo>
                    <a:pt x="120534" y="46988"/>
                  </a:lnTo>
                  <a:lnTo>
                    <a:pt x="117395" y="37670"/>
                  </a:lnTo>
                  <a:lnTo>
                    <a:pt x="113517" y="29359"/>
                  </a:lnTo>
                  <a:lnTo>
                    <a:pt x="110716" y="24903"/>
                  </a:lnTo>
                  <a:close/>
                </a:path>
              </a:pathLst>
            </a:custGeom>
            <a:solidFill>
              <a:srgbClr val="000000"/>
            </a:solidFill>
          </p:spPr>
          <p:txBody>
            <a:bodyPr wrap="square" lIns="0" tIns="0" rIns="0" bIns="0" rtlCol="0"/>
            <a:lstStyle/>
            <a:p>
              <a:endParaRPr/>
            </a:p>
          </p:txBody>
        </p:sp>
        <p:pic>
          <p:nvPicPr>
            <p:cNvPr id="127" name="object 127"/>
            <p:cNvPicPr/>
            <p:nvPr/>
          </p:nvPicPr>
          <p:blipFill>
            <a:blip r:embed="rId64" cstate="print"/>
            <a:stretch>
              <a:fillRect/>
            </a:stretch>
          </p:blipFill>
          <p:spPr>
            <a:xfrm>
              <a:off x="8784335" y="5658612"/>
              <a:ext cx="210413" cy="240817"/>
            </a:xfrm>
            <a:prstGeom prst="rect">
              <a:avLst/>
            </a:prstGeom>
          </p:spPr>
        </p:pic>
        <p:sp>
          <p:nvSpPr>
            <p:cNvPr id="128" name="object 128"/>
            <p:cNvSpPr/>
            <p:nvPr/>
          </p:nvSpPr>
          <p:spPr>
            <a:xfrm>
              <a:off x="8842662" y="5698782"/>
              <a:ext cx="136525" cy="167005"/>
            </a:xfrm>
            <a:custGeom>
              <a:avLst/>
              <a:gdLst/>
              <a:ahLst/>
              <a:cxnLst/>
              <a:rect l="l" t="t" r="r" b="b"/>
              <a:pathLst>
                <a:path w="136525" h="167004">
                  <a:moveTo>
                    <a:pt x="125557" y="108864"/>
                  </a:moveTo>
                  <a:lnTo>
                    <a:pt x="93565" y="108864"/>
                  </a:lnTo>
                  <a:lnTo>
                    <a:pt x="105376" y="166598"/>
                  </a:lnTo>
                  <a:lnTo>
                    <a:pt x="136110" y="160286"/>
                  </a:lnTo>
                  <a:lnTo>
                    <a:pt x="125557" y="108864"/>
                  </a:lnTo>
                  <a:close/>
                </a:path>
                <a:path w="136525" h="167004">
                  <a:moveTo>
                    <a:pt x="44416" y="9334"/>
                  </a:moveTo>
                  <a:lnTo>
                    <a:pt x="6697" y="33832"/>
                  </a:lnTo>
                  <a:lnTo>
                    <a:pt x="0" y="68353"/>
                  </a:lnTo>
                  <a:lnTo>
                    <a:pt x="1998" y="82549"/>
                  </a:lnTo>
                  <a:lnTo>
                    <a:pt x="24985" y="123812"/>
                  </a:lnTo>
                  <a:lnTo>
                    <a:pt x="52881" y="133092"/>
                  </a:lnTo>
                  <a:lnTo>
                    <a:pt x="63212" y="131965"/>
                  </a:lnTo>
                  <a:lnTo>
                    <a:pt x="72413" y="129015"/>
                  </a:lnTo>
                  <a:lnTo>
                    <a:pt x="80531" y="124191"/>
                  </a:lnTo>
                  <a:lnTo>
                    <a:pt x="87590" y="117472"/>
                  </a:lnTo>
                  <a:lnTo>
                    <a:pt x="93565" y="108864"/>
                  </a:lnTo>
                  <a:lnTo>
                    <a:pt x="125557" y="108864"/>
                  </a:lnTo>
                  <a:lnTo>
                    <a:pt x="125445" y="108318"/>
                  </a:lnTo>
                  <a:lnTo>
                    <a:pt x="59021" y="108318"/>
                  </a:lnTo>
                  <a:lnTo>
                    <a:pt x="52290" y="106654"/>
                  </a:lnTo>
                  <a:lnTo>
                    <a:pt x="31781" y="65736"/>
                  </a:lnTo>
                  <a:lnTo>
                    <a:pt x="31605" y="57988"/>
                  </a:lnTo>
                  <a:lnTo>
                    <a:pt x="32595" y="51306"/>
                  </a:lnTo>
                  <a:lnTo>
                    <a:pt x="56683" y="32910"/>
                  </a:lnTo>
                  <a:lnTo>
                    <a:pt x="109970" y="32910"/>
                  </a:lnTo>
                  <a:lnTo>
                    <a:pt x="107918" y="22910"/>
                  </a:lnTo>
                  <a:lnTo>
                    <a:pt x="78198" y="22910"/>
                  </a:lnTo>
                  <a:lnTo>
                    <a:pt x="72229" y="17386"/>
                  </a:lnTo>
                  <a:lnTo>
                    <a:pt x="65625" y="13627"/>
                  </a:lnTo>
                  <a:lnTo>
                    <a:pt x="51401" y="9639"/>
                  </a:lnTo>
                  <a:lnTo>
                    <a:pt x="44416" y="9334"/>
                  </a:lnTo>
                  <a:close/>
                </a:path>
                <a:path w="136525" h="167004">
                  <a:moveTo>
                    <a:pt x="109970" y="32910"/>
                  </a:moveTo>
                  <a:lnTo>
                    <a:pt x="56683" y="32910"/>
                  </a:lnTo>
                  <a:lnTo>
                    <a:pt x="62799" y="34048"/>
                  </a:lnTo>
                  <a:lnTo>
                    <a:pt x="68581" y="36853"/>
                  </a:lnTo>
                  <a:lnTo>
                    <a:pt x="86317" y="74548"/>
                  </a:lnTo>
                  <a:lnTo>
                    <a:pt x="86441" y="82549"/>
                  </a:lnTo>
                  <a:lnTo>
                    <a:pt x="85361" y="88914"/>
                  </a:lnTo>
                  <a:lnTo>
                    <a:pt x="83151" y="94424"/>
                  </a:lnTo>
                  <a:lnTo>
                    <a:pt x="79468" y="101142"/>
                  </a:lnTo>
                  <a:lnTo>
                    <a:pt x="73880" y="105257"/>
                  </a:lnTo>
                  <a:lnTo>
                    <a:pt x="59021" y="108318"/>
                  </a:lnTo>
                  <a:lnTo>
                    <a:pt x="125445" y="108318"/>
                  </a:lnTo>
                  <a:lnTo>
                    <a:pt x="109970" y="32910"/>
                  </a:lnTo>
                  <a:close/>
                </a:path>
                <a:path w="136525" h="167004">
                  <a:moveTo>
                    <a:pt x="103217" y="0"/>
                  </a:moveTo>
                  <a:lnTo>
                    <a:pt x="74642" y="5854"/>
                  </a:lnTo>
                  <a:lnTo>
                    <a:pt x="78198" y="22910"/>
                  </a:lnTo>
                  <a:lnTo>
                    <a:pt x="107918" y="22910"/>
                  </a:lnTo>
                  <a:lnTo>
                    <a:pt x="103217" y="0"/>
                  </a:lnTo>
                  <a:close/>
                </a:path>
              </a:pathLst>
            </a:custGeom>
            <a:solidFill>
              <a:srgbClr val="000000"/>
            </a:solidFill>
          </p:spPr>
          <p:txBody>
            <a:bodyPr wrap="square" lIns="0" tIns="0" rIns="0" bIns="0" rtlCol="0"/>
            <a:lstStyle/>
            <a:p>
              <a:endParaRPr/>
            </a:p>
          </p:txBody>
        </p:sp>
        <p:pic>
          <p:nvPicPr>
            <p:cNvPr id="129" name="object 129"/>
            <p:cNvPicPr/>
            <p:nvPr/>
          </p:nvPicPr>
          <p:blipFill>
            <a:blip r:embed="rId65" cstate="print"/>
            <a:stretch>
              <a:fillRect/>
            </a:stretch>
          </p:blipFill>
          <p:spPr>
            <a:xfrm>
              <a:off x="8721851" y="5682995"/>
              <a:ext cx="128168" cy="240817"/>
            </a:xfrm>
            <a:prstGeom prst="rect">
              <a:avLst/>
            </a:prstGeom>
          </p:spPr>
        </p:pic>
        <p:sp>
          <p:nvSpPr>
            <p:cNvPr id="130" name="object 130"/>
            <p:cNvSpPr/>
            <p:nvPr/>
          </p:nvSpPr>
          <p:spPr>
            <a:xfrm>
              <a:off x="8779890" y="5724347"/>
              <a:ext cx="53975" cy="167005"/>
            </a:xfrm>
            <a:custGeom>
              <a:avLst/>
              <a:gdLst/>
              <a:ahLst/>
              <a:cxnLst/>
              <a:rect l="l" t="t" r="r" b="b"/>
              <a:pathLst>
                <a:path w="53975" h="167004">
                  <a:moveTo>
                    <a:pt x="30987" y="0"/>
                  </a:moveTo>
                  <a:lnTo>
                    <a:pt x="0" y="4356"/>
                  </a:lnTo>
                  <a:lnTo>
                    <a:pt x="16382" y="121754"/>
                  </a:lnTo>
                  <a:lnTo>
                    <a:pt x="47498" y="117398"/>
                  </a:lnTo>
                  <a:lnTo>
                    <a:pt x="30987" y="0"/>
                  </a:lnTo>
                  <a:close/>
                </a:path>
                <a:path w="53975" h="167004">
                  <a:moveTo>
                    <a:pt x="49783" y="133311"/>
                  </a:moveTo>
                  <a:lnTo>
                    <a:pt x="18668" y="137668"/>
                  </a:lnTo>
                  <a:lnTo>
                    <a:pt x="22732" y="166408"/>
                  </a:lnTo>
                  <a:lnTo>
                    <a:pt x="53720" y="162052"/>
                  </a:lnTo>
                  <a:lnTo>
                    <a:pt x="49783" y="133311"/>
                  </a:lnTo>
                  <a:close/>
                </a:path>
              </a:pathLst>
            </a:custGeom>
            <a:solidFill>
              <a:srgbClr val="000000"/>
            </a:solidFill>
          </p:spPr>
          <p:txBody>
            <a:bodyPr wrap="square" lIns="0" tIns="0" rIns="0" bIns="0" rtlCol="0"/>
            <a:lstStyle/>
            <a:p>
              <a:endParaRPr/>
            </a:p>
          </p:txBody>
        </p:sp>
        <p:pic>
          <p:nvPicPr>
            <p:cNvPr id="131" name="object 131"/>
            <p:cNvPicPr/>
            <p:nvPr/>
          </p:nvPicPr>
          <p:blipFill>
            <a:blip r:embed="rId66" cstate="print"/>
            <a:stretch>
              <a:fillRect/>
            </a:stretch>
          </p:blipFill>
          <p:spPr>
            <a:xfrm>
              <a:off x="8662415" y="5690615"/>
              <a:ext cx="121973" cy="240817"/>
            </a:xfrm>
            <a:prstGeom prst="rect">
              <a:avLst/>
            </a:prstGeom>
          </p:spPr>
        </p:pic>
        <p:pic>
          <p:nvPicPr>
            <p:cNvPr id="132" name="object 132"/>
            <p:cNvPicPr/>
            <p:nvPr/>
          </p:nvPicPr>
          <p:blipFill>
            <a:blip r:embed="rId67" cstate="print"/>
            <a:stretch>
              <a:fillRect/>
            </a:stretch>
          </p:blipFill>
          <p:spPr>
            <a:xfrm>
              <a:off x="8532875" y="5695188"/>
              <a:ext cx="234950" cy="202666"/>
            </a:xfrm>
            <a:prstGeom prst="rect">
              <a:avLst/>
            </a:prstGeom>
          </p:spPr>
        </p:pic>
        <p:sp>
          <p:nvSpPr>
            <p:cNvPr id="133" name="object 133"/>
            <p:cNvSpPr/>
            <p:nvPr/>
          </p:nvSpPr>
          <p:spPr>
            <a:xfrm>
              <a:off x="8591422" y="5736196"/>
              <a:ext cx="111125" cy="123825"/>
            </a:xfrm>
            <a:custGeom>
              <a:avLst/>
              <a:gdLst/>
              <a:ahLst/>
              <a:cxnLst/>
              <a:rect l="l" t="t" r="r" b="b"/>
              <a:pathLst>
                <a:path w="111125" h="123825">
                  <a:moveTo>
                    <a:pt x="100838" y="23279"/>
                  </a:moveTo>
                  <a:lnTo>
                    <a:pt x="59435" y="23279"/>
                  </a:lnTo>
                  <a:lnTo>
                    <a:pt x="65531" y="25730"/>
                  </a:lnTo>
                  <a:lnTo>
                    <a:pt x="75437" y="35864"/>
                  </a:lnTo>
                  <a:lnTo>
                    <a:pt x="78104" y="43040"/>
                  </a:lnTo>
                  <a:lnTo>
                    <a:pt x="78612" y="52336"/>
                  </a:lnTo>
                  <a:lnTo>
                    <a:pt x="0" y="54063"/>
                  </a:lnTo>
                  <a:lnTo>
                    <a:pt x="1049" y="70911"/>
                  </a:lnTo>
                  <a:lnTo>
                    <a:pt x="15748" y="107251"/>
                  </a:lnTo>
                  <a:lnTo>
                    <a:pt x="57911" y="123799"/>
                  </a:lnTo>
                  <a:lnTo>
                    <a:pt x="69177" y="122509"/>
                  </a:lnTo>
                  <a:lnTo>
                    <a:pt x="79359" y="119154"/>
                  </a:lnTo>
                  <a:lnTo>
                    <a:pt x="88469" y="113737"/>
                  </a:lnTo>
                  <a:lnTo>
                    <a:pt x="96520" y="106260"/>
                  </a:lnTo>
                  <a:lnTo>
                    <a:pt x="100928" y="99987"/>
                  </a:lnTo>
                  <a:lnTo>
                    <a:pt x="49149" y="99987"/>
                  </a:lnTo>
                  <a:lnTo>
                    <a:pt x="43560" y="97739"/>
                  </a:lnTo>
                  <a:lnTo>
                    <a:pt x="34417" y="88493"/>
                  </a:lnTo>
                  <a:lnTo>
                    <a:pt x="32003" y="81648"/>
                  </a:lnTo>
                  <a:lnTo>
                    <a:pt x="31496" y="72567"/>
                  </a:lnTo>
                  <a:lnTo>
                    <a:pt x="78358" y="71539"/>
                  </a:lnTo>
                  <a:lnTo>
                    <a:pt x="110305" y="71539"/>
                  </a:lnTo>
                  <a:lnTo>
                    <a:pt x="110871" y="59778"/>
                  </a:lnTo>
                  <a:lnTo>
                    <a:pt x="109870" y="47991"/>
                  </a:lnTo>
                  <a:lnTo>
                    <a:pt x="107442" y="37298"/>
                  </a:lnTo>
                  <a:lnTo>
                    <a:pt x="103584" y="27698"/>
                  </a:lnTo>
                  <a:lnTo>
                    <a:pt x="100838" y="23279"/>
                  </a:lnTo>
                  <a:close/>
                </a:path>
                <a:path w="111125" h="123825">
                  <a:moveTo>
                    <a:pt x="110305" y="71539"/>
                  </a:moveTo>
                  <a:lnTo>
                    <a:pt x="78358" y="71539"/>
                  </a:lnTo>
                  <a:lnTo>
                    <a:pt x="78740" y="80098"/>
                  </a:lnTo>
                  <a:lnTo>
                    <a:pt x="76580" y="86918"/>
                  </a:lnTo>
                  <a:lnTo>
                    <a:pt x="67945" y="97078"/>
                  </a:lnTo>
                  <a:lnTo>
                    <a:pt x="62356" y="99695"/>
                  </a:lnTo>
                  <a:lnTo>
                    <a:pt x="49149" y="99987"/>
                  </a:lnTo>
                  <a:lnTo>
                    <a:pt x="100928" y="99987"/>
                  </a:lnTo>
                  <a:lnTo>
                    <a:pt x="103048" y="96969"/>
                  </a:lnTo>
                  <a:lnTo>
                    <a:pt x="107600" y="86125"/>
                  </a:lnTo>
                  <a:lnTo>
                    <a:pt x="110200" y="73728"/>
                  </a:lnTo>
                  <a:lnTo>
                    <a:pt x="110305" y="71539"/>
                  </a:lnTo>
                  <a:close/>
                </a:path>
                <a:path w="111125" h="123825">
                  <a:moveTo>
                    <a:pt x="52070" y="0"/>
                  </a:moveTo>
                  <a:lnTo>
                    <a:pt x="13753" y="14836"/>
                  </a:lnTo>
                  <a:lnTo>
                    <a:pt x="1270" y="36283"/>
                  </a:lnTo>
                  <a:lnTo>
                    <a:pt x="32638" y="40843"/>
                  </a:lnTo>
                  <a:lnTo>
                    <a:pt x="34162" y="34848"/>
                  </a:lnTo>
                  <a:lnTo>
                    <a:pt x="36702" y="30480"/>
                  </a:lnTo>
                  <a:lnTo>
                    <a:pt x="40035" y="27698"/>
                  </a:lnTo>
                  <a:lnTo>
                    <a:pt x="43179" y="24980"/>
                  </a:lnTo>
                  <a:lnTo>
                    <a:pt x="47371" y="23545"/>
                  </a:lnTo>
                  <a:lnTo>
                    <a:pt x="59435" y="23279"/>
                  </a:lnTo>
                  <a:lnTo>
                    <a:pt x="100838" y="23279"/>
                  </a:lnTo>
                  <a:lnTo>
                    <a:pt x="98298" y="19189"/>
                  </a:lnTo>
                  <a:lnTo>
                    <a:pt x="89628" y="10538"/>
                  </a:lnTo>
                  <a:lnTo>
                    <a:pt x="79041" y="4456"/>
                  </a:lnTo>
                  <a:lnTo>
                    <a:pt x="66526" y="942"/>
                  </a:lnTo>
                  <a:lnTo>
                    <a:pt x="52070" y="0"/>
                  </a:lnTo>
                  <a:close/>
                </a:path>
              </a:pathLst>
            </a:custGeom>
            <a:solidFill>
              <a:srgbClr val="000000"/>
            </a:solidFill>
          </p:spPr>
          <p:txBody>
            <a:bodyPr wrap="square" lIns="0" tIns="0" rIns="0" bIns="0" rtlCol="0"/>
            <a:lstStyle/>
            <a:p>
              <a:endParaRPr/>
            </a:p>
          </p:txBody>
        </p:sp>
        <p:pic>
          <p:nvPicPr>
            <p:cNvPr id="134" name="object 134"/>
            <p:cNvPicPr/>
            <p:nvPr/>
          </p:nvPicPr>
          <p:blipFill>
            <a:blip r:embed="rId68" cstate="print"/>
            <a:stretch>
              <a:fillRect/>
            </a:stretch>
          </p:blipFill>
          <p:spPr>
            <a:xfrm>
              <a:off x="10190988" y="4003598"/>
              <a:ext cx="230187" cy="256108"/>
            </a:xfrm>
            <a:prstGeom prst="rect">
              <a:avLst/>
            </a:prstGeom>
          </p:spPr>
        </p:pic>
        <p:sp>
          <p:nvSpPr>
            <p:cNvPr id="135" name="object 135"/>
            <p:cNvSpPr/>
            <p:nvPr/>
          </p:nvSpPr>
          <p:spPr>
            <a:xfrm>
              <a:off x="10250423" y="4048759"/>
              <a:ext cx="153035" cy="179070"/>
            </a:xfrm>
            <a:custGeom>
              <a:avLst/>
              <a:gdLst/>
              <a:ahLst/>
              <a:cxnLst/>
              <a:rect l="l" t="t" r="r" b="b"/>
              <a:pathLst>
                <a:path w="153034" h="179070">
                  <a:moveTo>
                    <a:pt x="19176" y="0"/>
                  </a:moveTo>
                  <a:lnTo>
                    <a:pt x="0" y="26923"/>
                  </a:lnTo>
                  <a:lnTo>
                    <a:pt x="50292" y="62737"/>
                  </a:lnTo>
                  <a:lnTo>
                    <a:pt x="37846" y="80263"/>
                  </a:lnTo>
                  <a:lnTo>
                    <a:pt x="17525" y="114934"/>
                  </a:lnTo>
                  <a:lnTo>
                    <a:pt x="16128" y="134873"/>
                  </a:lnTo>
                  <a:lnTo>
                    <a:pt x="17906" y="141731"/>
                  </a:lnTo>
                  <a:lnTo>
                    <a:pt x="46763" y="172721"/>
                  </a:lnTo>
                  <a:lnTo>
                    <a:pt x="70230" y="178562"/>
                  </a:lnTo>
                  <a:lnTo>
                    <a:pt x="77757" y="177728"/>
                  </a:lnTo>
                  <a:lnTo>
                    <a:pt x="113672" y="149171"/>
                  </a:lnTo>
                  <a:lnTo>
                    <a:pt x="116971" y="144652"/>
                  </a:lnTo>
                  <a:lnTo>
                    <a:pt x="68072" y="144652"/>
                  </a:lnTo>
                  <a:lnTo>
                    <a:pt x="62992" y="143256"/>
                  </a:lnTo>
                  <a:lnTo>
                    <a:pt x="48259" y="120903"/>
                  </a:lnTo>
                  <a:lnTo>
                    <a:pt x="49402" y="116331"/>
                  </a:lnTo>
                  <a:lnTo>
                    <a:pt x="72898" y="78739"/>
                  </a:lnTo>
                  <a:lnTo>
                    <a:pt x="129855" y="78739"/>
                  </a:lnTo>
                  <a:lnTo>
                    <a:pt x="19176" y="0"/>
                  </a:lnTo>
                  <a:close/>
                </a:path>
                <a:path w="153034" h="179070">
                  <a:moveTo>
                    <a:pt x="129855" y="78739"/>
                  </a:moveTo>
                  <a:lnTo>
                    <a:pt x="72898" y="78739"/>
                  </a:lnTo>
                  <a:lnTo>
                    <a:pt x="110744" y="105663"/>
                  </a:lnTo>
                  <a:lnTo>
                    <a:pt x="101600" y="118744"/>
                  </a:lnTo>
                  <a:lnTo>
                    <a:pt x="94615" y="128396"/>
                  </a:lnTo>
                  <a:lnTo>
                    <a:pt x="89789" y="134619"/>
                  </a:lnTo>
                  <a:lnTo>
                    <a:pt x="86868" y="137413"/>
                  </a:lnTo>
                  <a:lnTo>
                    <a:pt x="82930" y="141223"/>
                  </a:lnTo>
                  <a:lnTo>
                    <a:pt x="78358" y="143509"/>
                  </a:lnTo>
                  <a:lnTo>
                    <a:pt x="73278" y="144017"/>
                  </a:lnTo>
                  <a:lnTo>
                    <a:pt x="68072" y="144652"/>
                  </a:lnTo>
                  <a:lnTo>
                    <a:pt x="116971" y="144652"/>
                  </a:lnTo>
                  <a:lnTo>
                    <a:pt x="121793" y="138048"/>
                  </a:lnTo>
                  <a:lnTo>
                    <a:pt x="152526" y="94868"/>
                  </a:lnTo>
                  <a:lnTo>
                    <a:pt x="129855" y="78739"/>
                  </a:lnTo>
                  <a:close/>
                </a:path>
              </a:pathLst>
            </a:custGeom>
            <a:solidFill>
              <a:srgbClr val="000000"/>
            </a:solidFill>
          </p:spPr>
          <p:txBody>
            <a:bodyPr wrap="square" lIns="0" tIns="0" rIns="0" bIns="0" rtlCol="0"/>
            <a:lstStyle/>
            <a:p>
              <a:endParaRPr/>
            </a:p>
          </p:txBody>
        </p:sp>
        <p:pic>
          <p:nvPicPr>
            <p:cNvPr id="136" name="object 136"/>
            <p:cNvPicPr/>
            <p:nvPr/>
          </p:nvPicPr>
          <p:blipFill>
            <a:blip r:embed="rId69" cstate="print"/>
            <a:stretch>
              <a:fillRect/>
            </a:stretch>
          </p:blipFill>
          <p:spPr>
            <a:xfrm>
              <a:off x="10056875" y="4120896"/>
              <a:ext cx="272745" cy="224027"/>
            </a:xfrm>
            <a:prstGeom prst="rect">
              <a:avLst/>
            </a:prstGeom>
          </p:spPr>
        </p:pic>
        <p:sp>
          <p:nvSpPr>
            <p:cNvPr id="137" name="object 137"/>
            <p:cNvSpPr/>
            <p:nvPr/>
          </p:nvSpPr>
          <p:spPr>
            <a:xfrm>
              <a:off x="10115930" y="4167124"/>
              <a:ext cx="195580" cy="146050"/>
            </a:xfrm>
            <a:custGeom>
              <a:avLst/>
              <a:gdLst/>
              <a:ahLst/>
              <a:cxnLst/>
              <a:rect l="l" t="t" r="r" b="b"/>
              <a:pathLst>
                <a:path w="195579" h="146050">
                  <a:moveTo>
                    <a:pt x="67945" y="0"/>
                  </a:moveTo>
                  <a:lnTo>
                    <a:pt x="48260" y="24383"/>
                  </a:lnTo>
                  <a:lnTo>
                    <a:pt x="102108" y="68071"/>
                  </a:lnTo>
                  <a:lnTo>
                    <a:pt x="107315" y="73532"/>
                  </a:lnTo>
                  <a:lnTo>
                    <a:pt x="112775" y="82931"/>
                  </a:lnTo>
                  <a:lnTo>
                    <a:pt x="113919" y="87630"/>
                  </a:lnTo>
                  <a:lnTo>
                    <a:pt x="112649" y="97155"/>
                  </a:lnTo>
                  <a:lnTo>
                    <a:pt x="110744" y="101600"/>
                  </a:lnTo>
                  <a:lnTo>
                    <a:pt x="104521" y="109219"/>
                  </a:lnTo>
                  <a:lnTo>
                    <a:pt x="101473" y="111506"/>
                  </a:lnTo>
                  <a:lnTo>
                    <a:pt x="94615" y="113664"/>
                  </a:lnTo>
                  <a:lnTo>
                    <a:pt x="91186" y="113664"/>
                  </a:lnTo>
                  <a:lnTo>
                    <a:pt x="84454" y="111251"/>
                  </a:lnTo>
                  <a:lnTo>
                    <a:pt x="77977" y="106806"/>
                  </a:lnTo>
                  <a:lnTo>
                    <a:pt x="19685" y="59436"/>
                  </a:lnTo>
                  <a:lnTo>
                    <a:pt x="0" y="83819"/>
                  </a:lnTo>
                  <a:lnTo>
                    <a:pt x="62229" y="134365"/>
                  </a:lnTo>
                  <a:lnTo>
                    <a:pt x="92837" y="145669"/>
                  </a:lnTo>
                  <a:lnTo>
                    <a:pt x="98298" y="144399"/>
                  </a:lnTo>
                  <a:lnTo>
                    <a:pt x="128349" y="110886"/>
                  </a:lnTo>
                  <a:lnTo>
                    <a:pt x="129526" y="100633"/>
                  </a:lnTo>
                  <a:lnTo>
                    <a:pt x="128524" y="89534"/>
                  </a:lnTo>
                  <a:lnTo>
                    <a:pt x="175260" y="127507"/>
                  </a:lnTo>
                  <a:lnTo>
                    <a:pt x="195072" y="103124"/>
                  </a:lnTo>
                  <a:lnTo>
                    <a:pt x="67945" y="0"/>
                  </a:lnTo>
                  <a:close/>
                </a:path>
              </a:pathLst>
            </a:custGeom>
            <a:solidFill>
              <a:srgbClr val="000000"/>
            </a:solidFill>
          </p:spPr>
          <p:txBody>
            <a:bodyPr wrap="square" lIns="0" tIns="0" rIns="0" bIns="0" rtlCol="0"/>
            <a:lstStyle/>
            <a:p>
              <a:endParaRPr/>
            </a:p>
          </p:txBody>
        </p:sp>
        <p:pic>
          <p:nvPicPr>
            <p:cNvPr id="138" name="object 138"/>
            <p:cNvPicPr/>
            <p:nvPr/>
          </p:nvPicPr>
          <p:blipFill>
            <a:blip r:embed="rId70" cstate="print"/>
            <a:stretch>
              <a:fillRect/>
            </a:stretch>
          </p:blipFill>
          <p:spPr>
            <a:xfrm>
              <a:off x="9983723" y="4241253"/>
              <a:ext cx="202755" cy="204254"/>
            </a:xfrm>
            <a:prstGeom prst="rect">
              <a:avLst/>
            </a:prstGeom>
          </p:spPr>
        </p:pic>
        <p:sp>
          <p:nvSpPr>
            <p:cNvPr id="139" name="object 139"/>
            <p:cNvSpPr/>
            <p:nvPr/>
          </p:nvSpPr>
          <p:spPr>
            <a:xfrm>
              <a:off x="10043514" y="4287631"/>
              <a:ext cx="125095" cy="125730"/>
            </a:xfrm>
            <a:custGeom>
              <a:avLst/>
              <a:gdLst/>
              <a:ahLst/>
              <a:cxnLst/>
              <a:rect l="l" t="t" r="r" b="b"/>
              <a:pathLst>
                <a:path w="125095" h="125729">
                  <a:moveTo>
                    <a:pt x="58287" y="0"/>
                  </a:moveTo>
                  <a:lnTo>
                    <a:pt x="22198" y="15857"/>
                  </a:lnTo>
                  <a:lnTo>
                    <a:pt x="425" y="53625"/>
                  </a:lnTo>
                  <a:lnTo>
                    <a:pt x="0" y="66329"/>
                  </a:lnTo>
                  <a:lnTo>
                    <a:pt x="1731" y="77632"/>
                  </a:lnTo>
                  <a:lnTo>
                    <a:pt x="31282" y="116385"/>
                  </a:lnTo>
                  <a:lnTo>
                    <a:pt x="65304" y="125618"/>
                  </a:lnTo>
                  <a:lnTo>
                    <a:pt x="77187" y="124027"/>
                  </a:lnTo>
                  <a:lnTo>
                    <a:pt x="113364" y="98294"/>
                  </a:lnTo>
                  <a:lnTo>
                    <a:pt x="114313" y="96789"/>
                  </a:lnTo>
                  <a:lnTo>
                    <a:pt x="76607" y="96789"/>
                  </a:lnTo>
                  <a:lnTo>
                    <a:pt x="68225" y="96662"/>
                  </a:lnTo>
                  <a:lnTo>
                    <a:pt x="32633" y="72501"/>
                  </a:lnTo>
                  <a:lnTo>
                    <a:pt x="27458" y="51831"/>
                  </a:lnTo>
                  <a:lnTo>
                    <a:pt x="29744" y="44719"/>
                  </a:lnTo>
                  <a:lnTo>
                    <a:pt x="35332" y="38623"/>
                  </a:lnTo>
                  <a:lnTo>
                    <a:pt x="40793" y="32527"/>
                  </a:lnTo>
                  <a:lnTo>
                    <a:pt x="47778" y="29606"/>
                  </a:lnTo>
                  <a:lnTo>
                    <a:pt x="113745" y="29606"/>
                  </a:lnTo>
                  <a:lnTo>
                    <a:pt x="110103" y="24761"/>
                  </a:lnTo>
                  <a:lnTo>
                    <a:pt x="73940" y="1412"/>
                  </a:lnTo>
                  <a:lnTo>
                    <a:pt x="66078" y="105"/>
                  </a:lnTo>
                  <a:lnTo>
                    <a:pt x="58287" y="0"/>
                  </a:lnTo>
                  <a:close/>
                </a:path>
                <a:path w="125095" h="125729">
                  <a:moveTo>
                    <a:pt x="113745" y="29606"/>
                  </a:moveTo>
                  <a:lnTo>
                    <a:pt x="47778" y="29606"/>
                  </a:lnTo>
                  <a:lnTo>
                    <a:pt x="56160" y="29733"/>
                  </a:lnTo>
                  <a:lnTo>
                    <a:pt x="62472" y="30547"/>
                  </a:lnTo>
                  <a:lnTo>
                    <a:pt x="94655" y="59943"/>
                  </a:lnTo>
                  <a:lnTo>
                    <a:pt x="96927" y="74564"/>
                  </a:lnTo>
                  <a:lnTo>
                    <a:pt x="94514" y="81676"/>
                  </a:lnTo>
                  <a:lnTo>
                    <a:pt x="89053" y="87772"/>
                  </a:lnTo>
                  <a:lnTo>
                    <a:pt x="83465" y="93741"/>
                  </a:lnTo>
                  <a:lnTo>
                    <a:pt x="76607" y="96789"/>
                  </a:lnTo>
                  <a:lnTo>
                    <a:pt x="114313" y="96789"/>
                  </a:lnTo>
                  <a:lnTo>
                    <a:pt x="124960" y="65674"/>
                  </a:lnTo>
                  <a:lnTo>
                    <a:pt x="124922" y="59943"/>
                  </a:lnTo>
                  <a:lnTo>
                    <a:pt x="124008" y="53038"/>
                  </a:lnTo>
                  <a:lnTo>
                    <a:pt x="121819" y="45227"/>
                  </a:lnTo>
                  <a:lnTo>
                    <a:pt x="118676" y="37802"/>
                  </a:lnTo>
                  <a:lnTo>
                    <a:pt x="114771" y="30972"/>
                  </a:lnTo>
                  <a:lnTo>
                    <a:pt x="113745" y="29606"/>
                  </a:lnTo>
                  <a:close/>
                </a:path>
              </a:pathLst>
            </a:custGeom>
            <a:solidFill>
              <a:srgbClr val="000000"/>
            </a:solidFill>
          </p:spPr>
          <p:txBody>
            <a:bodyPr wrap="square" lIns="0" tIns="0" rIns="0" bIns="0" rtlCol="0"/>
            <a:lstStyle/>
            <a:p>
              <a:endParaRPr/>
            </a:p>
          </p:txBody>
        </p:sp>
        <p:pic>
          <p:nvPicPr>
            <p:cNvPr id="140" name="object 140"/>
            <p:cNvPicPr/>
            <p:nvPr/>
          </p:nvPicPr>
          <p:blipFill>
            <a:blip r:embed="rId71" cstate="print"/>
            <a:stretch>
              <a:fillRect/>
            </a:stretch>
          </p:blipFill>
          <p:spPr>
            <a:xfrm>
              <a:off x="9905999" y="4335741"/>
              <a:ext cx="216369" cy="204254"/>
            </a:xfrm>
            <a:prstGeom prst="rect">
              <a:avLst/>
            </a:prstGeom>
          </p:spPr>
        </p:pic>
        <p:sp>
          <p:nvSpPr>
            <p:cNvPr id="141" name="object 141"/>
            <p:cNvSpPr/>
            <p:nvPr/>
          </p:nvSpPr>
          <p:spPr>
            <a:xfrm>
              <a:off x="9966324" y="4380230"/>
              <a:ext cx="138430" cy="127635"/>
            </a:xfrm>
            <a:custGeom>
              <a:avLst/>
              <a:gdLst/>
              <a:ahLst/>
              <a:cxnLst/>
              <a:rect l="l" t="t" r="r" b="b"/>
              <a:pathLst>
                <a:path w="138429" h="127635">
                  <a:moveTo>
                    <a:pt x="35686" y="0"/>
                  </a:moveTo>
                  <a:lnTo>
                    <a:pt x="2921" y="24765"/>
                  </a:lnTo>
                  <a:lnTo>
                    <a:pt x="0" y="32131"/>
                  </a:lnTo>
                  <a:lnTo>
                    <a:pt x="19176" y="47371"/>
                  </a:lnTo>
                  <a:lnTo>
                    <a:pt x="21590" y="42164"/>
                  </a:lnTo>
                  <a:lnTo>
                    <a:pt x="23875" y="38481"/>
                  </a:lnTo>
                  <a:lnTo>
                    <a:pt x="27431" y="34925"/>
                  </a:lnTo>
                  <a:lnTo>
                    <a:pt x="28955" y="34036"/>
                  </a:lnTo>
                  <a:lnTo>
                    <a:pt x="32511" y="33401"/>
                  </a:lnTo>
                  <a:lnTo>
                    <a:pt x="34163" y="33782"/>
                  </a:lnTo>
                  <a:lnTo>
                    <a:pt x="36956" y="35433"/>
                  </a:lnTo>
                  <a:lnTo>
                    <a:pt x="41148" y="39243"/>
                  </a:lnTo>
                  <a:lnTo>
                    <a:pt x="81660" y="79883"/>
                  </a:lnTo>
                  <a:lnTo>
                    <a:pt x="66548" y="94996"/>
                  </a:lnTo>
                  <a:lnTo>
                    <a:pt x="84200" y="112649"/>
                  </a:lnTo>
                  <a:lnTo>
                    <a:pt x="99441" y="97536"/>
                  </a:lnTo>
                  <a:lnTo>
                    <a:pt x="129031" y="127127"/>
                  </a:lnTo>
                  <a:lnTo>
                    <a:pt x="138302" y="91948"/>
                  </a:lnTo>
                  <a:lnTo>
                    <a:pt x="121666" y="75311"/>
                  </a:lnTo>
                  <a:lnTo>
                    <a:pt x="131825" y="65151"/>
                  </a:lnTo>
                  <a:lnTo>
                    <a:pt x="114173" y="47371"/>
                  </a:lnTo>
                  <a:lnTo>
                    <a:pt x="104013" y="57658"/>
                  </a:lnTo>
                  <a:lnTo>
                    <a:pt x="59563" y="13208"/>
                  </a:lnTo>
                  <a:lnTo>
                    <a:pt x="54101" y="8255"/>
                  </a:lnTo>
                  <a:lnTo>
                    <a:pt x="46863" y="3048"/>
                  </a:lnTo>
                  <a:lnTo>
                    <a:pt x="42925" y="1270"/>
                  </a:lnTo>
                  <a:lnTo>
                    <a:pt x="35686" y="0"/>
                  </a:lnTo>
                  <a:close/>
                </a:path>
              </a:pathLst>
            </a:custGeom>
            <a:solidFill>
              <a:srgbClr val="000000"/>
            </a:solidFill>
          </p:spPr>
          <p:txBody>
            <a:bodyPr wrap="square" lIns="0" tIns="0" rIns="0" bIns="0" rtlCol="0"/>
            <a:lstStyle/>
            <a:p>
              <a:endParaRPr/>
            </a:p>
          </p:txBody>
        </p:sp>
        <p:pic>
          <p:nvPicPr>
            <p:cNvPr id="142" name="object 142"/>
            <p:cNvPicPr/>
            <p:nvPr/>
          </p:nvPicPr>
          <p:blipFill>
            <a:blip r:embed="rId72" cstate="print"/>
            <a:stretch>
              <a:fillRect/>
            </a:stretch>
          </p:blipFill>
          <p:spPr>
            <a:xfrm>
              <a:off x="9832847" y="4392129"/>
              <a:ext cx="202755" cy="204254"/>
            </a:xfrm>
            <a:prstGeom prst="rect">
              <a:avLst/>
            </a:prstGeom>
          </p:spPr>
        </p:pic>
        <p:sp>
          <p:nvSpPr>
            <p:cNvPr id="143" name="object 143"/>
            <p:cNvSpPr/>
            <p:nvPr/>
          </p:nvSpPr>
          <p:spPr>
            <a:xfrm>
              <a:off x="9892537" y="4438141"/>
              <a:ext cx="125095" cy="125730"/>
            </a:xfrm>
            <a:custGeom>
              <a:avLst/>
              <a:gdLst/>
              <a:ahLst/>
              <a:cxnLst/>
              <a:rect l="l" t="t" r="r" b="b"/>
              <a:pathLst>
                <a:path w="125095" h="125729">
                  <a:moveTo>
                    <a:pt x="63960" y="0"/>
                  </a:moveTo>
                  <a:lnTo>
                    <a:pt x="26560" y="12535"/>
                  </a:lnTo>
                  <a:lnTo>
                    <a:pt x="1621" y="48263"/>
                  </a:lnTo>
                  <a:lnTo>
                    <a:pt x="0" y="60197"/>
                  </a:lnTo>
                  <a:lnTo>
                    <a:pt x="789" y="72272"/>
                  </a:lnTo>
                  <a:lnTo>
                    <a:pt x="26779" y="113567"/>
                  </a:lnTo>
                  <a:lnTo>
                    <a:pt x="59943" y="125729"/>
                  </a:lnTo>
                  <a:lnTo>
                    <a:pt x="71850" y="125180"/>
                  </a:lnTo>
                  <a:lnTo>
                    <a:pt x="110118" y="102739"/>
                  </a:lnTo>
                  <a:lnTo>
                    <a:pt x="113818" y="97916"/>
                  </a:lnTo>
                  <a:lnTo>
                    <a:pt x="73659" y="97916"/>
                  </a:lnTo>
                  <a:lnTo>
                    <a:pt x="65277" y="97154"/>
                  </a:lnTo>
                  <a:lnTo>
                    <a:pt x="31988" y="69961"/>
                  </a:lnTo>
                  <a:lnTo>
                    <a:pt x="28701" y="48894"/>
                  </a:lnTo>
                  <a:lnTo>
                    <a:pt x="31622" y="41909"/>
                  </a:lnTo>
                  <a:lnTo>
                    <a:pt x="37718" y="36448"/>
                  </a:lnTo>
                  <a:lnTo>
                    <a:pt x="43687" y="30860"/>
                  </a:lnTo>
                  <a:lnTo>
                    <a:pt x="50926" y="28574"/>
                  </a:lnTo>
                  <a:lnTo>
                    <a:pt x="112871" y="28574"/>
                  </a:lnTo>
                  <a:lnTo>
                    <a:pt x="108457" y="23113"/>
                  </a:lnTo>
                  <a:lnTo>
                    <a:pt x="71709" y="765"/>
                  </a:lnTo>
                  <a:lnTo>
                    <a:pt x="63960" y="0"/>
                  </a:lnTo>
                  <a:close/>
                </a:path>
                <a:path w="125095" h="125729">
                  <a:moveTo>
                    <a:pt x="112871" y="28574"/>
                  </a:moveTo>
                  <a:lnTo>
                    <a:pt x="50926" y="28574"/>
                  </a:lnTo>
                  <a:lnTo>
                    <a:pt x="59181" y="29336"/>
                  </a:lnTo>
                  <a:lnTo>
                    <a:pt x="65422" y="30739"/>
                  </a:lnTo>
                  <a:lnTo>
                    <a:pt x="94926" y="62904"/>
                  </a:lnTo>
                  <a:lnTo>
                    <a:pt x="95884" y="77596"/>
                  </a:lnTo>
                  <a:lnTo>
                    <a:pt x="92836" y="84581"/>
                  </a:lnTo>
                  <a:lnTo>
                    <a:pt x="80771" y="95630"/>
                  </a:lnTo>
                  <a:lnTo>
                    <a:pt x="73659" y="97916"/>
                  </a:lnTo>
                  <a:lnTo>
                    <a:pt x="113818" y="97916"/>
                  </a:lnTo>
                  <a:lnTo>
                    <a:pt x="125063" y="66484"/>
                  </a:lnTo>
                  <a:lnTo>
                    <a:pt x="124710" y="58626"/>
                  </a:lnTo>
                  <a:lnTo>
                    <a:pt x="123189" y="50672"/>
                  </a:lnTo>
                  <a:lnTo>
                    <a:pt x="120709" y="42955"/>
                  </a:lnTo>
                  <a:lnTo>
                    <a:pt x="117443" y="35798"/>
                  </a:lnTo>
                  <a:lnTo>
                    <a:pt x="113367" y="29188"/>
                  </a:lnTo>
                  <a:lnTo>
                    <a:pt x="112871" y="28574"/>
                  </a:lnTo>
                  <a:close/>
                </a:path>
              </a:pathLst>
            </a:custGeom>
            <a:solidFill>
              <a:srgbClr val="000000"/>
            </a:solidFill>
          </p:spPr>
          <p:txBody>
            <a:bodyPr wrap="square" lIns="0" tIns="0" rIns="0" bIns="0" rtlCol="0"/>
            <a:lstStyle/>
            <a:p>
              <a:endParaRPr/>
            </a:p>
          </p:txBody>
        </p:sp>
        <p:pic>
          <p:nvPicPr>
            <p:cNvPr id="144" name="object 144"/>
            <p:cNvPicPr/>
            <p:nvPr/>
          </p:nvPicPr>
          <p:blipFill>
            <a:blip r:embed="rId73" cstate="print"/>
            <a:stretch>
              <a:fillRect/>
            </a:stretch>
          </p:blipFill>
          <p:spPr>
            <a:xfrm>
              <a:off x="9622535" y="4518634"/>
              <a:ext cx="316966" cy="313969"/>
            </a:xfrm>
            <a:prstGeom prst="rect">
              <a:avLst/>
            </a:prstGeom>
          </p:spPr>
        </p:pic>
        <p:sp>
          <p:nvSpPr>
            <p:cNvPr id="145" name="object 145"/>
            <p:cNvSpPr/>
            <p:nvPr/>
          </p:nvSpPr>
          <p:spPr>
            <a:xfrm>
              <a:off x="9682860" y="4564252"/>
              <a:ext cx="238760" cy="236854"/>
            </a:xfrm>
            <a:custGeom>
              <a:avLst/>
              <a:gdLst/>
              <a:ahLst/>
              <a:cxnLst/>
              <a:rect l="l" t="t" r="r" b="b"/>
              <a:pathLst>
                <a:path w="238759" h="236854">
                  <a:moveTo>
                    <a:pt x="108458" y="0"/>
                  </a:moveTo>
                  <a:lnTo>
                    <a:pt x="79883" y="21590"/>
                  </a:lnTo>
                  <a:lnTo>
                    <a:pt x="127762" y="138684"/>
                  </a:lnTo>
                  <a:lnTo>
                    <a:pt x="27940" y="60833"/>
                  </a:lnTo>
                  <a:lnTo>
                    <a:pt x="0" y="82042"/>
                  </a:lnTo>
                  <a:lnTo>
                    <a:pt x="67056" y="236474"/>
                  </a:lnTo>
                  <a:lnTo>
                    <a:pt x="93599" y="216408"/>
                  </a:lnTo>
                  <a:lnTo>
                    <a:pt x="44704" y="110109"/>
                  </a:lnTo>
                  <a:lnTo>
                    <a:pt x="136525" y="183896"/>
                  </a:lnTo>
                  <a:lnTo>
                    <a:pt x="167894" y="160147"/>
                  </a:lnTo>
                  <a:lnTo>
                    <a:pt x="123952" y="52578"/>
                  </a:lnTo>
                  <a:lnTo>
                    <a:pt x="211328" y="127254"/>
                  </a:lnTo>
                  <a:lnTo>
                    <a:pt x="238379" y="106807"/>
                  </a:lnTo>
                  <a:lnTo>
                    <a:pt x="108458" y="0"/>
                  </a:lnTo>
                  <a:close/>
                </a:path>
              </a:pathLst>
            </a:custGeom>
            <a:solidFill>
              <a:srgbClr val="000000"/>
            </a:solidFill>
          </p:spPr>
          <p:txBody>
            <a:bodyPr wrap="square" lIns="0" tIns="0" rIns="0" bIns="0" rtlCol="0"/>
            <a:lstStyle/>
            <a:p>
              <a:endParaRPr/>
            </a:p>
          </p:txBody>
        </p:sp>
        <p:pic>
          <p:nvPicPr>
            <p:cNvPr id="146" name="object 146"/>
            <p:cNvPicPr/>
            <p:nvPr/>
          </p:nvPicPr>
          <p:blipFill>
            <a:blip r:embed="rId74" cstate="print"/>
            <a:stretch>
              <a:fillRect/>
            </a:stretch>
          </p:blipFill>
          <p:spPr>
            <a:xfrm>
              <a:off x="9517379" y="4640516"/>
              <a:ext cx="198081" cy="199580"/>
            </a:xfrm>
            <a:prstGeom prst="rect">
              <a:avLst/>
            </a:prstGeom>
          </p:spPr>
        </p:pic>
        <p:sp>
          <p:nvSpPr>
            <p:cNvPr id="147" name="object 147"/>
            <p:cNvSpPr/>
            <p:nvPr/>
          </p:nvSpPr>
          <p:spPr>
            <a:xfrm>
              <a:off x="9577038" y="4685623"/>
              <a:ext cx="120650" cy="123189"/>
            </a:xfrm>
            <a:custGeom>
              <a:avLst/>
              <a:gdLst/>
              <a:ahLst/>
              <a:cxnLst/>
              <a:rect l="l" t="t" r="r" b="b"/>
              <a:pathLst>
                <a:path w="120650" h="123189">
                  <a:moveTo>
                    <a:pt x="103565" y="25695"/>
                  </a:moveTo>
                  <a:lnTo>
                    <a:pt x="50577" y="25695"/>
                  </a:lnTo>
                  <a:lnTo>
                    <a:pt x="64420" y="28997"/>
                  </a:lnTo>
                  <a:lnTo>
                    <a:pt x="70516" y="33696"/>
                  </a:lnTo>
                  <a:lnTo>
                    <a:pt x="75850" y="41316"/>
                  </a:lnTo>
                  <a:lnTo>
                    <a:pt x="10191" y="84496"/>
                  </a:lnTo>
                  <a:lnTo>
                    <a:pt x="20004" y="98214"/>
                  </a:lnTo>
                  <a:lnTo>
                    <a:pt x="30210" y="108896"/>
                  </a:lnTo>
                  <a:lnTo>
                    <a:pt x="40820" y="116554"/>
                  </a:lnTo>
                  <a:lnTo>
                    <a:pt x="51847" y="121199"/>
                  </a:lnTo>
                  <a:lnTo>
                    <a:pt x="62990" y="122961"/>
                  </a:lnTo>
                  <a:lnTo>
                    <a:pt x="74120" y="122152"/>
                  </a:lnTo>
                  <a:lnTo>
                    <a:pt x="85226" y="118770"/>
                  </a:lnTo>
                  <a:lnTo>
                    <a:pt x="96297" y="112817"/>
                  </a:lnTo>
                  <a:lnTo>
                    <a:pt x="105128" y="105745"/>
                  </a:lnTo>
                  <a:lnTo>
                    <a:pt x="111271" y="98339"/>
                  </a:lnTo>
                  <a:lnTo>
                    <a:pt x="70389" y="98339"/>
                  </a:lnTo>
                  <a:lnTo>
                    <a:pt x="64039" y="96815"/>
                  </a:lnTo>
                  <a:lnTo>
                    <a:pt x="57689" y="95418"/>
                  </a:lnTo>
                  <a:lnTo>
                    <a:pt x="51974" y="90846"/>
                  </a:lnTo>
                  <a:lnTo>
                    <a:pt x="46767" y="83480"/>
                  </a:lnTo>
                  <a:lnTo>
                    <a:pt x="85883" y="57699"/>
                  </a:lnTo>
                  <a:lnTo>
                    <a:pt x="118863" y="57699"/>
                  </a:lnTo>
                  <a:lnTo>
                    <a:pt x="118332" y="54461"/>
                  </a:lnTo>
                  <a:lnTo>
                    <a:pt x="113950" y="42558"/>
                  </a:lnTo>
                  <a:lnTo>
                    <a:pt x="107092" y="30394"/>
                  </a:lnTo>
                  <a:lnTo>
                    <a:pt x="103565" y="25695"/>
                  </a:lnTo>
                  <a:close/>
                </a:path>
                <a:path w="120650" h="123189">
                  <a:moveTo>
                    <a:pt x="118863" y="57699"/>
                  </a:moveTo>
                  <a:lnTo>
                    <a:pt x="85883" y="57699"/>
                  </a:lnTo>
                  <a:lnTo>
                    <a:pt x="90709" y="64684"/>
                  </a:lnTo>
                  <a:lnTo>
                    <a:pt x="92614" y="71669"/>
                  </a:lnTo>
                  <a:lnTo>
                    <a:pt x="90582" y="84877"/>
                  </a:lnTo>
                  <a:lnTo>
                    <a:pt x="87280" y="90084"/>
                  </a:lnTo>
                  <a:lnTo>
                    <a:pt x="81565" y="93767"/>
                  </a:lnTo>
                  <a:lnTo>
                    <a:pt x="76231" y="97323"/>
                  </a:lnTo>
                  <a:lnTo>
                    <a:pt x="70389" y="98339"/>
                  </a:lnTo>
                  <a:lnTo>
                    <a:pt x="111271" y="98339"/>
                  </a:lnTo>
                  <a:lnTo>
                    <a:pt x="111982" y="97482"/>
                  </a:lnTo>
                  <a:lnTo>
                    <a:pt x="116836" y="88028"/>
                  </a:lnTo>
                  <a:lnTo>
                    <a:pt x="119665" y="77384"/>
                  </a:lnTo>
                  <a:lnTo>
                    <a:pt x="120237" y="66077"/>
                  </a:lnTo>
                  <a:lnTo>
                    <a:pt x="118863" y="57699"/>
                  </a:lnTo>
                  <a:close/>
                </a:path>
                <a:path w="120650" h="123189">
                  <a:moveTo>
                    <a:pt x="62956" y="0"/>
                  </a:moveTo>
                  <a:lnTo>
                    <a:pt x="25558" y="11090"/>
                  </a:lnTo>
                  <a:lnTo>
                    <a:pt x="1023" y="44013"/>
                  </a:lnTo>
                  <a:lnTo>
                    <a:pt x="0" y="51905"/>
                  </a:lnTo>
                  <a:lnTo>
                    <a:pt x="261" y="60154"/>
                  </a:lnTo>
                  <a:lnTo>
                    <a:pt x="1809" y="68748"/>
                  </a:lnTo>
                  <a:lnTo>
                    <a:pt x="30765" y="55921"/>
                  </a:lnTo>
                  <a:lnTo>
                    <a:pt x="28987" y="50079"/>
                  </a:lnTo>
                  <a:lnTo>
                    <a:pt x="28733" y="45126"/>
                  </a:lnTo>
                  <a:lnTo>
                    <a:pt x="50577" y="25695"/>
                  </a:lnTo>
                  <a:lnTo>
                    <a:pt x="103565" y="25695"/>
                  </a:lnTo>
                  <a:lnTo>
                    <a:pt x="99998" y="20943"/>
                  </a:lnTo>
                  <a:lnTo>
                    <a:pt x="92249" y="13170"/>
                  </a:lnTo>
                  <a:lnTo>
                    <a:pt x="83857" y="7088"/>
                  </a:lnTo>
                  <a:lnTo>
                    <a:pt x="74834" y="2708"/>
                  </a:lnTo>
                  <a:lnTo>
                    <a:pt x="62956" y="0"/>
                  </a:lnTo>
                  <a:close/>
                </a:path>
              </a:pathLst>
            </a:custGeom>
            <a:solidFill>
              <a:srgbClr val="000000"/>
            </a:solidFill>
          </p:spPr>
          <p:txBody>
            <a:bodyPr wrap="square" lIns="0" tIns="0" rIns="0" bIns="0" rtlCol="0"/>
            <a:lstStyle/>
            <a:p>
              <a:endParaRPr/>
            </a:p>
          </p:txBody>
        </p:sp>
        <p:pic>
          <p:nvPicPr>
            <p:cNvPr id="148" name="object 148"/>
            <p:cNvPicPr/>
            <p:nvPr/>
          </p:nvPicPr>
          <p:blipFill>
            <a:blip r:embed="rId75" cstate="print"/>
            <a:stretch>
              <a:fillRect/>
            </a:stretch>
          </p:blipFill>
          <p:spPr>
            <a:xfrm>
              <a:off x="9401555" y="4692421"/>
              <a:ext cx="242316" cy="234670"/>
            </a:xfrm>
            <a:prstGeom prst="rect">
              <a:avLst/>
            </a:prstGeom>
          </p:spPr>
        </p:pic>
        <p:sp>
          <p:nvSpPr>
            <p:cNvPr id="149" name="object 149"/>
            <p:cNvSpPr/>
            <p:nvPr/>
          </p:nvSpPr>
          <p:spPr>
            <a:xfrm>
              <a:off x="9462037" y="4738243"/>
              <a:ext cx="164465" cy="157480"/>
            </a:xfrm>
            <a:custGeom>
              <a:avLst/>
              <a:gdLst/>
              <a:ahLst/>
              <a:cxnLst/>
              <a:rect l="l" t="t" r="r" b="b"/>
              <a:pathLst>
                <a:path w="164465" h="157479">
                  <a:moveTo>
                    <a:pt x="143622" y="106171"/>
                  </a:moveTo>
                  <a:lnTo>
                    <a:pt x="107285" y="106171"/>
                  </a:lnTo>
                  <a:lnTo>
                    <a:pt x="137130" y="156971"/>
                  </a:lnTo>
                  <a:lnTo>
                    <a:pt x="164181" y="141096"/>
                  </a:lnTo>
                  <a:lnTo>
                    <a:pt x="143622" y="106171"/>
                  </a:lnTo>
                  <a:close/>
                </a:path>
                <a:path w="164465" h="157479">
                  <a:moveTo>
                    <a:pt x="50008" y="25145"/>
                  </a:moveTo>
                  <a:lnTo>
                    <a:pt x="8415" y="44481"/>
                  </a:lnTo>
                  <a:lnTo>
                    <a:pt x="0" y="74294"/>
                  </a:lnTo>
                  <a:lnTo>
                    <a:pt x="1605" y="85915"/>
                  </a:lnTo>
                  <a:lnTo>
                    <a:pt x="19925" y="122348"/>
                  </a:lnTo>
                  <a:lnTo>
                    <a:pt x="57213" y="144563"/>
                  </a:lnTo>
                  <a:lnTo>
                    <a:pt x="67010" y="144478"/>
                  </a:lnTo>
                  <a:lnTo>
                    <a:pt x="99855" y="124888"/>
                  </a:lnTo>
                  <a:lnTo>
                    <a:pt x="103733" y="117474"/>
                  </a:lnTo>
                  <a:lnTo>
                    <a:pt x="67534" y="117474"/>
                  </a:lnTo>
                  <a:lnTo>
                    <a:pt x="60295" y="114807"/>
                  </a:lnTo>
                  <a:lnTo>
                    <a:pt x="34942" y="85336"/>
                  </a:lnTo>
                  <a:lnTo>
                    <a:pt x="30942" y="71429"/>
                  </a:lnTo>
                  <a:lnTo>
                    <a:pt x="31085" y="65404"/>
                  </a:lnTo>
                  <a:lnTo>
                    <a:pt x="53961" y="45323"/>
                  </a:lnTo>
                  <a:lnTo>
                    <a:pt x="107803" y="45323"/>
                  </a:lnTo>
                  <a:lnTo>
                    <a:pt x="98691" y="29844"/>
                  </a:lnTo>
                  <a:lnTo>
                    <a:pt x="64867" y="29844"/>
                  </a:lnTo>
                  <a:lnTo>
                    <a:pt x="57501" y="26542"/>
                  </a:lnTo>
                  <a:lnTo>
                    <a:pt x="50008" y="25145"/>
                  </a:lnTo>
                  <a:close/>
                </a:path>
                <a:path w="164465" h="157479">
                  <a:moveTo>
                    <a:pt x="107803" y="45323"/>
                  </a:moveTo>
                  <a:lnTo>
                    <a:pt x="53961" y="45323"/>
                  </a:lnTo>
                  <a:lnTo>
                    <a:pt x="60328" y="46142"/>
                  </a:lnTo>
                  <a:lnTo>
                    <a:pt x="66899" y="48640"/>
                  </a:lnTo>
                  <a:lnTo>
                    <a:pt x="92013" y="83486"/>
                  </a:lnTo>
                  <a:lnTo>
                    <a:pt x="93089" y="89929"/>
                  </a:lnTo>
                  <a:lnTo>
                    <a:pt x="92807" y="95884"/>
                  </a:lnTo>
                  <a:lnTo>
                    <a:pt x="91410" y="103377"/>
                  </a:lnTo>
                  <a:lnTo>
                    <a:pt x="87473" y="109092"/>
                  </a:lnTo>
                  <a:lnTo>
                    <a:pt x="74392" y="116839"/>
                  </a:lnTo>
                  <a:lnTo>
                    <a:pt x="67534" y="117474"/>
                  </a:lnTo>
                  <a:lnTo>
                    <a:pt x="103733" y="117474"/>
                  </a:lnTo>
                  <a:lnTo>
                    <a:pt x="104380" y="116238"/>
                  </a:lnTo>
                  <a:lnTo>
                    <a:pt x="107285" y="106171"/>
                  </a:lnTo>
                  <a:lnTo>
                    <a:pt x="143622" y="106171"/>
                  </a:lnTo>
                  <a:lnTo>
                    <a:pt x="107803" y="45323"/>
                  </a:lnTo>
                  <a:close/>
                </a:path>
                <a:path w="164465" h="157479">
                  <a:moveTo>
                    <a:pt x="81123" y="0"/>
                  </a:moveTo>
                  <a:lnTo>
                    <a:pt x="56104" y="14858"/>
                  </a:lnTo>
                  <a:lnTo>
                    <a:pt x="64867" y="29844"/>
                  </a:lnTo>
                  <a:lnTo>
                    <a:pt x="98691" y="29844"/>
                  </a:lnTo>
                  <a:lnTo>
                    <a:pt x="81123" y="0"/>
                  </a:lnTo>
                  <a:close/>
                </a:path>
              </a:pathLst>
            </a:custGeom>
            <a:solidFill>
              <a:srgbClr val="000000"/>
            </a:solidFill>
          </p:spPr>
          <p:txBody>
            <a:bodyPr wrap="square" lIns="0" tIns="0" rIns="0" bIns="0" rtlCol="0"/>
            <a:lstStyle/>
            <a:p>
              <a:endParaRPr/>
            </a:p>
          </p:txBody>
        </p:sp>
        <p:pic>
          <p:nvPicPr>
            <p:cNvPr id="150" name="object 150"/>
            <p:cNvPicPr/>
            <p:nvPr/>
          </p:nvPicPr>
          <p:blipFill>
            <a:blip r:embed="rId76" cstate="print"/>
            <a:stretch>
              <a:fillRect/>
            </a:stretch>
          </p:blipFill>
          <p:spPr>
            <a:xfrm>
              <a:off x="9185147" y="4779238"/>
              <a:ext cx="240817" cy="268249"/>
            </a:xfrm>
            <a:prstGeom prst="rect">
              <a:avLst/>
            </a:prstGeom>
          </p:spPr>
        </p:pic>
        <p:sp>
          <p:nvSpPr>
            <p:cNvPr id="151" name="object 151"/>
            <p:cNvSpPr/>
            <p:nvPr/>
          </p:nvSpPr>
          <p:spPr>
            <a:xfrm>
              <a:off x="9245218" y="4824857"/>
              <a:ext cx="161925" cy="190500"/>
            </a:xfrm>
            <a:custGeom>
              <a:avLst/>
              <a:gdLst/>
              <a:ahLst/>
              <a:cxnLst/>
              <a:rect l="l" t="t" r="r" b="b"/>
              <a:pathLst>
                <a:path w="161925" h="190500">
                  <a:moveTo>
                    <a:pt x="32384" y="56134"/>
                  </a:moveTo>
                  <a:lnTo>
                    <a:pt x="0" y="71882"/>
                  </a:lnTo>
                  <a:lnTo>
                    <a:pt x="130555" y="190373"/>
                  </a:lnTo>
                  <a:lnTo>
                    <a:pt x="161925" y="175133"/>
                  </a:lnTo>
                  <a:lnTo>
                    <a:pt x="159738" y="148209"/>
                  </a:lnTo>
                  <a:lnTo>
                    <a:pt x="129921" y="148209"/>
                  </a:lnTo>
                  <a:lnTo>
                    <a:pt x="83057" y="103505"/>
                  </a:lnTo>
                  <a:lnTo>
                    <a:pt x="123189" y="83947"/>
                  </a:lnTo>
                  <a:lnTo>
                    <a:pt x="154519" y="83947"/>
                  </a:lnTo>
                  <a:lnTo>
                    <a:pt x="154467" y="83312"/>
                  </a:lnTo>
                  <a:lnTo>
                    <a:pt x="61467" y="83312"/>
                  </a:lnTo>
                  <a:lnTo>
                    <a:pt x="32384" y="56134"/>
                  </a:lnTo>
                  <a:close/>
                </a:path>
                <a:path w="161925" h="190500">
                  <a:moveTo>
                    <a:pt x="154519" y="83947"/>
                  </a:moveTo>
                  <a:lnTo>
                    <a:pt x="123189" y="83947"/>
                  </a:lnTo>
                  <a:lnTo>
                    <a:pt x="129921" y="148209"/>
                  </a:lnTo>
                  <a:lnTo>
                    <a:pt x="159738" y="148209"/>
                  </a:lnTo>
                  <a:lnTo>
                    <a:pt x="154519" y="83947"/>
                  </a:lnTo>
                  <a:close/>
                </a:path>
                <a:path w="161925" h="190500">
                  <a:moveTo>
                    <a:pt x="147700" y="0"/>
                  </a:moveTo>
                  <a:lnTo>
                    <a:pt x="116204" y="15367"/>
                  </a:lnTo>
                  <a:lnTo>
                    <a:pt x="120269" y="54737"/>
                  </a:lnTo>
                  <a:lnTo>
                    <a:pt x="61467" y="83312"/>
                  </a:lnTo>
                  <a:lnTo>
                    <a:pt x="154467" y="83312"/>
                  </a:lnTo>
                  <a:lnTo>
                    <a:pt x="147700" y="0"/>
                  </a:lnTo>
                  <a:close/>
                </a:path>
              </a:pathLst>
            </a:custGeom>
            <a:solidFill>
              <a:srgbClr val="000000"/>
            </a:solidFill>
          </p:spPr>
          <p:txBody>
            <a:bodyPr wrap="square" lIns="0" tIns="0" rIns="0" bIns="0" rtlCol="0"/>
            <a:lstStyle/>
            <a:p>
              <a:endParaRPr/>
            </a:p>
          </p:txBody>
        </p:sp>
        <p:pic>
          <p:nvPicPr>
            <p:cNvPr id="152" name="object 152"/>
            <p:cNvPicPr/>
            <p:nvPr/>
          </p:nvPicPr>
          <p:blipFill>
            <a:blip r:embed="rId77" cstate="print"/>
            <a:stretch>
              <a:fillRect/>
            </a:stretch>
          </p:blipFill>
          <p:spPr>
            <a:xfrm>
              <a:off x="9081515" y="4861597"/>
              <a:ext cx="222529" cy="219544"/>
            </a:xfrm>
            <a:prstGeom prst="rect">
              <a:avLst/>
            </a:prstGeom>
          </p:spPr>
        </p:pic>
        <p:sp>
          <p:nvSpPr>
            <p:cNvPr id="153" name="object 153"/>
            <p:cNvSpPr/>
            <p:nvPr/>
          </p:nvSpPr>
          <p:spPr>
            <a:xfrm>
              <a:off x="9141205" y="4906264"/>
              <a:ext cx="145415" cy="142875"/>
            </a:xfrm>
            <a:custGeom>
              <a:avLst/>
              <a:gdLst/>
              <a:ahLst/>
              <a:cxnLst/>
              <a:rect l="l" t="t" r="r" b="b"/>
              <a:pathLst>
                <a:path w="145415" h="142875">
                  <a:moveTo>
                    <a:pt x="76835" y="0"/>
                  </a:moveTo>
                  <a:lnTo>
                    <a:pt x="38608" y="23875"/>
                  </a:lnTo>
                  <a:lnTo>
                    <a:pt x="33654" y="38100"/>
                  </a:lnTo>
                  <a:lnTo>
                    <a:pt x="26924" y="21717"/>
                  </a:lnTo>
                  <a:lnTo>
                    <a:pt x="0" y="32893"/>
                  </a:lnTo>
                  <a:lnTo>
                    <a:pt x="45339" y="142367"/>
                  </a:lnTo>
                  <a:lnTo>
                    <a:pt x="74295" y="130429"/>
                  </a:lnTo>
                  <a:lnTo>
                    <a:pt x="50960" y="73509"/>
                  </a:lnTo>
                  <a:lnTo>
                    <a:pt x="47831" y="64865"/>
                  </a:lnTo>
                  <a:lnTo>
                    <a:pt x="45868" y="58269"/>
                  </a:lnTo>
                  <a:lnTo>
                    <a:pt x="45085" y="53721"/>
                  </a:lnTo>
                  <a:lnTo>
                    <a:pt x="44958" y="49149"/>
                  </a:lnTo>
                  <a:lnTo>
                    <a:pt x="46227" y="44704"/>
                  </a:lnTo>
                  <a:lnTo>
                    <a:pt x="51816" y="35941"/>
                  </a:lnTo>
                  <a:lnTo>
                    <a:pt x="55625" y="32766"/>
                  </a:lnTo>
                  <a:lnTo>
                    <a:pt x="64897" y="28956"/>
                  </a:lnTo>
                  <a:lnTo>
                    <a:pt x="68961" y="28448"/>
                  </a:lnTo>
                  <a:lnTo>
                    <a:pt x="76200" y="30225"/>
                  </a:lnTo>
                  <a:lnTo>
                    <a:pt x="115950" y="113156"/>
                  </a:lnTo>
                  <a:lnTo>
                    <a:pt x="145034" y="101092"/>
                  </a:lnTo>
                  <a:lnTo>
                    <a:pt x="116332" y="31877"/>
                  </a:lnTo>
                  <a:lnTo>
                    <a:pt x="91186" y="1650"/>
                  </a:lnTo>
                  <a:lnTo>
                    <a:pt x="76835" y="0"/>
                  </a:lnTo>
                  <a:close/>
                </a:path>
              </a:pathLst>
            </a:custGeom>
            <a:solidFill>
              <a:srgbClr val="000000"/>
            </a:solidFill>
          </p:spPr>
          <p:txBody>
            <a:bodyPr wrap="square" lIns="0" tIns="0" rIns="0" bIns="0" rtlCol="0"/>
            <a:lstStyle/>
            <a:p>
              <a:endParaRPr/>
            </a:p>
          </p:txBody>
        </p:sp>
        <p:pic>
          <p:nvPicPr>
            <p:cNvPr id="154" name="object 154"/>
            <p:cNvPicPr/>
            <p:nvPr/>
          </p:nvPicPr>
          <p:blipFill>
            <a:blip r:embed="rId78" cstate="print"/>
            <a:stretch>
              <a:fillRect/>
            </a:stretch>
          </p:blipFill>
          <p:spPr>
            <a:xfrm>
              <a:off x="8953499" y="4911851"/>
              <a:ext cx="211899" cy="260604"/>
            </a:xfrm>
            <a:prstGeom prst="rect">
              <a:avLst/>
            </a:prstGeom>
          </p:spPr>
        </p:pic>
        <p:sp>
          <p:nvSpPr>
            <p:cNvPr id="155" name="object 155"/>
            <p:cNvSpPr/>
            <p:nvPr/>
          </p:nvSpPr>
          <p:spPr>
            <a:xfrm>
              <a:off x="9013189" y="4958254"/>
              <a:ext cx="134620" cy="181610"/>
            </a:xfrm>
            <a:custGeom>
              <a:avLst/>
              <a:gdLst/>
              <a:ahLst/>
              <a:cxnLst/>
              <a:rect l="l" t="t" r="r" b="b"/>
              <a:pathLst>
                <a:path w="134620" h="181610">
                  <a:moveTo>
                    <a:pt x="27558" y="17097"/>
                  </a:moveTo>
                  <a:lnTo>
                    <a:pt x="0" y="26749"/>
                  </a:lnTo>
                  <a:lnTo>
                    <a:pt x="54101" y="181181"/>
                  </a:lnTo>
                  <a:lnTo>
                    <a:pt x="83692" y="170894"/>
                  </a:lnTo>
                  <a:lnTo>
                    <a:pt x="64261" y="115268"/>
                  </a:lnTo>
                  <a:lnTo>
                    <a:pt x="111197" y="115268"/>
                  </a:lnTo>
                  <a:lnTo>
                    <a:pt x="111611" y="115077"/>
                  </a:lnTo>
                  <a:lnTo>
                    <a:pt x="119554" y="109172"/>
                  </a:lnTo>
                  <a:lnTo>
                    <a:pt x="125676" y="102060"/>
                  </a:lnTo>
                  <a:lnTo>
                    <a:pt x="79248" y="102060"/>
                  </a:lnTo>
                  <a:lnTo>
                    <a:pt x="72262" y="101298"/>
                  </a:lnTo>
                  <a:lnTo>
                    <a:pt x="46614" y="63694"/>
                  </a:lnTo>
                  <a:lnTo>
                    <a:pt x="45481" y="56213"/>
                  </a:lnTo>
                  <a:lnTo>
                    <a:pt x="45610" y="49494"/>
                  </a:lnTo>
                  <a:lnTo>
                    <a:pt x="46989" y="43513"/>
                  </a:lnTo>
                  <a:lnTo>
                    <a:pt x="49783" y="36020"/>
                  </a:lnTo>
                  <a:lnTo>
                    <a:pt x="52135" y="33607"/>
                  </a:lnTo>
                  <a:lnTo>
                    <a:pt x="33274" y="33607"/>
                  </a:lnTo>
                  <a:lnTo>
                    <a:pt x="27558" y="17097"/>
                  </a:lnTo>
                  <a:close/>
                </a:path>
                <a:path w="134620" h="181610">
                  <a:moveTo>
                    <a:pt x="111197" y="115268"/>
                  </a:moveTo>
                  <a:lnTo>
                    <a:pt x="64261" y="115268"/>
                  </a:lnTo>
                  <a:lnTo>
                    <a:pt x="73783" y="119530"/>
                  </a:lnTo>
                  <a:lnTo>
                    <a:pt x="83280" y="121650"/>
                  </a:lnTo>
                  <a:lnTo>
                    <a:pt x="92729" y="121626"/>
                  </a:lnTo>
                  <a:lnTo>
                    <a:pt x="102107" y="119459"/>
                  </a:lnTo>
                  <a:lnTo>
                    <a:pt x="111197" y="115268"/>
                  </a:lnTo>
                  <a:close/>
                </a:path>
                <a:path w="134620" h="181610">
                  <a:moveTo>
                    <a:pt x="120614" y="27297"/>
                  </a:moveTo>
                  <a:lnTo>
                    <a:pt x="67700" y="27297"/>
                  </a:lnTo>
                  <a:lnTo>
                    <a:pt x="73834" y="27606"/>
                  </a:lnTo>
                  <a:lnTo>
                    <a:pt x="79754" y="29583"/>
                  </a:lnTo>
                  <a:lnTo>
                    <a:pt x="101752" y="65412"/>
                  </a:lnTo>
                  <a:lnTo>
                    <a:pt x="102790" y="72628"/>
                  </a:lnTo>
                  <a:lnTo>
                    <a:pt x="102566" y="79128"/>
                  </a:lnTo>
                  <a:lnTo>
                    <a:pt x="101091" y="84915"/>
                  </a:lnTo>
                  <a:lnTo>
                    <a:pt x="98298" y="92281"/>
                  </a:lnTo>
                  <a:lnTo>
                    <a:pt x="93471" y="97107"/>
                  </a:lnTo>
                  <a:lnTo>
                    <a:pt x="79248" y="102060"/>
                  </a:lnTo>
                  <a:lnTo>
                    <a:pt x="125676" y="102060"/>
                  </a:lnTo>
                  <a:lnTo>
                    <a:pt x="125950" y="101742"/>
                  </a:lnTo>
                  <a:lnTo>
                    <a:pt x="130809" y="92789"/>
                  </a:lnTo>
                  <a:lnTo>
                    <a:pt x="133764" y="82504"/>
                  </a:lnTo>
                  <a:lnTo>
                    <a:pt x="134445" y="71088"/>
                  </a:lnTo>
                  <a:lnTo>
                    <a:pt x="132863" y="58552"/>
                  </a:lnTo>
                  <a:lnTo>
                    <a:pt x="129031" y="44910"/>
                  </a:lnTo>
                  <a:lnTo>
                    <a:pt x="123578" y="32073"/>
                  </a:lnTo>
                  <a:lnTo>
                    <a:pt x="120614" y="27297"/>
                  </a:lnTo>
                  <a:close/>
                </a:path>
                <a:path w="134620" h="181610">
                  <a:moveTo>
                    <a:pt x="80835" y="0"/>
                  </a:moveTo>
                  <a:lnTo>
                    <a:pt x="39369" y="19002"/>
                  </a:lnTo>
                  <a:lnTo>
                    <a:pt x="33274" y="33607"/>
                  </a:lnTo>
                  <a:lnTo>
                    <a:pt x="52135" y="33607"/>
                  </a:lnTo>
                  <a:lnTo>
                    <a:pt x="54609" y="31067"/>
                  </a:lnTo>
                  <a:lnTo>
                    <a:pt x="61340" y="28654"/>
                  </a:lnTo>
                  <a:lnTo>
                    <a:pt x="67700" y="27297"/>
                  </a:lnTo>
                  <a:lnTo>
                    <a:pt x="120614" y="27297"/>
                  </a:lnTo>
                  <a:lnTo>
                    <a:pt x="116935" y="21367"/>
                  </a:lnTo>
                  <a:lnTo>
                    <a:pt x="109100" y="12781"/>
                  </a:lnTo>
                  <a:lnTo>
                    <a:pt x="100075" y="6302"/>
                  </a:lnTo>
                  <a:lnTo>
                    <a:pt x="90455" y="2061"/>
                  </a:lnTo>
                  <a:lnTo>
                    <a:pt x="80835" y="0"/>
                  </a:lnTo>
                  <a:close/>
                </a:path>
              </a:pathLst>
            </a:custGeom>
            <a:solidFill>
              <a:srgbClr val="000000"/>
            </a:solidFill>
          </p:spPr>
          <p:txBody>
            <a:bodyPr wrap="square" lIns="0" tIns="0" rIns="0" bIns="0" rtlCol="0"/>
            <a:lstStyle/>
            <a:p>
              <a:endParaRPr/>
            </a:p>
          </p:txBody>
        </p:sp>
        <p:pic>
          <p:nvPicPr>
            <p:cNvPr id="156" name="object 156"/>
            <p:cNvPicPr/>
            <p:nvPr/>
          </p:nvPicPr>
          <p:blipFill>
            <a:blip r:embed="rId79" cstate="print"/>
            <a:stretch>
              <a:fillRect/>
            </a:stretch>
          </p:blipFill>
          <p:spPr>
            <a:xfrm>
              <a:off x="8897111" y="4948427"/>
              <a:ext cx="153835" cy="242316"/>
            </a:xfrm>
            <a:prstGeom prst="rect">
              <a:avLst/>
            </a:prstGeom>
          </p:spPr>
        </p:pic>
        <p:pic>
          <p:nvPicPr>
            <p:cNvPr id="157" name="object 157"/>
            <p:cNvPicPr/>
            <p:nvPr/>
          </p:nvPicPr>
          <p:blipFill>
            <a:blip r:embed="rId80" cstate="print"/>
            <a:stretch>
              <a:fillRect/>
            </a:stretch>
          </p:blipFill>
          <p:spPr>
            <a:xfrm>
              <a:off x="8770619" y="4974399"/>
              <a:ext cx="263016" cy="202755"/>
            </a:xfrm>
            <a:prstGeom prst="rect">
              <a:avLst/>
            </a:prstGeom>
          </p:spPr>
        </p:pic>
        <p:sp>
          <p:nvSpPr>
            <p:cNvPr id="158" name="object 158"/>
            <p:cNvSpPr/>
            <p:nvPr/>
          </p:nvSpPr>
          <p:spPr>
            <a:xfrm>
              <a:off x="8830325" y="5019611"/>
              <a:ext cx="123189" cy="124460"/>
            </a:xfrm>
            <a:custGeom>
              <a:avLst/>
              <a:gdLst/>
              <a:ahLst/>
              <a:cxnLst/>
              <a:rect l="l" t="t" r="r" b="b"/>
              <a:pathLst>
                <a:path w="123190" h="124460">
                  <a:moveTo>
                    <a:pt x="61610" y="0"/>
                  </a:moveTo>
                  <a:lnTo>
                    <a:pt x="23495" y="12493"/>
                  </a:lnTo>
                  <a:lnTo>
                    <a:pt x="238" y="52847"/>
                  </a:lnTo>
                  <a:lnTo>
                    <a:pt x="0" y="65025"/>
                  </a:lnTo>
                  <a:lnTo>
                    <a:pt x="2143" y="77787"/>
                  </a:lnTo>
                  <a:lnTo>
                    <a:pt x="29829" y="116268"/>
                  </a:lnTo>
                  <a:lnTo>
                    <a:pt x="64208" y="124251"/>
                  </a:lnTo>
                  <a:lnTo>
                    <a:pt x="76946" y="122110"/>
                  </a:lnTo>
                  <a:lnTo>
                    <a:pt x="110906" y="100909"/>
                  </a:lnTo>
                  <a:lnTo>
                    <a:pt x="111942" y="99377"/>
                  </a:lnTo>
                  <a:lnTo>
                    <a:pt x="62468" y="99377"/>
                  </a:lnTo>
                  <a:lnTo>
                    <a:pt x="55102" y="98107"/>
                  </a:lnTo>
                  <a:lnTo>
                    <a:pt x="31761" y="61319"/>
                  </a:lnTo>
                  <a:lnTo>
                    <a:pt x="31448" y="53832"/>
                  </a:lnTo>
                  <a:lnTo>
                    <a:pt x="32420" y="47083"/>
                  </a:lnTo>
                  <a:lnTo>
                    <a:pt x="60182" y="24828"/>
                  </a:lnTo>
                  <a:lnTo>
                    <a:pt x="110926" y="24828"/>
                  </a:lnTo>
                  <a:lnTo>
                    <a:pt x="109978" y="23233"/>
                  </a:lnTo>
                  <a:lnTo>
                    <a:pt x="77708" y="1587"/>
                  </a:lnTo>
                  <a:lnTo>
                    <a:pt x="69635" y="329"/>
                  </a:lnTo>
                  <a:lnTo>
                    <a:pt x="61610" y="0"/>
                  </a:lnTo>
                  <a:close/>
                </a:path>
                <a:path w="123190" h="124460">
                  <a:moveTo>
                    <a:pt x="110926" y="24828"/>
                  </a:moveTo>
                  <a:lnTo>
                    <a:pt x="60182" y="24828"/>
                  </a:lnTo>
                  <a:lnTo>
                    <a:pt x="67548" y="26225"/>
                  </a:lnTo>
                  <a:lnTo>
                    <a:pt x="74533" y="30797"/>
                  </a:lnTo>
                  <a:lnTo>
                    <a:pt x="91265" y="70453"/>
                  </a:lnTo>
                  <a:lnTo>
                    <a:pt x="90285" y="77144"/>
                  </a:lnTo>
                  <a:lnTo>
                    <a:pt x="87995" y="83121"/>
                  </a:lnTo>
                  <a:lnTo>
                    <a:pt x="84185" y="90614"/>
                  </a:lnTo>
                  <a:lnTo>
                    <a:pt x="78343" y="95313"/>
                  </a:lnTo>
                  <a:lnTo>
                    <a:pt x="62468" y="99377"/>
                  </a:lnTo>
                  <a:lnTo>
                    <a:pt x="111942" y="99377"/>
                  </a:lnTo>
                  <a:lnTo>
                    <a:pt x="122850" y="65025"/>
                  </a:lnTo>
                  <a:lnTo>
                    <a:pt x="122762" y="61319"/>
                  </a:lnTo>
                  <a:lnTo>
                    <a:pt x="122443" y="56118"/>
                  </a:lnTo>
                  <a:lnTo>
                    <a:pt x="121015" y="48450"/>
                  </a:lnTo>
                  <a:lnTo>
                    <a:pt x="118066" y="39044"/>
                  </a:lnTo>
                  <a:lnTo>
                    <a:pt x="114379" y="30638"/>
                  </a:lnTo>
                  <a:lnTo>
                    <a:pt x="110926" y="24828"/>
                  </a:lnTo>
                  <a:close/>
                </a:path>
              </a:pathLst>
            </a:custGeom>
            <a:solidFill>
              <a:srgbClr val="000000"/>
            </a:solidFill>
          </p:spPr>
          <p:txBody>
            <a:bodyPr wrap="square" lIns="0" tIns="0" rIns="0" bIns="0" rtlCol="0"/>
            <a:lstStyle/>
            <a:p>
              <a:endParaRPr/>
            </a:p>
          </p:txBody>
        </p:sp>
        <p:pic>
          <p:nvPicPr>
            <p:cNvPr id="159" name="object 159"/>
            <p:cNvPicPr/>
            <p:nvPr/>
          </p:nvPicPr>
          <p:blipFill>
            <a:blip r:embed="rId81" cstate="print"/>
            <a:stretch>
              <a:fillRect/>
            </a:stretch>
          </p:blipFill>
          <p:spPr>
            <a:xfrm>
              <a:off x="9467087" y="3813098"/>
              <a:ext cx="262102" cy="263601"/>
            </a:xfrm>
            <a:prstGeom prst="rect">
              <a:avLst/>
            </a:prstGeom>
          </p:spPr>
        </p:pic>
        <p:sp>
          <p:nvSpPr>
            <p:cNvPr id="160" name="object 160"/>
            <p:cNvSpPr/>
            <p:nvPr/>
          </p:nvSpPr>
          <p:spPr>
            <a:xfrm>
              <a:off x="9526523" y="3859275"/>
              <a:ext cx="184785" cy="185420"/>
            </a:xfrm>
            <a:custGeom>
              <a:avLst/>
              <a:gdLst/>
              <a:ahLst/>
              <a:cxnLst/>
              <a:rect l="l" t="t" r="r" b="b"/>
              <a:pathLst>
                <a:path w="184784" h="185420">
                  <a:moveTo>
                    <a:pt x="71247" y="0"/>
                  </a:moveTo>
                  <a:lnTo>
                    <a:pt x="26416" y="43053"/>
                  </a:lnTo>
                  <a:lnTo>
                    <a:pt x="2095" y="78914"/>
                  </a:lnTo>
                  <a:lnTo>
                    <a:pt x="0" y="91186"/>
                  </a:lnTo>
                  <a:lnTo>
                    <a:pt x="240" y="99238"/>
                  </a:lnTo>
                  <a:lnTo>
                    <a:pt x="15732" y="138414"/>
                  </a:lnTo>
                  <a:lnTo>
                    <a:pt x="43449" y="167211"/>
                  </a:lnTo>
                  <a:lnTo>
                    <a:pt x="80654" y="184610"/>
                  </a:lnTo>
                  <a:lnTo>
                    <a:pt x="88137" y="185419"/>
                  </a:lnTo>
                  <a:lnTo>
                    <a:pt x="95472" y="185251"/>
                  </a:lnTo>
                  <a:lnTo>
                    <a:pt x="133923" y="166391"/>
                  </a:lnTo>
                  <a:lnTo>
                    <a:pt x="147174" y="153924"/>
                  </a:lnTo>
                  <a:lnTo>
                    <a:pt x="88265" y="153924"/>
                  </a:lnTo>
                  <a:lnTo>
                    <a:pt x="82296" y="152273"/>
                  </a:lnTo>
                  <a:lnTo>
                    <a:pt x="47394" y="123658"/>
                  </a:lnTo>
                  <a:lnTo>
                    <a:pt x="30099" y="93725"/>
                  </a:lnTo>
                  <a:lnTo>
                    <a:pt x="30479" y="88900"/>
                  </a:lnTo>
                  <a:lnTo>
                    <a:pt x="30733" y="84200"/>
                  </a:lnTo>
                  <a:lnTo>
                    <a:pt x="66548" y="42672"/>
                  </a:lnTo>
                  <a:lnTo>
                    <a:pt x="112219" y="42672"/>
                  </a:lnTo>
                  <a:lnTo>
                    <a:pt x="71247" y="0"/>
                  </a:lnTo>
                  <a:close/>
                </a:path>
                <a:path w="184784" h="185420">
                  <a:moveTo>
                    <a:pt x="112219" y="42672"/>
                  </a:moveTo>
                  <a:lnTo>
                    <a:pt x="66548" y="42672"/>
                  </a:lnTo>
                  <a:lnTo>
                    <a:pt x="141477" y="120904"/>
                  </a:lnTo>
                  <a:lnTo>
                    <a:pt x="130715" y="131280"/>
                  </a:lnTo>
                  <a:lnTo>
                    <a:pt x="99314" y="153797"/>
                  </a:lnTo>
                  <a:lnTo>
                    <a:pt x="93852" y="153924"/>
                  </a:lnTo>
                  <a:lnTo>
                    <a:pt x="147174" y="153924"/>
                  </a:lnTo>
                  <a:lnTo>
                    <a:pt x="184530" y="117982"/>
                  </a:lnTo>
                  <a:lnTo>
                    <a:pt x="112219" y="42672"/>
                  </a:lnTo>
                  <a:close/>
                </a:path>
              </a:pathLst>
            </a:custGeom>
            <a:solidFill>
              <a:srgbClr val="000000"/>
            </a:solidFill>
          </p:spPr>
          <p:txBody>
            <a:bodyPr wrap="square" lIns="0" tIns="0" rIns="0" bIns="0" rtlCol="0"/>
            <a:lstStyle/>
            <a:p>
              <a:endParaRPr/>
            </a:p>
          </p:txBody>
        </p:sp>
        <p:pic>
          <p:nvPicPr>
            <p:cNvPr id="161" name="object 161"/>
            <p:cNvPicPr/>
            <p:nvPr/>
          </p:nvPicPr>
          <p:blipFill>
            <a:blip r:embed="rId82" cstate="print"/>
            <a:stretch>
              <a:fillRect/>
            </a:stretch>
          </p:blipFill>
          <p:spPr>
            <a:xfrm>
              <a:off x="9343643" y="3928808"/>
              <a:ext cx="222529" cy="211899"/>
            </a:xfrm>
            <a:prstGeom prst="rect">
              <a:avLst/>
            </a:prstGeom>
          </p:spPr>
        </p:pic>
        <p:pic>
          <p:nvPicPr>
            <p:cNvPr id="162" name="object 162"/>
            <p:cNvPicPr/>
            <p:nvPr/>
          </p:nvPicPr>
          <p:blipFill>
            <a:blip r:embed="rId83" cstate="print"/>
            <a:stretch>
              <a:fillRect/>
            </a:stretch>
          </p:blipFill>
          <p:spPr>
            <a:xfrm>
              <a:off x="9285731" y="3975100"/>
              <a:ext cx="262284" cy="250951"/>
            </a:xfrm>
            <a:prstGeom prst="rect">
              <a:avLst/>
            </a:prstGeom>
          </p:spPr>
        </p:pic>
        <p:sp>
          <p:nvSpPr>
            <p:cNvPr id="163" name="object 163"/>
            <p:cNvSpPr/>
            <p:nvPr/>
          </p:nvSpPr>
          <p:spPr>
            <a:xfrm>
              <a:off x="9344913" y="4055871"/>
              <a:ext cx="130175" cy="137795"/>
            </a:xfrm>
            <a:custGeom>
              <a:avLst/>
              <a:gdLst/>
              <a:ahLst/>
              <a:cxnLst/>
              <a:rect l="l" t="t" r="r" b="b"/>
              <a:pathLst>
                <a:path w="130175" h="137795">
                  <a:moveTo>
                    <a:pt x="39242" y="0"/>
                  </a:moveTo>
                  <a:lnTo>
                    <a:pt x="3809" y="20700"/>
                  </a:lnTo>
                  <a:lnTo>
                    <a:pt x="0" y="27685"/>
                  </a:lnTo>
                  <a:lnTo>
                    <a:pt x="17144" y="45211"/>
                  </a:lnTo>
                  <a:lnTo>
                    <a:pt x="20192" y="40258"/>
                  </a:lnTo>
                  <a:lnTo>
                    <a:pt x="22859" y="36829"/>
                  </a:lnTo>
                  <a:lnTo>
                    <a:pt x="26796" y="33781"/>
                  </a:lnTo>
                  <a:lnTo>
                    <a:pt x="28575" y="33019"/>
                  </a:lnTo>
                  <a:lnTo>
                    <a:pt x="32130" y="32892"/>
                  </a:lnTo>
                  <a:lnTo>
                    <a:pt x="33654" y="33400"/>
                  </a:lnTo>
                  <a:lnTo>
                    <a:pt x="36194" y="35432"/>
                  </a:lnTo>
                  <a:lnTo>
                    <a:pt x="39877" y="39623"/>
                  </a:lnTo>
                  <a:lnTo>
                    <a:pt x="75437" y="84835"/>
                  </a:lnTo>
                  <a:lnTo>
                    <a:pt x="58546" y="98043"/>
                  </a:lnTo>
                  <a:lnTo>
                    <a:pt x="74040" y="117728"/>
                  </a:lnTo>
                  <a:lnTo>
                    <a:pt x="90931" y="104520"/>
                  </a:lnTo>
                  <a:lnTo>
                    <a:pt x="116712" y="137413"/>
                  </a:lnTo>
                  <a:lnTo>
                    <a:pt x="130175" y="103504"/>
                  </a:lnTo>
                  <a:lnTo>
                    <a:pt x="115569" y="84962"/>
                  </a:lnTo>
                  <a:lnTo>
                    <a:pt x="126872" y="76072"/>
                  </a:lnTo>
                  <a:lnTo>
                    <a:pt x="111505" y="56514"/>
                  </a:lnTo>
                  <a:lnTo>
                    <a:pt x="100202" y="65404"/>
                  </a:lnTo>
                  <a:lnTo>
                    <a:pt x="61340" y="16001"/>
                  </a:lnTo>
                  <a:lnTo>
                    <a:pt x="56514" y="10413"/>
                  </a:lnTo>
                  <a:lnTo>
                    <a:pt x="49910" y="4444"/>
                  </a:lnTo>
                  <a:lnTo>
                    <a:pt x="46227" y="2158"/>
                  </a:lnTo>
                  <a:lnTo>
                    <a:pt x="39242" y="0"/>
                  </a:lnTo>
                  <a:close/>
                </a:path>
              </a:pathLst>
            </a:custGeom>
            <a:solidFill>
              <a:srgbClr val="000000"/>
            </a:solidFill>
          </p:spPr>
          <p:txBody>
            <a:bodyPr wrap="square" lIns="0" tIns="0" rIns="0" bIns="0" rtlCol="0"/>
            <a:lstStyle/>
            <a:p>
              <a:endParaRPr/>
            </a:p>
          </p:txBody>
        </p:sp>
        <p:pic>
          <p:nvPicPr>
            <p:cNvPr id="164" name="object 164"/>
            <p:cNvPicPr/>
            <p:nvPr/>
          </p:nvPicPr>
          <p:blipFill>
            <a:blip r:embed="rId84" cstate="print"/>
            <a:stretch>
              <a:fillRect/>
            </a:stretch>
          </p:blipFill>
          <p:spPr>
            <a:xfrm>
              <a:off x="9188195" y="4052252"/>
              <a:ext cx="221043" cy="211899"/>
            </a:xfrm>
            <a:prstGeom prst="rect">
              <a:avLst/>
            </a:prstGeom>
          </p:spPr>
        </p:pic>
        <p:sp>
          <p:nvSpPr>
            <p:cNvPr id="165" name="object 165"/>
            <p:cNvSpPr/>
            <p:nvPr/>
          </p:nvSpPr>
          <p:spPr>
            <a:xfrm>
              <a:off x="9248139" y="4098452"/>
              <a:ext cx="142875" cy="133985"/>
            </a:xfrm>
            <a:custGeom>
              <a:avLst/>
              <a:gdLst/>
              <a:ahLst/>
              <a:cxnLst/>
              <a:rect l="l" t="t" r="r" b="b"/>
              <a:pathLst>
                <a:path w="142875" h="133985">
                  <a:moveTo>
                    <a:pt x="25145" y="35143"/>
                  </a:moveTo>
                  <a:lnTo>
                    <a:pt x="0" y="53431"/>
                  </a:lnTo>
                  <a:lnTo>
                    <a:pt x="5587" y="56352"/>
                  </a:lnTo>
                  <a:lnTo>
                    <a:pt x="10286" y="59527"/>
                  </a:lnTo>
                  <a:lnTo>
                    <a:pt x="17652" y="66385"/>
                  </a:lnTo>
                  <a:lnTo>
                    <a:pt x="22605" y="72354"/>
                  </a:lnTo>
                  <a:lnTo>
                    <a:pt x="28701" y="80736"/>
                  </a:lnTo>
                  <a:lnTo>
                    <a:pt x="49910" y="110581"/>
                  </a:lnTo>
                  <a:lnTo>
                    <a:pt x="55651" y="118060"/>
                  </a:lnTo>
                  <a:lnTo>
                    <a:pt x="81406" y="133949"/>
                  </a:lnTo>
                  <a:lnTo>
                    <a:pt x="88900" y="132552"/>
                  </a:lnTo>
                  <a:lnTo>
                    <a:pt x="125567" y="111492"/>
                  </a:lnTo>
                  <a:lnTo>
                    <a:pt x="132360" y="104612"/>
                  </a:lnTo>
                  <a:lnTo>
                    <a:pt x="92836" y="104612"/>
                  </a:lnTo>
                  <a:lnTo>
                    <a:pt x="88900" y="104358"/>
                  </a:lnTo>
                  <a:lnTo>
                    <a:pt x="84962" y="103977"/>
                  </a:lnTo>
                  <a:lnTo>
                    <a:pt x="81279" y="101310"/>
                  </a:lnTo>
                  <a:lnTo>
                    <a:pt x="77724" y="96484"/>
                  </a:lnTo>
                  <a:lnTo>
                    <a:pt x="75945" y="93944"/>
                  </a:lnTo>
                  <a:lnTo>
                    <a:pt x="78992" y="89495"/>
                  </a:lnTo>
                  <a:lnTo>
                    <a:pt x="83359" y="83974"/>
                  </a:lnTo>
                  <a:lnTo>
                    <a:pt x="89012" y="77434"/>
                  </a:lnTo>
                  <a:lnTo>
                    <a:pt x="63880" y="77434"/>
                  </a:lnTo>
                  <a:lnTo>
                    <a:pt x="60325" y="72354"/>
                  </a:lnTo>
                  <a:lnTo>
                    <a:pt x="55879" y="66258"/>
                  </a:lnTo>
                  <a:lnTo>
                    <a:pt x="53212" y="61940"/>
                  </a:lnTo>
                  <a:lnTo>
                    <a:pt x="52324" y="59273"/>
                  </a:lnTo>
                  <a:lnTo>
                    <a:pt x="50800" y="55209"/>
                  </a:lnTo>
                  <a:lnTo>
                    <a:pt x="50838" y="50891"/>
                  </a:lnTo>
                  <a:lnTo>
                    <a:pt x="52196" y="46446"/>
                  </a:lnTo>
                  <a:lnTo>
                    <a:pt x="53277" y="43271"/>
                  </a:lnTo>
                  <a:lnTo>
                    <a:pt x="36067" y="43271"/>
                  </a:lnTo>
                  <a:lnTo>
                    <a:pt x="33019" y="40985"/>
                  </a:lnTo>
                  <a:lnTo>
                    <a:pt x="29717" y="38318"/>
                  </a:lnTo>
                  <a:lnTo>
                    <a:pt x="27050" y="36413"/>
                  </a:lnTo>
                  <a:lnTo>
                    <a:pt x="25145" y="35143"/>
                  </a:lnTo>
                  <a:close/>
                </a:path>
                <a:path w="142875" h="133985">
                  <a:moveTo>
                    <a:pt x="138937" y="60797"/>
                  </a:moveTo>
                  <a:lnTo>
                    <a:pt x="112902" y="73370"/>
                  </a:lnTo>
                  <a:lnTo>
                    <a:pt x="114553" y="78958"/>
                  </a:lnTo>
                  <a:lnTo>
                    <a:pt x="114680" y="83530"/>
                  </a:lnTo>
                  <a:lnTo>
                    <a:pt x="92836" y="104612"/>
                  </a:lnTo>
                  <a:lnTo>
                    <a:pt x="132360" y="104612"/>
                  </a:lnTo>
                  <a:lnTo>
                    <a:pt x="137275" y="97915"/>
                  </a:lnTo>
                  <a:lnTo>
                    <a:pt x="140461" y="91150"/>
                  </a:lnTo>
                  <a:lnTo>
                    <a:pt x="142081" y="84175"/>
                  </a:lnTo>
                  <a:lnTo>
                    <a:pt x="142366" y="76783"/>
                  </a:lnTo>
                  <a:lnTo>
                    <a:pt x="141301" y="68925"/>
                  </a:lnTo>
                  <a:lnTo>
                    <a:pt x="138937" y="60797"/>
                  </a:lnTo>
                  <a:close/>
                </a:path>
                <a:path w="142875" h="133985">
                  <a:moveTo>
                    <a:pt x="115548" y="28285"/>
                  </a:moveTo>
                  <a:lnTo>
                    <a:pt x="70484" y="28285"/>
                  </a:lnTo>
                  <a:lnTo>
                    <a:pt x="75056" y="29047"/>
                  </a:lnTo>
                  <a:lnTo>
                    <a:pt x="79501" y="29682"/>
                  </a:lnTo>
                  <a:lnTo>
                    <a:pt x="83057" y="31714"/>
                  </a:lnTo>
                  <a:lnTo>
                    <a:pt x="85725" y="35270"/>
                  </a:lnTo>
                  <a:lnTo>
                    <a:pt x="88264" y="38953"/>
                  </a:lnTo>
                  <a:lnTo>
                    <a:pt x="88773" y="43144"/>
                  </a:lnTo>
                  <a:lnTo>
                    <a:pt x="87121" y="47843"/>
                  </a:lnTo>
                  <a:lnTo>
                    <a:pt x="86105" y="50891"/>
                  </a:lnTo>
                  <a:lnTo>
                    <a:pt x="82550" y="55717"/>
                  </a:lnTo>
                  <a:lnTo>
                    <a:pt x="70561" y="68986"/>
                  </a:lnTo>
                  <a:lnTo>
                    <a:pt x="66420" y="74005"/>
                  </a:lnTo>
                  <a:lnTo>
                    <a:pt x="63880" y="77434"/>
                  </a:lnTo>
                  <a:lnTo>
                    <a:pt x="89012" y="77434"/>
                  </a:lnTo>
                  <a:lnTo>
                    <a:pt x="115061" y="43652"/>
                  </a:lnTo>
                  <a:lnTo>
                    <a:pt x="116331" y="37683"/>
                  </a:lnTo>
                  <a:lnTo>
                    <a:pt x="115548" y="28285"/>
                  </a:lnTo>
                  <a:close/>
                </a:path>
                <a:path w="142875" h="133985">
                  <a:moveTo>
                    <a:pt x="78662" y="0"/>
                  </a:moveTo>
                  <a:lnTo>
                    <a:pt x="39750" y="29428"/>
                  </a:lnTo>
                  <a:lnTo>
                    <a:pt x="36067" y="43271"/>
                  </a:lnTo>
                  <a:lnTo>
                    <a:pt x="53277" y="43271"/>
                  </a:lnTo>
                  <a:lnTo>
                    <a:pt x="54228" y="40477"/>
                  </a:lnTo>
                  <a:lnTo>
                    <a:pt x="57530" y="35778"/>
                  </a:lnTo>
                  <a:lnTo>
                    <a:pt x="62102" y="32476"/>
                  </a:lnTo>
                  <a:lnTo>
                    <a:pt x="66166" y="29428"/>
                  </a:lnTo>
                  <a:lnTo>
                    <a:pt x="70484" y="28285"/>
                  </a:lnTo>
                  <a:lnTo>
                    <a:pt x="115548" y="28285"/>
                  </a:lnTo>
                  <a:lnTo>
                    <a:pt x="115315" y="25491"/>
                  </a:lnTo>
                  <a:lnTo>
                    <a:pt x="85851" y="91"/>
                  </a:lnTo>
                  <a:lnTo>
                    <a:pt x="78662" y="0"/>
                  </a:lnTo>
                  <a:close/>
                </a:path>
              </a:pathLst>
            </a:custGeom>
            <a:solidFill>
              <a:srgbClr val="000000"/>
            </a:solidFill>
          </p:spPr>
          <p:txBody>
            <a:bodyPr wrap="square" lIns="0" tIns="0" rIns="0" bIns="0" rtlCol="0"/>
            <a:lstStyle/>
            <a:p>
              <a:endParaRPr/>
            </a:p>
          </p:txBody>
        </p:sp>
        <p:pic>
          <p:nvPicPr>
            <p:cNvPr id="166" name="object 166"/>
            <p:cNvPicPr/>
            <p:nvPr/>
          </p:nvPicPr>
          <p:blipFill>
            <a:blip r:embed="rId85" cstate="print"/>
            <a:stretch>
              <a:fillRect/>
            </a:stretch>
          </p:blipFill>
          <p:spPr>
            <a:xfrm>
              <a:off x="9096755" y="4116298"/>
              <a:ext cx="243814" cy="231673"/>
            </a:xfrm>
            <a:prstGeom prst="rect">
              <a:avLst/>
            </a:prstGeom>
          </p:spPr>
        </p:pic>
        <p:sp>
          <p:nvSpPr>
            <p:cNvPr id="167" name="object 167"/>
            <p:cNvSpPr/>
            <p:nvPr/>
          </p:nvSpPr>
          <p:spPr>
            <a:xfrm>
              <a:off x="9155937" y="4161790"/>
              <a:ext cx="167005" cy="154305"/>
            </a:xfrm>
            <a:custGeom>
              <a:avLst/>
              <a:gdLst/>
              <a:ahLst/>
              <a:cxnLst/>
              <a:rect l="l" t="t" r="r" b="b"/>
              <a:pathLst>
                <a:path w="167004" h="154304">
                  <a:moveTo>
                    <a:pt x="145954" y="104775"/>
                  </a:moveTo>
                  <a:lnTo>
                    <a:pt x="108584" y="104775"/>
                  </a:lnTo>
                  <a:lnTo>
                    <a:pt x="140715" y="154305"/>
                  </a:lnTo>
                  <a:lnTo>
                    <a:pt x="167004" y="137160"/>
                  </a:lnTo>
                  <a:lnTo>
                    <a:pt x="145954" y="104775"/>
                  </a:lnTo>
                  <a:close/>
                </a:path>
                <a:path w="167004" h="154304">
                  <a:moveTo>
                    <a:pt x="47751" y="26416"/>
                  </a:moveTo>
                  <a:lnTo>
                    <a:pt x="7080" y="47609"/>
                  </a:lnTo>
                  <a:lnTo>
                    <a:pt x="0" y="77698"/>
                  </a:lnTo>
                  <a:lnTo>
                    <a:pt x="2095" y="89233"/>
                  </a:lnTo>
                  <a:lnTo>
                    <a:pt x="22000" y="124886"/>
                  </a:lnTo>
                  <a:lnTo>
                    <a:pt x="60215" y="145432"/>
                  </a:lnTo>
                  <a:lnTo>
                    <a:pt x="69992" y="144922"/>
                  </a:lnTo>
                  <a:lnTo>
                    <a:pt x="102012" y="123856"/>
                  </a:lnTo>
                  <a:lnTo>
                    <a:pt x="104809" y="117856"/>
                  </a:lnTo>
                  <a:lnTo>
                    <a:pt x="69341" y="117856"/>
                  </a:lnTo>
                  <a:lnTo>
                    <a:pt x="61975" y="115443"/>
                  </a:lnTo>
                  <a:lnTo>
                    <a:pt x="35377" y="87153"/>
                  </a:lnTo>
                  <a:lnTo>
                    <a:pt x="30805" y="73437"/>
                  </a:lnTo>
                  <a:lnTo>
                    <a:pt x="30822" y="66675"/>
                  </a:lnTo>
                  <a:lnTo>
                    <a:pt x="52641" y="46402"/>
                  </a:lnTo>
                  <a:lnTo>
                    <a:pt x="108012" y="46402"/>
                  </a:lnTo>
                  <a:lnTo>
                    <a:pt x="97662" y="30480"/>
                  </a:lnTo>
                  <a:lnTo>
                    <a:pt x="62864" y="30480"/>
                  </a:lnTo>
                  <a:lnTo>
                    <a:pt x="55244" y="27432"/>
                  </a:lnTo>
                  <a:lnTo>
                    <a:pt x="47751" y="26416"/>
                  </a:lnTo>
                  <a:close/>
                </a:path>
                <a:path w="167004" h="154304">
                  <a:moveTo>
                    <a:pt x="108012" y="46402"/>
                  </a:moveTo>
                  <a:lnTo>
                    <a:pt x="52641" y="46402"/>
                  </a:lnTo>
                  <a:lnTo>
                    <a:pt x="59019" y="46936"/>
                  </a:lnTo>
                  <a:lnTo>
                    <a:pt x="65658" y="49149"/>
                  </a:lnTo>
                  <a:lnTo>
                    <a:pt x="92328" y="82835"/>
                  </a:lnTo>
                  <a:lnTo>
                    <a:pt x="93666" y="89193"/>
                  </a:lnTo>
                  <a:lnTo>
                    <a:pt x="93598" y="95123"/>
                  </a:lnTo>
                  <a:lnTo>
                    <a:pt x="69341" y="117856"/>
                  </a:lnTo>
                  <a:lnTo>
                    <a:pt x="104809" y="117856"/>
                  </a:lnTo>
                  <a:lnTo>
                    <a:pt x="106132" y="115018"/>
                  </a:lnTo>
                  <a:lnTo>
                    <a:pt x="108584" y="104775"/>
                  </a:lnTo>
                  <a:lnTo>
                    <a:pt x="145954" y="104775"/>
                  </a:lnTo>
                  <a:lnTo>
                    <a:pt x="108012" y="46402"/>
                  </a:lnTo>
                  <a:close/>
                </a:path>
                <a:path w="167004" h="154304">
                  <a:moveTo>
                    <a:pt x="77850" y="0"/>
                  </a:moveTo>
                  <a:lnTo>
                    <a:pt x="53339" y="15875"/>
                  </a:lnTo>
                  <a:lnTo>
                    <a:pt x="62864" y="30480"/>
                  </a:lnTo>
                  <a:lnTo>
                    <a:pt x="97662" y="30480"/>
                  </a:lnTo>
                  <a:lnTo>
                    <a:pt x="77850" y="0"/>
                  </a:lnTo>
                  <a:close/>
                </a:path>
              </a:pathLst>
            </a:custGeom>
            <a:solidFill>
              <a:srgbClr val="000000"/>
            </a:solidFill>
          </p:spPr>
          <p:txBody>
            <a:bodyPr wrap="square" lIns="0" tIns="0" rIns="0" bIns="0" rtlCol="0"/>
            <a:lstStyle/>
            <a:p>
              <a:endParaRPr/>
            </a:p>
          </p:txBody>
        </p:sp>
        <p:pic>
          <p:nvPicPr>
            <p:cNvPr id="168" name="object 168"/>
            <p:cNvPicPr/>
            <p:nvPr/>
          </p:nvPicPr>
          <p:blipFill>
            <a:blip r:embed="rId86" cstate="print"/>
            <a:stretch>
              <a:fillRect/>
            </a:stretch>
          </p:blipFill>
          <p:spPr>
            <a:xfrm>
              <a:off x="8968739" y="4197134"/>
              <a:ext cx="217868" cy="210400"/>
            </a:xfrm>
            <a:prstGeom prst="rect">
              <a:avLst/>
            </a:prstGeom>
          </p:spPr>
        </p:pic>
        <p:sp>
          <p:nvSpPr>
            <p:cNvPr id="169" name="object 169"/>
            <p:cNvSpPr/>
            <p:nvPr/>
          </p:nvSpPr>
          <p:spPr>
            <a:xfrm>
              <a:off x="9028937" y="4242343"/>
              <a:ext cx="139700" cy="133985"/>
            </a:xfrm>
            <a:custGeom>
              <a:avLst/>
              <a:gdLst/>
              <a:ahLst/>
              <a:cxnLst/>
              <a:rect l="l" t="t" r="r" b="b"/>
              <a:pathLst>
                <a:path w="139700" h="133985">
                  <a:moveTo>
                    <a:pt x="26923" y="29555"/>
                  </a:moveTo>
                  <a:lnTo>
                    <a:pt x="0" y="45176"/>
                  </a:lnTo>
                  <a:lnTo>
                    <a:pt x="5333" y="48732"/>
                  </a:lnTo>
                  <a:lnTo>
                    <a:pt x="9525" y="52288"/>
                  </a:lnTo>
                  <a:lnTo>
                    <a:pt x="43814" y="107152"/>
                  </a:lnTo>
                  <a:lnTo>
                    <a:pt x="48789" y="115123"/>
                  </a:lnTo>
                  <a:lnTo>
                    <a:pt x="72770" y="133568"/>
                  </a:lnTo>
                  <a:lnTo>
                    <a:pt x="80390" y="132933"/>
                  </a:lnTo>
                  <a:lnTo>
                    <a:pt x="119048" y="115726"/>
                  </a:lnTo>
                  <a:lnTo>
                    <a:pt x="130142" y="105501"/>
                  </a:lnTo>
                  <a:lnTo>
                    <a:pt x="87121" y="105501"/>
                  </a:lnTo>
                  <a:lnTo>
                    <a:pt x="83311" y="104866"/>
                  </a:lnTo>
                  <a:lnTo>
                    <a:pt x="79375" y="104104"/>
                  </a:lnTo>
                  <a:lnTo>
                    <a:pt x="75945" y="101183"/>
                  </a:lnTo>
                  <a:lnTo>
                    <a:pt x="73025" y="95849"/>
                  </a:lnTo>
                  <a:lnTo>
                    <a:pt x="71373" y="93182"/>
                  </a:lnTo>
                  <a:lnTo>
                    <a:pt x="74850" y="89088"/>
                  </a:lnTo>
                  <a:lnTo>
                    <a:pt x="79755" y="84054"/>
                  </a:lnTo>
                  <a:lnTo>
                    <a:pt x="86090" y="78091"/>
                  </a:lnTo>
                  <a:lnTo>
                    <a:pt x="88980" y="75529"/>
                  </a:lnTo>
                  <a:lnTo>
                    <a:pt x="61213" y="75529"/>
                  </a:lnTo>
                  <a:lnTo>
                    <a:pt x="58038" y="70068"/>
                  </a:lnTo>
                  <a:lnTo>
                    <a:pt x="54228" y="63591"/>
                  </a:lnTo>
                  <a:lnTo>
                    <a:pt x="52069" y="59019"/>
                  </a:lnTo>
                  <a:lnTo>
                    <a:pt x="51339" y="55844"/>
                  </a:lnTo>
                  <a:lnTo>
                    <a:pt x="50482" y="52415"/>
                  </a:lnTo>
                  <a:lnTo>
                    <a:pt x="50486" y="51399"/>
                  </a:lnTo>
                  <a:lnTo>
                    <a:pt x="50800" y="47843"/>
                  </a:lnTo>
                  <a:lnTo>
                    <a:pt x="54851" y="38699"/>
                  </a:lnTo>
                  <a:lnTo>
                    <a:pt x="36956" y="38699"/>
                  </a:lnTo>
                  <a:lnTo>
                    <a:pt x="36448" y="38318"/>
                  </a:lnTo>
                  <a:lnTo>
                    <a:pt x="35559" y="37429"/>
                  </a:lnTo>
                  <a:lnTo>
                    <a:pt x="34162" y="36159"/>
                  </a:lnTo>
                  <a:lnTo>
                    <a:pt x="31114" y="33111"/>
                  </a:lnTo>
                  <a:lnTo>
                    <a:pt x="28701" y="30952"/>
                  </a:lnTo>
                  <a:lnTo>
                    <a:pt x="26923" y="29555"/>
                  </a:lnTo>
                  <a:close/>
                </a:path>
                <a:path w="139700" h="133985">
                  <a:moveTo>
                    <a:pt x="137413" y="66639"/>
                  </a:moveTo>
                  <a:lnTo>
                    <a:pt x="110235" y="76545"/>
                  </a:lnTo>
                  <a:lnTo>
                    <a:pt x="111378" y="82260"/>
                  </a:lnTo>
                  <a:lnTo>
                    <a:pt x="110997" y="86832"/>
                  </a:lnTo>
                  <a:lnTo>
                    <a:pt x="109473" y="90261"/>
                  </a:lnTo>
                  <a:lnTo>
                    <a:pt x="107822" y="93817"/>
                  </a:lnTo>
                  <a:lnTo>
                    <a:pt x="104647" y="96865"/>
                  </a:lnTo>
                  <a:lnTo>
                    <a:pt x="99821" y="99659"/>
                  </a:lnTo>
                  <a:lnTo>
                    <a:pt x="92709" y="103850"/>
                  </a:lnTo>
                  <a:lnTo>
                    <a:pt x="87121" y="105501"/>
                  </a:lnTo>
                  <a:lnTo>
                    <a:pt x="130142" y="105501"/>
                  </a:lnTo>
                  <a:lnTo>
                    <a:pt x="132038" y="103395"/>
                  </a:lnTo>
                  <a:lnTo>
                    <a:pt x="135889" y="96992"/>
                  </a:lnTo>
                  <a:lnTo>
                    <a:pt x="138271" y="90177"/>
                  </a:lnTo>
                  <a:lnTo>
                    <a:pt x="139319" y="82863"/>
                  </a:lnTo>
                  <a:lnTo>
                    <a:pt x="139033" y="75025"/>
                  </a:lnTo>
                  <a:lnTo>
                    <a:pt x="137413" y="66639"/>
                  </a:lnTo>
                  <a:close/>
                </a:path>
                <a:path w="139700" h="133985">
                  <a:moveTo>
                    <a:pt x="117053" y="27396"/>
                  </a:moveTo>
                  <a:lnTo>
                    <a:pt x="72643" y="27396"/>
                  </a:lnTo>
                  <a:lnTo>
                    <a:pt x="77088" y="28539"/>
                  </a:lnTo>
                  <a:lnTo>
                    <a:pt x="81533" y="29555"/>
                  </a:lnTo>
                  <a:lnTo>
                    <a:pt x="84835" y="32095"/>
                  </a:lnTo>
                  <a:lnTo>
                    <a:pt x="86994" y="35905"/>
                  </a:lnTo>
                  <a:lnTo>
                    <a:pt x="89280" y="39715"/>
                  </a:lnTo>
                  <a:lnTo>
                    <a:pt x="89407" y="43906"/>
                  </a:lnTo>
                  <a:lnTo>
                    <a:pt x="85851" y="51399"/>
                  </a:lnTo>
                  <a:lnTo>
                    <a:pt x="81914" y="55844"/>
                  </a:lnTo>
                  <a:lnTo>
                    <a:pt x="68706" y="67782"/>
                  </a:lnTo>
                  <a:lnTo>
                    <a:pt x="64007" y="72354"/>
                  </a:lnTo>
                  <a:lnTo>
                    <a:pt x="61213" y="75529"/>
                  </a:lnTo>
                  <a:lnTo>
                    <a:pt x="88980" y="75529"/>
                  </a:lnTo>
                  <a:lnTo>
                    <a:pt x="115442" y="47081"/>
                  </a:lnTo>
                  <a:lnTo>
                    <a:pt x="117475" y="29047"/>
                  </a:lnTo>
                  <a:lnTo>
                    <a:pt x="117053" y="27396"/>
                  </a:lnTo>
                  <a:close/>
                </a:path>
                <a:path w="139700" h="133985">
                  <a:moveTo>
                    <a:pt x="83657" y="0"/>
                  </a:moveTo>
                  <a:lnTo>
                    <a:pt x="45973" y="19903"/>
                  </a:lnTo>
                  <a:lnTo>
                    <a:pt x="36956" y="38699"/>
                  </a:lnTo>
                  <a:lnTo>
                    <a:pt x="54851" y="38699"/>
                  </a:lnTo>
                  <a:lnTo>
                    <a:pt x="55244" y="37810"/>
                  </a:lnTo>
                  <a:lnTo>
                    <a:pt x="58927" y="33492"/>
                  </a:lnTo>
                  <a:lnTo>
                    <a:pt x="68198" y="28031"/>
                  </a:lnTo>
                  <a:lnTo>
                    <a:pt x="72643" y="27396"/>
                  </a:lnTo>
                  <a:lnTo>
                    <a:pt x="117053" y="27396"/>
                  </a:lnTo>
                  <a:lnTo>
                    <a:pt x="115950" y="23078"/>
                  </a:lnTo>
                  <a:lnTo>
                    <a:pt x="90804" y="853"/>
                  </a:lnTo>
                  <a:lnTo>
                    <a:pt x="83657" y="0"/>
                  </a:lnTo>
                  <a:close/>
                </a:path>
              </a:pathLst>
            </a:custGeom>
            <a:solidFill>
              <a:srgbClr val="000000"/>
            </a:solidFill>
          </p:spPr>
          <p:txBody>
            <a:bodyPr wrap="square" lIns="0" tIns="0" rIns="0" bIns="0" rtlCol="0"/>
            <a:lstStyle/>
            <a:p>
              <a:endParaRPr/>
            </a:p>
          </p:txBody>
        </p:sp>
        <p:pic>
          <p:nvPicPr>
            <p:cNvPr id="170" name="object 170"/>
            <p:cNvPicPr/>
            <p:nvPr/>
          </p:nvPicPr>
          <p:blipFill>
            <a:blip r:embed="rId87" cstate="print"/>
            <a:stretch>
              <a:fillRect/>
            </a:stretch>
          </p:blipFill>
          <p:spPr>
            <a:xfrm>
              <a:off x="8875775" y="4261103"/>
              <a:ext cx="202755" cy="205739"/>
            </a:xfrm>
            <a:prstGeom prst="rect">
              <a:avLst/>
            </a:prstGeom>
          </p:spPr>
        </p:pic>
        <p:sp>
          <p:nvSpPr>
            <p:cNvPr id="171" name="object 171"/>
            <p:cNvSpPr/>
            <p:nvPr/>
          </p:nvSpPr>
          <p:spPr>
            <a:xfrm>
              <a:off x="8936132" y="4306280"/>
              <a:ext cx="124460" cy="128270"/>
            </a:xfrm>
            <a:custGeom>
              <a:avLst/>
              <a:gdLst/>
              <a:ahLst/>
              <a:cxnLst/>
              <a:rect l="l" t="t" r="r" b="b"/>
              <a:pathLst>
                <a:path w="124459" h="128270">
                  <a:moveTo>
                    <a:pt x="63321" y="0"/>
                  </a:moveTo>
                  <a:lnTo>
                    <a:pt x="22734" y="15561"/>
                  </a:lnTo>
                  <a:lnTo>
                    <a:pt x="0" y="54217"/>
                  </a:lnTo>
                  <a:lnTo>
                    <a:pt x="1071" y="61870"/>
                  </a:lnTo>
                  <a:lnTo>
                    <a:pt x="30404" y="86270"/>
                  </a:lnTo>
                  <a:lnTo>
                    <a:pt x="39020" y="85903"/>
                  </a:lnTo>
                  <a:lnTo>
                    <a:pt x="49160" y="84417"/>
                  </a:lnTo>
                  <a:lnTo>
                    <a:pt x="60801" y="81823"/>
                  </a:lnTo>
                  <a:lnTo>
                    <a:pt x="72040" y="79037"/>
                  </a:lnTo>
                  <a:lnTo>
                    <a:pt x="80803" y="77156"/>
                  </a:lnTo>
                  <a:lnTo>
                    <a:pt x="87090" y="76180"/>
                  </a:lnTo>
                  <a:lnTo>
                    <a:pt x="90900" y="76108"/>
                  </a:lnTo>
                  <a:lnTo>
                    <a:pt x="93440" y="76616"/>
                  </a:lnTo>
                  <a:lnTo>
                    <a:pt x="95218" y="77759"/>
                  </a:lnTo>
                  <a:lnTo>
                    <a:pt x="97504" y="82077"/>
                  </a:lnTo>
                  <a:lnTo>
                    <a:pt x="97377" y="84490"/>
                  </a:lnTo>
                  <a:lnTo>
                    <a:pt x="93948" y="90713"/>
                  </a:lnTo>
                  <a:lnTo>
                    <a:pt x="89249" y="94523"/>
                  </a:lnTo>
                  <a:lnTo>
                    <a:pt x="76041" y="101254"/>
                  </a:lnTo>
                  <a:lnTo>
                    <a:pt x="70961" y="102524"/>
                  </a:lnTo>
                  <a:lnTo>
                    <a:pt x="62452" y="101381"/>
                  </a:lnTo>
                  <a:lnTo>
                    <a:pt x="58769" y="99349"/>
                  </a:lnTo>
                  <a:lnTo>
                    <a:pt x="55467" y="95793"/>
                  </a:lnTo>
                  <a:lnTo>
                    <a:pt x="31718" y="114335"/>
                  </a:lnTo>
                  <a:lnTo>
                    <a:pt x="37435" y="119526"/>
                  </a:lnTo>
                  <a:lnTo>
                    <a:pt x="43545" y="123479"/>
                  </a:lnTo>
                  <a:lnTo>
                    <a:pt x="50059" y="126194"/>
                  </a:lnTo>
                  <a:lnTo>
                    <a:pt x="56991" y="127670"/>
                  </a:lnTo>
                  <a:lnTo>
                    <a:pt x="64514" y="127644"/>
                  </a:lnTo>
                  <a:lnTo>
                    <a:pt x="102985" y="111996"/>
                  </a:lnTo>
                  <a:lnTo>
                    <a:pt x="124158" y="76807"/>
                  </a:lnTo>
                  <a:lnTo>
                    <a:pt x="123076" y="69758"/>
                  </a:lnTo>
                  <a:lnTo>
                    <a:pt x="87909" y="45583"/>
                  </a:lnTo>
                  <a:lnTo>
                    <a:pt x="77041" y="46978"/>
                  </a:lnTo>
                  <a:lnTo>
                    <a:pt x="63005" y="49825"/>
                  </a:lnTo>
                  <a:lnTo>
                    <a:pt x="40481" y="55407"/>
                  </a:lnTo>
                  <a:lnTo>
                    <a:pt x="36671" y="55788"/>
                  </a:lnTo>
                  <a:lnTo>
                    <a:pt x="32607" y="54518"/>
                  </a:lnTo>
                  <a:lnTo>
                    <a:pt x="30956" y="53121"/>
                  </a:lnTo>
                  <a:lnTo>
                    <a:pt x="28289" y="47914"/>
                  </a:lnTo>
                  <a:lnTo>
                    <a:pt x="28289" y="44739"/>
                  </a:lnTo>
                  <a:lnTo>
                    <a:pt x="31972" y="37119"/>
                  </a:lnTo>
                  <a:lnTo>
                    <a:pt x="36798" y="33055"/>
                  </a:lnTo>
                  <a:lnTo>
                    <a:pt x="50514" y="25943"/>
                  </a:lnTo>
                  <a:lnTo>
                    <a:pt x="56356" y="24673"/>
                  </a:lnTo>
                  <a:lnTo>
                    <a:pt x="66516" y="26578"/>
                  </a:lnTo>
                  <a:lnTo>
                    <a:pt x="71088" y="29372"/>
                  </a:lnTo>
                  <a:lnTo>
                    <a:pt x="75025" y="34198"/>
                  </a:lnTo>
                  <a:lnTo>
                    <a:pt x="100806" y="15529"/>
                  </a:lnTo>
                  <a:lnTo>
                    <a:pt x="94660" y="9719"/>
                  </a:lnTo>
                  <a:lnTo>
                    <a:pt x="87836" y="5242"/>
                  </a:lnTo>
                  <a:lnTo>
                    <a:pt x="80321" y="2099"/>
                  </a:lnTo>
                  <a:lnTo>
                    <a:pt x="72104" y="289"/>
                  </a:lnTo>
                  <a:lnTo>
                    <a:pt x="63321" y="0"/>
                  </a:lnTo>
                  <a:close/>
                </a:path>
              </a:pathLst>
            </a:custGeom>
            <a:solidFill>
              <a:srgbClr val="000000"/>
            </a:solidFill>
          </p:spPr>
          <p:txBody>
            <a:bodyPr wrap="square" lIns="0" tIns="0" rIns="0" bIns="0" rtlCol="0"/>
            <a:lstStyle/>
            <a:p>
              <a:endParaRPr/>
            </a:p>
          </p:txBody>
        </p:sp>
        <p:pic>
          <p:nvPicPr>
            <p:cNvPr id="172" name="object 172"/>
            <p:cNvPicPr/>
            <p:nvPr/>
          </p:nvPicPr>
          <p:blipFill>
            <a:blip r:embed="rId88" cstate="print"/>
            <a:stretch>
              <a:fillRect/>
            </a:stretch>
          </p:blipFill>
          <p:spPr>
            <a:xfrm>
              <a:off x="8766047" y="4317517"/>
              <a:ext cx="195110" cy="201269"/>
            </a:xfrm>
            <a:prstGeom prst="rect">
              <a:avLst/>
            </a:prstGeom>
          </p:spPr>
        </p:pic>
        <p:sp>
          <p:nvSpPr>
            <p:cNvPr id="173" name="object 173"/>
            <p:cNvSpPr/>
            <p:nvPr/>
          </p:nvSpPr>
          <p:spPr>
            <a:xfrm>
              <a:off x="8825934" y="4363005"/>
              <a:ext cx="118110" cy="124460"/>
            </a:xfrm>
            <a:custGeom>
              <a:avLst/>
              <a:gdLst/>
              <a:ahLst/>
              <a:cxnLst/>
              <a:rect l="l" t="t" r="r" b="b"/>
              <a:pathLst>
                <a:path w="118109" h="124460">
                  <a:moveTo>
                    <a:pt x="102410" y="24844"/>
                  </a:moveTo>
                  <a:lnTo>
                    <a:pt x="55048" y="24844"/>
                  </a:lnTo>
                  <a:lnTo>
                    <a:pt x="61652" y="27638"/>
                  </a:lnTo>
                  <a:lnTo>
                    <a:pt x="68129" y="30305"/>
                  </a:lnTo>
                  <a:lnTo>
                    <a:pt x="73463" y="35766"/>
                  </a:lnTo>
                  <a:lnTo>
                    <a:pt x="77527" y="44148"/>
                  </a:lnTo>
                  <a:lnTo>
                    <a:pt x="6026" y="76787"/>
                  </a:lnTo>
                  <a:lnTo>
                    <a:pt x="13672" y="91884"/>
                  </a:lnTo>
                  <a:lnTo>
                    <a:pt x="41586" y="119459"/>
                  </a:lnTo>
                  <a:lnTo>
                    <a:pt x="63478" y="123840"/>
                  </a:lnTo>
                  <a:lnTo>
                    <a:pt x="74965" y="122174"/>
                  </a:lnTo>
                  <a:lnTo>
                    <a:pt x="86798" y="117935"/>
                  </a:lnTo>
                  <a:lnTo>
                    <a:pt x="96585" y="112339"/>
                  </a:lnTo>
                  <a:lnTo>
                    <a:pt x="104610" y="105267"/>
                  </a:lnTo>
                  <a:lnTo>
                    <a:pt x="108727" y="99647"/>
                  </a:lnTo>
                  <a:lnTo>
                    <a:pt x="63303" y="99647"/>
                  </a:lnTo>
                  <a:lnTo>
                    <a:pt x="51365" y="94821"/>
                  </a:lnTo>
                  <a:lnTo>
                    <a:pt x="46285" y="89487"/>
                  </a:lnTo>
                  <a:lnTo>
                    <a:pt x="42348" y="81359"/>
                  </a:lnTo>
                  <a:lnTo>
                    <a:pt x="85020" y="61928"/>
                  </a:lnTo>
                  <a:lnTo>
                    <a:pt x="117213" y="61928"/>
                  </a:lnTo>
                  <a:lnTo>
                    <a:pt x="115069" y="51331"/>
                  </a:lnTo>
                  <a:lnTo>
                    <a:pt x="110166" y="38306"/>
                  </a:lnTo>
                  <a:lnTo>
                    <a:pt x="104592" y="27852"/>
                  </a:lnTo>
                  <a:lnTo>
                    <a:pt x="102410" y="24844"/>
                  </a:lnTo>
                  <a:close/>
                </a:path>
                <a:path w="118109" h="124460">
                  <a:moveTo>
                    <a:pt x="117213" y="61928"/>
                  </a:moveTo>
                  <a:lnTo>
                    <a:pt x="85020" y="61928"/>
                  </a:lnTo>
                  <a:lnTo>
                    <a:pt x="88576" y="69675"/>
                  </a:lnTo>
                  <a:lnTo>
                    <a:pt x="89321" y="75525"/>
                  </a:lnTo>
                  <a:lnTo>
                    <a:pt x="69272" y="99647"/>
                  </a:lnTo>
                  <a:lnTo>
                    <a:pt x="108727" y="99647"/>
                  </a:lnTo>
                  <a:lnTo>
                    <a:pt x="110872" y="96718"/>
                  </a:lnTo>
                  <a:lnTo>
                    <a:pt x="115373" y="86693"/>
                  </a:lnTo>
                  <a:lnTo>
                    <a:pt x="117685" y="75525"/>
                  </a:lnTo>
                  <a:lnTo>
                    <a:pt x="117580" y="63738"/>
                  </a:lnTo>
                  <a:lnTo>
                    <a:pt x="117213" y="61928"/>
                  </a:lnTo>
                  <a:close/>
                </a:path>
                <a:path w="118109" h="124460">
                  <a:moveTo>
                    <a:pt x="59112" y="0"/>
                  </a:moveTo>
                  <a:lnTo>
                    <a:pt x="17186" y="16081"/>
                  </a:lnTo>
                  <a:lnTo>
                    <a:pt x="0" y="51133"/>
                  </a:lnTo>
                  <a:lnTo>
                    <a:pt x="184" y="59896"/>
                  </a:lnTo>
                  <a:lnTo>
                    <a:pt x="30791" y="51768"/>
                  </a:lnTo>
                  <a:lnTo>
                    <a:pt x="29902" y="45672"/>
                  </a:lnTo>
                  <a:lnTo>
                    <a:pt x="30410" y="40592"/>
                  </a:lnTo>
                  <a:lnTo>
                    <a:pt x="55048" y="24844"/>
                  </a:lnTo>
                  <a:lnTo>
                    <a:pt x="102410" y="24844"/>
                  </a:lnTo>
                  <a:lnTo>
                    <a:pt x="98149" y="18970"/>
                  </a:lnTo>
                  <a:lnTo>
                    <a:pt x="90824" y="11660"/>
                  </a:lnTo>
                  <a:lnTo>
                    <a:pt x="82607" y="5921"/>
                  </a:lnTo>
                  <a:lnTo>
                    <a:pt x="71252" y="1395"/>
                  </a:lnTo>
                  <a:lnTo>
                    <a:pt x="59112" y="0"/>
                  </a:lnTo>
                  <a:close/>
                </a:path>
              </a:pathLst>
            </a:custGeom>
            <a:solidFill>
              <a:srgbClr val="000000"/>
            </a:solidFill>
          </p:spPr>
          <p:txBody>
            <a:bodyPr wrap="square" lIns="0" tIns="0" rIns="0" bIns="0" rtlCol="0"/>
            <a:lstStyle/>
            <a:p>
              <a:endParaRPr/>
            </a:p>
          </p:txBody>
        </p:sp>
        <p:pic>
          <p:nvPicPr>
            <p:cNvPr id="174" name="object 174"/>
            <p:cNvPicPr/>
            <p:nvPr/>
          </p:nvPicPr>
          <p:blipFill>
            <a:blip r:embed="rId89" cstate="print"/>
            <a:stretch>
              <a:fillRect/>
            </a:stretch>
          </p:blipFill>
          <p:spPr>
            <a:xfrm>
              <a:off x="8769095" y="3848074"/>
              <a:ext cx="208724" cy="213385"/>
            </a:xfrm>
            <a:prstGeom prst="rect">
              <a:avLst/>
            </a:prstGeom>
          </p:spPr>
        </p:pic>
        <p:sp>
          <p:nvSpPr>
            <p:cNvPr id="175" name="object 175"/>
            <p:cNvSpPr/>
            <p:nvPr/>
          </p:nvSpPr>
          <p:spPr>
            <a:xfrm>
              <a:off x="8828150" y="3893184"/>
              <a:ext cx="132080" cy="135890"/>
            </a:xfrm>
            <a:custGeom>
              <a:avLst/>
              <a:gdLst/>
              <a:ahLst/>
              <a:cxnLst/>
              <a:rect l="l" t="t" r="r" b="b"/>
              <a:pathLst>
                <a:path w="132079" h="135889">
                  <a:moveTo>
                    <a:pt x="38734" y="0"/>
                  </a:moveTo>
                  <a:lnTo>
                    <a:pt x="3682" y="21335"/>
                  </a:lnTo>
                  <a:lnTo>
                    <a:pt x="0" y="28447"/>
                  </a:lnTo>
                  <a:lnTo>
                    <a:pt x="17399" y="45592"/>
                  </a:lnTo>
                  <a:lnTo>
                    <a:pt x="20447" y="40512"/>
                  </a:lnTo>
                  <a:lnTo>
                    <a:pt x="22987" y="37083"/>
                  </a:lnTo>
                  <a:lnTo>
                    <a:pt x="26924" y="33908"/>
                  </a:lnTo>
                  <a:lnTo>
                    <a:pt x="28575" y="33146"/>
                  </a:lnTo>
                  <a:lnTo>
                    <a:pt x="32130" y="33019"/>
                  </a:lnTo>
                  <a:lnTo>
                    <a:pt x="33781" y="33400"/>
                  </a:lnTo>
                  <a:lnTo>
                    <a:pt x="36322" y="35432"/>
                  </a:lnTo>
                  <a:lnTo>
                    <a:pt x="40131" y="39623"/>
                  </a:lnTo>
                  <a:lnTo>
                    <a:pt x="76453" y="84073"/>
                  </a:lnTo>
                  <a:lnTo>
                    <a:pt x="59817" y="97662"/>
                  </a:lnTo>
                  <a:lnTo>
                    <a:pt x="75692" y="117093"/>
                  </a:lnTo>
                  <a:lnTo>
                    <a:pt x="92201" y="103504"/>
                  </a:lnTo>
                  <a:lnTo>
                    <a:pt x="118745" y="135889"/>
                  </a:lnTo>
                  <a:lnTo>
                    <a:pt x="131572" y="101853"/>
                  </a:lnTo>
                  <a:lnTo>
                    <a:pt x="116585" y="83565"/>
                  </a:lnTo>
                  <a:lnTo>
                    <a:pt x="127762" y="74421"/>
                  </a:lnTo>
                  <a:lnTo>
                    <a:pt x="112014" y="55117"/>
                  </a:lnTo>
                  <a:lnTo>
                    <a:pt x="100838" y="64262"/>
                  </a:lnTo>
                  <a:lnTo>
                    <a:pt x="68199" y="24129"/>
                  </a:lnTo>
                  <a:lnTo>
                    <a:pt x="56260" y="10159"/>
                  </a:lnTo>
                  <a:lnTo>
                    <a:pt x="53340" y="7746"/>
                  </a:lnTo>
                  <a:lnTo>
                    <a:pt x="49529" y="4190"/>
                  </a:lnTo>
                  <a:lnTo>
                    <a:pt x="45847" y="2031"/>
                  </a:lnTo>
                  <a:lnTo>
                    <a:pt x="38734" y="0"/>
                  </a:lnTo>
                  <a:close/>
                </a:path>
              </a:pathLst>
            </a:custGeom>
            <a:solidFill>
              <a:srgbClr val="000000"/>
            </a:solidFill>
          </p:spPr>
          <p:txBody>
            <a:bodyPr wrap="square" lIns="0" tIns="0" rIns="0" bIns="0" rtlCol="0"/>
            <a:lstStyle/>
            <a:p>
              <a:endParaRPr/>
            </a:p>
          </p:txBody>
        </p:sp>
        <p:pic>
          <p:nvPicPr>
            <p:cNvPr id="176" name="object 176"/>
            <p:cNvPicPr/>
            <p:nvPr/>
          </p:nvPicPr>
          <p:blipFill>
            <a:blip r:embed="rId90" cstate="print"/>
            <a:stretch>
              <a:fillRect/>
            </a:stretch>
          </p:blipFill>
          <p:spPr>
            <a:xfrm>
              <a:off x="8673083" y="3890708"/>
              <a:ext cx="221043" cy="211899"/>
            </a:xfrm>
            <a:prstGeom prst="rect">
              <a:avLst/>
            </a:prstGeom>
          </p:spPr>
        </p:pic>
        <p:sp>
          <p:nvSpPr>
            <p:cNvPr id="177" name="object 177"/>
            <p:cNvSpPr/>
            <p:nvPr/>
          </p:nvSpPr>
          <p:spPr>
            <a:xfrm>
              <a:off x="8733027" y="3936491"/>
              <a:ext cx="142875" cy="133985"/>
            </a:xfrm>
            <a:custGeom>
              <a:avLst/>
              <a:gdLst/>
              <a:ahLst/>
              <a:cxnLst/>
              <a:rect l="l" t="t" r="r" b="b"/>
              <a:pathLst>
                <a:path w="142875" h="133985">
                  <a:moveTo>
                    <a:pt x="24765" y="36194"/>
                  </a:moveTo>
                  <a:lnTo>
                    <a:pt x="0" y="54990"/>
                  </a:lnTo>
                  <a:lnTo>
                    <a:pt x="5588" y="57784"/>
                  </a:lnTo>
                  <a:lnTo>
                    <a:pt x="10287" y="60959"/>
                  </a:lnTo>
                  <a:lnTo>
                    <a:pt x="17906" y="67563"/>
                  </a:lnTo>
                  <a:lnTo>
                    <a:pt x="22987" y="73405"/>
                  </a:lnTo>
                  <a:lnTo>
                    <a:pt x="51053" y="111124"/>
                  </a:lnTo>
                  <a:lnTo>
                    <a:pt x="56888" y="118508"/>
                  </a:lnTo>
                  <a:lnTo>
                    <a:pt x="82930" y="133857"/>
                  </a:lnTo>
                  <a:lnTo>
                    <a:pt x="90424" y="132460"/>
                  </a:lnTo>
                  <a:lnTo>
                    <a:pt x="126702" y="110597"/>
                  </a:lnTo>
                  <a:lnTo>
                    <a:pt x="132564" y="104393"/>
                  </a:lnTo>
                  <a:lnTo>
                    <a:pt x="93852" y="104393"/>
                  </a:lnTo>
                  <a:lnTo>
                    <a:pt x="85978" y="103885"/>
                  </a:lnTo>
                  <a:lnTo>
                    <a:pt x="82169" y="101345"/>
                  </a:lnTo>
                  <a:lnTo>
                    <a:pt x="78486" y="96519"/>
                  </a:lnTo>
                  <a:lnTo>
                    <a:pt x="76707" y="93979"/>
                  </a:lnTo>
                  <a:lnTo>
                    <a:pt x="79658" y="89507"/>
                  </a:lnTo>
                  <a:lnTo>
                    <a:pt x="83931" y="83915"/>
                  </a:lnTo>
                  <a:lnTo>
                    <a:pt x="89099" y="77723"/>
                  </a:lnTo>
                  <a:lnTo>
                    <a:pt x="64389" y="77723"/>
                  </a:lnTo>
                  <a:lnTo>
                    <a:pt x="50800" y="55752"/>
                  </a:lnTo>
                  <a:lnTo>
                    <a:pt x="50800" y="51561"/>
                  </a:lnTo>
                  <a:lnTo>
                    <a:pt x="52070" y="46989"/>
                  </a:lnTo>
                  <a:lnTo>
                    <a:pt x="52982" y="44068"/>
                  </a:lnTo>
                  <a:lnTo>
                    <a:pt x="35941" y="44068"/>
                  </a:lnTo>
                  <a:lnTo>
                    <a:pt x="35432" y="43814"/>
                  </a:lnTo>
                  <a:lnTo>
                    <a:pt x="34290" y="43052"/>
                  </a:lnTo>
                  <a:lnTo>
                    <a:pt x="32766" y="41782"/>
                  </a:lnTo>
                  <a:lnTo>
                    <a:pt x="29337" y="39242"/>
                  </a:lnTo>
                  <a:lnTo>
                    <a:pt x="24765" y="36194"/>
                  </a:lnTo>
                  <a:close/>
                </a:path>
                <a:path w="142875" h="133985">
                  <a:moveTo>
                    <a:pt x="139065" y="59689"/>
                  </a:moveTo>
                  <a:lnTo>
                    <a:pt x="113156" y="72770"/>
                  </a:lnTo>
                  <a:lnTo>
                    <a:pt x="114935" y="78358"/>
                  </a:lnTo>
                  <a:lnTo>
                    <a:pt x="115311" y="82942"/>
                  </a:lnTo>
                  <a:lnTo>
                    <a:pt x="114046" y="86486"/>
                  </a:lnTo>
                  <a:lnTo>
                    <a:pt x="112902" y="90169"/>
                  </a:lnTo>
                  <a:lnTo>
                    <a:pt x="110108" y="93725"/>
                  </a:lnTo>
                  <a:lnTo>
                    <a:pt x="99060" y="101980"/>
                  </a:lnTo>
                  <a:lnTo>
                    <a:pt x="93852" y="104393"/>
                  </a:lnTo>
                  <a:lnTo>
                    <a:pt x="132564" y="104393"/>
                  </a:lnTo>
                  <a:lnTo>
                    <a:pt x="142795" y="75564"/>
                  </a:lnTo>
                  <a:lnTo>
                    <a:pt x="141614" y="67806"/>
                  </a:lnTo>
                  <a:lnTo>
                    <a:pt x="139065" y="59689"/>
                  </a:lnTo>
                  <a:close/>
                </a:path>
                <a:path w="142875" h="133985">
                  <a:moveTo>
                    <a:pt x="115073" y="28574"/>
                  </a:moveTo>
                  <a:lnTo>
                    <a:pt x="69976" y="28574"/>
                  </a:lnTo>
                  <a:lnTo>
                    <a:pt x="74549" y="29082"/>
                  </a:lnTo>
                  <a:lnTo>
                    <a:pt x="78994" y="29717"/>
                  </a:lnTo>
                  <a:lnTo>
                    <a:pt x="88478" y="43052"/>
                  </a:lnTo>
                  <a:lnTo>
                    <a:pt x="86995" y="47751"/>
                  </a:lnTo>
                  <a:lnTo>
                    <a:pt x="85978" y="50799"/>
                  </a:lnTo>
                  <a:lnTo>
                    <a:pt x="82550" y="55625"/>
                  </a:lnTo>
                  <a:lnTo>
                    <a:pt x="70866" y="69087"/>
                  </a:lnTo>
                  <a:lnTo>
                    <a:pt x="66801" y="74294"/>
                  </a:lnTo>
                  <a:lnTo>
                    <a:pt x="64389" y="77723"/>
                  </a:lnTo>
                  <a:lnTo>
                    <a:pt x="89099" y="77723"/>
                  </a:lnTo>
                  <a:lnTo>
                    <a:pt x="89513" y="77227"/>
                  </a:lnTo>
                  <a:lnTo>
                    <a:pt x="96393" y="69468"/>
                  </a:lnTo>
                  <a:lnTo>
                    <a:pt x="115950" y="37083"/>
                  </a:lnTo>
                  <a:lnTo>
                    <a:pt x="115073" y="28574"/>
                  </a:lnTo>
                  <a:close/>
                </a:path>
                <a:path w="142875" h="133985">
                  <a:moveTo>
                    <a:pt x="84836" y="0"/>
                  </a:moveTo>
                  <a:lnTo>
                    <a:pt x="45847" y="18668"/>
                  </a:lnTo>
                  <a:lnTo>
                    <a:pt x="35941" y="44068"/>
                  </a:lnTo>
                  <a:lnTo>
                    <a:pt x="52982" y="44068"/>
                  </a:lnTo>
                  <a:lnTo>
                    <a:pt x="53975" y="40893"/>
                  </a:lnTo>
                  <a:lnTo>
                    <a:pt x="57150" y="36194"/>
                  </a:lnTo>
                  <a:lnTo>
                    <a:pt x="61595" y="32765"/>
                  </a:lnTo>
                  <a:lnTo>
                    <a:pt x="65658" y="29717"/>
                  </a:lnTo>
                  <a:lnTo>
                    <a:pt x="69976" y="28574"/>
                  </a:lnTo>
                  <a:lnTo>
                    <a:pt x="115073" y="28574"/>
                  </a:lnTo>
                  <a:lnTo>
                    <a:pt x="114680" y="24764"/>
                  </a:lnTo>
                  <a:lnTo>
                    <a:pt x="91668" y="1500"/>
                  </a:lnTo>
                  <a:lnTo>
                    <a:pt x="84836" y="0"/>
                  </a:lnTo>
                  <a:close/>
                </a:path>
              </a:pathLst>
            </a:custGeom>
            <a:solidFill>
              <a:srgbClr val="000000"/>
            </a:solidFill>
          </p:spPr>
          <p:txBody>
            <a:bodyPr wrap="square" lIns="0" tIns="0" rIns="0" bIns="0" rtlCol="0"/>
            <a:lstStyle/>
            <a:p>
              <a:endParaRPr/>
            </a:p>
          </p:txBody>
        </p:sp>
        <p:pic>
          <p:nvPicPr>
            <p:cNvPr id="178" name="object 178"/>
            <p:cNvPicPr/>
            <p:nvPr/>
          </p:nvPicPr>
          <p:blipFill>
            <a:blip r:embed="rId91" cstate="print"/>
            <a:stretch>
              <a:fillRect/>
            </a:stretch>
          </p:blipFill>
          <p:spPr>
            <a:xfrm>
              <a:off x="8583167" y="3956240"/>
              <a:ext cx="245313" cy="230187"/>
            </a:xfrm>
            <a:prstGeom prst="rect">
              <a:avLst/>
            </a:prstGeom>
          </p:spPr>
        </p:pic>
        <p:sp>
          <p:nvSpPr>
            <p:cNvPr id="179" name="object 179"/>
            <p:cNvSpPr/>
            <p:nvPr/>
          </p:nvSpPr>
          <p:spPr>
            <a:xfrm>
              <a:off x="8642361" y="4001769"/>
              <a:ext cx="168275" cy="153035"/>
            </a:xfrm>
            <a:custGeom>
              <a:avLst/>
              <a:gdLst/>
              <a:ahLst/>
              <a:cxnLst/>
              <a:rect l="l" t="t" r="r" b="b"/>
              <a:pathLst>
                <a:path w="168275" h="153035">
                  <a:moveTo>
                    <a:pt x="147003" y="104266"/>
                  </a:moveTo>
                  <a:lnTo>
                    <a:pt x="109081" y="104266"/>
                  </a:lnTo>
                  <a:lnTo>
                    <a:pt x="142228" y="153034"/>
                  </a:lnTo>
                  <a:lnTo>
                    <a:pt x="168136" y="135381"/>
                  </a:lnTo>
                  <a:lnTo>
                    <a:pt x="147003" y="104266"/>
                  </a:lnTo>
                  <a:close/>
                </a:path>
                <a:path w="168275" h="153035">
                  <a:moveTo>
                    <a:pt x="46724" y="27050"/>
                  </a:moveTo>
                  <a:lnTo>
                    <a:pt x="6496" y="49117"/>
                  </a:lnTo>
                  <a:lnTo>
                    <a:pt x="0" y="79378"/>
                  </a:lnTo>
                  <a:lnTo>
                    <a:pt x="2337" y="90836"/>
                  </a:lnTo>
                  <a:lnTo>
                    <a:pt x="22992" y="126039"/>
                  </a:lnTo>
                  <a:lnTo>
                    <a:pt x="61596" y="145805"/>
                  </a:lnTo>
                  <a:lnTo>
                    <a:pt x="71346" y="145081"/>
                  </a:lnTo>
                  <a:lnTo>
                    <a:pt x="102969" y="123396"/>
                  </a:lnTo>
                  <a:lnTo>
                    <a:pt x="105348" y="117982"/>
                  </a:lnTo>
                  <a:lnTo>
                    <a:pt x="70219" y="117982"/>
                  </a:lnTo>
                  <a:lnTo>
                    <a:pt x="62726" y="115823"/>
                  </a:lnTo>
                  <a:lnTo>
                    <a:pt x="35522" y="88134"/>
                  </a:lnTo>
                  <a:lnTo>
                    <a:pt x="30478" y="68706"/>
                  </a:lnTo>
                  <a:lnTo>
                    <a:pt x="30480" y="68325"/>
                  </a:lnTo>
                  <a:lnTo>
                    <a:pt x="51962" y="47005"/>
                  </a:lnTo>
                  <a:lnTo>
                    <a:pt x="108113" y="47005"/>
                  </a:lnTo>
                  <a:lnTo>
                    <a:pt x="97061" y="30733"/>
                  </a:lnTo>
                  <a:lnTo>
                    <a:pt x="61964" y="30733"/>
                  </a:lnTo>
                  <a:lnTo>
                    <a:pt x="54217" y="27939"/>
                  </a:lnTo>
                  <a:lnTo>
                    <a:pt x="46724" y="27050"/>
                  </a:lnTo>
                  <a:close/>
                </a:path>
                <a:path w="168275" h="153035">
                  <a:moveTo>
                    <a:pt x="108113" y="47005"/>
                  </a:moveTo>
                  <a:lnTo>
                    <a:pt x="51962" y="47005"/>
                  </a:lnTo>
                  <a:lnTo>
                    <a:pt x="58372" y="47376"/>
                  </a:lnTo>
                  <a:lnTo>
                    <a:pt x="65139" y="49402"/>
                  </a:lnTo>
                  <a:lnTo>
                    <a:pt x="92444" y="82597"/>
                  </a:lnTo>
                  <a:lnTo>
                    <a:pt x="93920" y="88941"/>
                  </a:lnTo>
                  <a:lnTo>
                    <a:pt x="93864" y="95757"/>
                  </a:lnTo>
                  <a:lnTo>
                    <a:pt x="93079" y="102488"/>
                  </a:lnTo>
                  <a:lnTo>
                    <a:pt x="89650" y="108457"/>
                  </a:lnTo>
                  <a:lnTo>
                    <a:pt x="77077" y="116966"/>
                  </a:lnTo>
                  <a:lnTo>
                    <a:pt x="70219" y="117982"/>
                  </a:lnTo>
                  <a:lnTo>
                    <a:pt x="105348" y="117982"/>
                  </a:lnTo>
                  <a:lnTo>
                    <a:pt x="106888" y="114480"/>
                  </a:lnTo>
                  <a:lnTo>
                    <a:pt x="109081" y="104266"/>
                  </a:lnTo>
                  <a:lnTo>
                    <a:pt x="147003" y="104266"/>
                  </a:lnTo>
                  <a:lnTo>
                    <a:pt x="108113" y="47005"/>
                  </a:lnTo>
                  <a:close/>
                </a:path>
                <a:path w="168275" h="153035">
                  <a:moveTo>
                    <a:pt x="76188" y="0"/>
                  </a:moveTo>
                  <a:lnTo>
                    <a:pt x="52185" y="16382"/>
                  </a:lnTo>
                  <a:lnTo>
                    <a:pt x="61964" y="30733"/>
                  </a:lnTo>
                  <a:lnTo>
                    <a:pt x="97061" y="30733"/>
                  </a:lnTo>
                  <a:lnTo>
                    <a:pt x="76188" y="0"/>
                  </a:lnTo>
                  <a:close/>
                </a:path>
              </a:pathLst>
            </a:custGeom>
            <a:solidFill>
              <a:srgbClr val="000000"/>
            </a:solidFill>
          </p:spPr>
          <p:txBody>
            <a:bodyPr wrap="square" lIns="0" tIns="0" rIns="0" bIns="0" rtlCol="0"/>
            <a:lstStyle/>
            <a:p>
              <a:endParaRPr/>
            </a:p>
          </p:txBody>
        </p:sp>
        <p:pic>
          <p:nvPicPr>
            <p:cNvPr id="180" name="object 180"/>
            <p:cNvPicPr/>
            <p:nvPr/>
          </p:nvPicPr>
          <p:blipFill>
            <a:blip r:embed="rId92" cstate="print"/>
            <a:stretch>
              <a:fillRect/>
            </a:stretch>
          </p:blipFill>
          <p:spPr>
            <a:xfrm>
              <a:off x="8517635" y="4032503"/>
              <a:ext cx="190423" cy="233172"/>
            </a:xfrm>
            <a:prstGeom prst="rect">
              <a:avLst/>
            </a:prstGeom>
          </p:spPr>
        </p:pic>
        <p:sp>
          <p:nvSpPr>
            <p:cNvPr id="181" name="object 181"/>
            <p:cNvSpPr/>
            <p:nvPr/>
          </p:nvSpPr>
          <p:spPr>
            <a:xfrm>
              <a:off x="8577452" y="4078096"/>
              <a:ext cx="113664" cy="155575"/>
            </a:xfrm>
            <a:custGeom>
              <a:avLst/>
              <a:gdLst/>
              <a:ahLst/>
              <a:cxnLst/>
              <a:rect l="l" t="t" r="r" b="b"/>
              <a:pathLst>
                <a:path w="113665" h="155575">
                  <a:moveTo>
                    <a:pt x="26543" y="0"/>
                  </a:moveTo>
                  <a:lnTo>
                    <a:pt x="0" y="16636"/>
                  </a:lnTo>
                  <a:lnTo>
                    <a:pt x="86741" y="155320"/>
                  </a:lnTo>
                  <a:lnTo>
                    <a:pt x="113283" y="138683"/>
                  </a:lnTo>
                  <a:lnTo>
                    <a:pt x="26543" y="0"/>
                  </a:lnTo>
                  <a:close/>
                </a:path>
              </a:pathLst>
            </a:custGeom>
            <a:solidFill>
              <a:srgbClr val="000000"/>
            </a:solidFill>
          </p:spPr>
          <p:txBody>
            <a:bodyPr wrap="square" lIns="0" tIns="0" rIns="0" bIns="0" rtlCol="0"/>
            <a:lstStyle/>
            <a:p>
              <a:endParaRPr/>
            </a:p>
          </p:txBody>
        </p:sp>
        <p:pic>
          <p:nvPicPr>
            <p:cNvPr id="182" name="object 182"/>
            <p:cNvPicPr/>
            <p:nvPr/>
          </p:nvPicPr>
          <p:blipFill>
            <a:blip r:embed="rId93" cstate="print"/>
            <a:stretch>
              <a:fillRect/>
            </a:stretch>
          </p:blipFill>
          <p:spPr>
            <a:xfrm>
              <a:off x="8421623" y="4078249"/>
              <a:ext cx="196596" cy="201269"/>
            </a:xfrm>
            <a:prstGeom prst="rect">
              <a:avLst/>
            </a:prstGeom>
          </p:spPr>
        </p:pic>
        <p:sp>
          <p:nvSpPr>
            <p:cNvPr id="183" name="object 183"/>
            <p:cNvSpPr/>
            <p:nvPr/>
          </p:nvSpPr>
          <p:spPr>
            <a:xfrm>
              <a:off x="8480750" y="4123404"/>
              <a:ext cx="120014" cy="123189"/>
            </a:xfrm>
            <a:custGeom>
              <a:avLst/>
              <a:gdLst/>
              <a:ahLst/>
              <a:cxnLst/>
              <a:rect l="l" t="t" r="r" b="b"/>
              <a:pathLst>
                <a:path w="120015" h="123189">
                  <a:moveTo>
                    <a:pt x="103180" y="25177"/>
                  </a:moveTo>
                  <a:lnTo>
                    <a:pt x="52379" y="25177"/>
                  </a:lnTo>
                  <a:lnTo>
                    <a:pt x="65841" y="29241"/>
                  </a:lnTo>
                  <a:lnTo>
                    <a:pt x="71683" y="34321"/>
                  </a:lnTo>
                  <a:lnTo>
                    <a:pt x="76509" y="42195"/>
                  </a:lnTo>
                  <a:lnTo>
                    <a:pt x="8564" y="81565"/>
                  </a:lnTo>
                  <a:lnTo>
                    <a:pt x="17537" y="95801"/>
                  </a:lnTo>
                  <a:lnTo>
                    <a:pt x="27106" y="107061"/>
                  </a:lnTo>
                  <a:lnTo>
                    <a:pt x="37246" y="115319"/>
                  </a:lnTo>
                  <a:lnTo>
                    <a:pt x="47934" y="120554"/>
                  </a:lnTo>
                  <a:lnTo>
                    <a:pt x="59013" y="122983"/>
                  </a:lnTo>
                  <a:lnTo>
                    <a:pt x="70175" y="122840"/>
                  </a:lnTo>
                  <a:lnTo>
                    <a:pt x="109386" y="100441"/>
                  </a:lnTo>
                  <a:lnTo>
                    <a:pt x="110323" y="98837"/>
                  </a:lnTo>
                  <a:lnTo>
                    <a:pt x="67746" y="98837"/>
                  </a:lnTo>
                  <a:lnTo>
                    <a:pt x="61523" y="96932"/>
                  </a:lnTo>
                  <a:lnTo>
                    <a:pt x="55300" y="95154"/>
                  </a:lnTo>
                  <a:lnTo>
                    <a:pt x="49839" y="90328"/>
                  </a:lnTo>
                  <a:lnTo>
                    <a:pt x="45140" y="82581"/>
                  </a:lnTo>
                  <a:lnTo>
                    <a:pt x="85653" y="59086"/>
                  </a:lnTo>
                  <a:lnTo>
                    <a:pt x="118418" y="59086"/>
                  </a:lnTo>
                  <a:lnTo>
                    <a:pt x="118292" y="57848"/>
                  </a:lnTo>
                  <a:lnTo>
                    <a:pt x="114629" y="45727"/>
                  </a:lnTo>
                  <a:lnTo>
                    <a:pt x="108513" y="33178"/>
                  </a:lnTo>
                  <a:lnTo>
                    <a:pt x="103180" y="25177"/>
                  </a:lnTo>
                  <a:close/>
                </a:path>
                <a:path w="120015" h="123189">
                  <a:moveTo>
                    <a:pt x="118418" y="59086"/>
                  </a:moveTo>
                  <a:lnTo>
                    <a:pt x="85653" y="59086"/>
                  </a:lnTo>
                  <a:lnTo>
                    <a:pt x="89971" y="66452"/>
                  </a:lnTo>
                  <a:lnTo>
                    <a:pt x="91495" y="73437"/>
                  </a:lnTo>
                  <a:lnTo>
                    <a:pt x="90098" y="80041"/>
                  </a:lnTo>
                  <a:lnTo>
                    <a:pt x="88828" y="86518"/>
                  </a:lnTo>
                  <a:lnTo>
                    <a:pt x="85145" y="91598"/>
                  </a:lnTo>
                  <a:lnTo>
                    <a:pt x="79176" y="94900"/>
                  </a:lnTo>
                  <a:lnTo>
                    <a:pt x="73588" y="98202"/>
                  </a:lnTo>
                  <a:lnTo>
                    <a:pt x="67746" y="98837"/>
                  </a:lnTo>
                  <a:lnTo>
                    <a:pt x="110323" y="98837"/>
                  </a:lnTo>
                  <a:lnTo>
                    <a:pt x="114734" y="91283"/>
                  </a:lnTo>
                  <a:lnTo>
                    <a:pt x="118165" y="80803"/>
                  </a:lnTo>
                  <a:lnTo>
                    <a:pt x="119479" y="69540"/>
                  </a:lnTo>
                  <a:lnTo>
                    <a:pt x="118418" y="59086"/>
                  </a:lnTo>
                  <a:close/>
                </a:path>
                <a:path w="120015" h="123189">
                  <a:moveTo>
                    <a:pt x="53967" y="0"/>
                  </a:moveTo>
                  <a:lnTo>
                    <a:pt x="13739" y="20018"/>
                  </a:lnTo>
                  <a:lnTo>
                    <a:pt x="0" y="56592"/>
                  </a:lnTo>
                  <a:lnTo>
                    <a:pt x="1071" y="65309"/>
                  </a:lnTo>
                  <a:lnTo>
                    <a:pt x="30789" y="54260"/>
                  </a:lnTo>
                  <a:lnTo>
                    <a:pt x="29309" y="48339"/>
                  </a:lnTo>
                  <a:lnTo>
                    <a:pt x="29265" y="43211"/>
                  </a:lnTo>
                  <a:lnTo>
                    <a:pt x="30916" y="39274"/>
                  </a:lnTo>
                  <a:lnTo>
                    <a:pt x="32440" y="35210"/>
                  </a:lnTo>
                  <a:lnTo>
                    <a:pt x="35361" y="32035"/>
                  </a:lnTo>
                  <a:lnTo>
                    <a:pt x="39552" y="29495"/>
                  </a:lnTo>
                  <a:lnTo>
                    <a:pt x="45775" y="25939"/>
                  </a:lnTo>
                  <a:lnTo>
                    <a:pt x="52379" y="25177"/>
                  </a:lnTo>
                  <a:lnTo>
                    <a:pt x="103180" y="25177"/>
                  </a:lnTo>
                  <a:lnTo>
                    <a:pt x="101945" y="23324"/>
                  </a:lnTo>
                  <a:lnTo>
                    <a:pt x="94638" y="15112"/>
                  </a:lnTo>
                  <a:lnTo>
                    <a:pt x="86617" y="8568"/>
                  </a:lnTo>
                  <a:lnTo>
                    <a:pt x="77906" y="3714"/>
                  </a:lnTo>
                  <a:lnTo>
                    <a:pt x="66163" y="261"/>
                  </a:lnTo>
                  <a:lnTo>
                    <a:pt x="53967" y="0"/>
                  </a:lnTo>
                  <a:close/>
                </a:path>
              </a:pathLst>
            </a:custGeom>
            <a:solidFill>
              <a:srgbClr val="000000"/>
            </a:solidFill>
          </p:spPr>
          <p:txBody>
            <a:bodyPr wrap="square" lIns="0" tIns="0" rIns="0" bIns="0" rtlCol="0"/>
            <a:lstStyle/>
            <a:p>
              <a:endParaRPr/>
            </a:p>
          </p:txBody>
        </p:sp>
      </p:grpSp>
      <p:sp>
        <p:nvSpPr>
          <p:cNvPr id="184" name="object 184"/>
          <p:cNvSpPr txBox="1">
            <a:spLocks noGrp="1"/>
          </p:cNvSpPr>
          <p:nvPr>
            <p:ph type="sldNum" sz="quarter" idx="7"/>
          </p:nvPr>
        </p:nvSpPr>
        <p:spPr>
          <a:prstGeom prst="rect">
            <a:avLst/>
          </a:prstGeom>
        </p:spPr>
        <p:txBody>
          <a:bodyPr vert="horz" wrap="square" lIns="0" tIns="3175" rIns="0" bIns="0" rtlCol="0">
            <a:spAutoFit/>
          </a:bodyPr>
          <a:lstStyle/>
          <a:p>
            <a:pPr marL="65405">
              <a:lnSpc>
                <a:spcPct val="100000"/>
              </a:lnSpc>
              <a:spcBef>
                <a:spcPts val="25"/>
              </a:spcBef>
            </a:pPr>
            <a:r>
              <a:rPr spc="-50" dirty="0"/>
              <a:t>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 y="0"/>
            <a:ext cx="11822429" cy="668054"/>
          </a:xfrm>
          <a:prstGeom prst="rect">
            <a:avLst/>
          </a:prstGeom>
        </p:spPr>
        <p:txBody>
          <a:bodyPr vert="horz" wrap="square" lIns="0" tIns="112953" rIns="0" bIns="0" rtlCol="0">
            <a:spAutoFit/>
          </a:bodyPr>
          <a:lstStyle/>
          <a:p>
            <a:pPr marL="123825">
              <a:lnSpc>
                <a:spcPct val="100000"/>
              </a:lnSpc>
              <a:spcBef>
                <a:spcPts val="100"/>
              </a:spcBef>
            </a:pPr>
            <a:r>
              <a:rPr dirty="0"/>
              <a:t>BigQuery</a:t>
            </a:r>
            <a:r>
              <a:rPr spc="-60" dirty="0"/>
              <a:t> </a:t>
            </a:r>
            <a:r>
              <a:rPr dirty="0"/>
              <a:t>vs</a:t>
            </a:r>
            <a:r>
              <a:rPr spc="-45" dirty="0"/>
              <a:t> </a:t>
            </a:r>
            <a:r>
              <a:rPr dirty="0"/>
              <a:t>Traditional</a:t>
            </a:r>
            <a:r>
              <a:rPr spc="-55" dirty="0"/>
              <a:t> </a:t>
            </a:r>
            <a:r>
              <a:rPr spc="-10" dirty="0"/>
              <a:t>Warehouse</a:t>
            </a:r>
          </a:p>
        </p:txBody>
      </p:sp>
      <p:sp>
        <p:nvSpPr>
          <p:cNvPr id="3" name="object 3"/>
          <p:cNvSpPr txBox="1"/>
          <p:nvPr/>
        </p:nvSpPr>
        <p:spPr>
          <a:xfrm>
            <a:off x="370077" y="1311910"/>
            <a:ext cx="5359400" cy="876935"/>
          </a:xfrm>
          <a:prstGeom prst="rect">
            <a:avLst/>
          </a:prstGeom>
          <a:solidFill>
            <a:srgbClr val="7D00FF"/>
          </a:solidFill>
        </p:spPr>
        <p:txBody>
          <a:bodyPr vert="horz" wrap="square" lIns="0" tIns="174625" rIns="0" bIns="0" rtlCol="0">
            <a:spAutoFit/>
          </a:bodyPr>
          <a:lstStyle/>
          <a:p>
            <a:pPr algn="ctr">
              <a:lnSpc>
                <a:spcPct val="100000"/>
              </a:lnSpc>
              <a:spcBef>
                <a:spcPts val="1375"/>
              </a:spcBef>
            </a:pPr>
            <a:r>
              <a:rPr sz="3000" spc="-10" dirty="0">
                <a:solidFill>
                  <a:srgbClr val="FFFFFF"/>
                </a:solidFill>
                <a:latin typeface="Arial"/>
                <a:cs typeface="Arial"/>
              </a:rPr>
              <a:t>BigQuery</a:t>
            </a:r>
            <a:endParaRPr sz="3000">
              <a:latin typeface="Arial"/>
              <a:cs typeface="Arial"/>
            </a:endParaRPr>
          </a:p>
        </p:txBody>
      </p:sp>
      <p:sp>
        <p:nvSpPr>
          <p:cNvPr id="4" name="object 4"/>
          <p:cNvSpPr txBox="1"/>
          <p:nvPr/>
        </p:nvSpPr>
        <p:spPr>
          <a:xfrm>
            <a:off x="370077" y="2188717"/>
            <a:ext cx="5359400" cy="3542029"/>
          </a:xfrm>
          <a:prstGeom prst="rect">
            <a:avLst/>
          </a:prstGeom>
          <a:solidFill>
            <a:srgbClr val="D7CAFF">
              <a:alpha val="90194"/>
            </a:srgbClr>
          </a:solidFill>
        </p:spPr>
        <p:txBody>
          <a:bodyPr vert="horz" wrap="square" lIns="0" tIns="87630" rIns="0" bIns="0" rtlCol="0">
            <a:spAutoFit/>
          </a:bodyPr>
          <a:lstStyle/>
          <a:p>
            <a:pPr marL="452755" indent="-286385">
              <a:lnSpc>
                <a:spcPct val="100000"/>
              </a:lnSpc>
              <a:spcBef>
                <a:spcPts val="690"/>
              </a:spcBef>
              <a:buChar char="•"/>
              <a:tabLst>
                <a:tab pos="452755" algn="l"/>
              </a:tabLst>
            </a:pPr>
            <a:r>
              <a:rPr sz="3000" dirty="0">
                <a:latin typeface="Arial"/>
                <a:cs typeface="Arial"/>
              </a:rPr>
              <a:t>Complex</a:t>
            </a:r>
            <a:r>
              <a:rPr sz="3000" spc="-30" dirty="0">
                <a:latin typeface="Arial"/>
                <a:cs typeface="Arial"/>
              </a:rPr>
              <a:t> </a:t>
            </a:r>
            <a:r>
              <a:rPr sz="3000" dirty="0">
                <a:latin typeface="Arial"/>
                <a:cs typeface="Arial"/>
              </a:rPr>
              <a:t>analytical</a:t>
            </a:r>
            <a:r>
              <a:rPr sz="3000" spc="-30" dirty="0">
                <a:latin typeface="Arial"/>
                <a:cs typeface="Arial"/>
              </a:rPr>
              <a:t> </a:t>
            </a:r>
            <a:r>
              <a:rPr sz="3000" spc="-10" dirty="0">
                <a:latin typeface="Arial"/>
                <a:cs typeface="Arial"/>
              </a:rPr>
              <a:t>queries</a:t>
            </a:r>
            <a:endParaRPr sz="3000">
              <a:latin typeface="Arial"/>
              <a:cs typeface="Arial"/>
            </a:endParaRPr>
          </a:p>
          <a:p>
            <a:pPr marL="452755" indent="-286385">
              <a:lnSpc>
                <a:spcPct val="100000"/>
              </a:lnSpc>
              <a:spcBef>
                <a:spcPts val="20"/>
              </a:spcBef>
              <a:buChar char="•"/>
              <a:tabLst>
                <a:tab pos="452755" algn="l"/>
              </a:tabLst>
            </a:pPr>
            <a:r>
              <a:rPr sz="3000" dirty="0">
                <a:latin typeface="Arial"/>
                <a:cs typeface="Arial"/>
              </a:rPr>
              <a:t>Scales</a:t>
            </a:r>
            <a:r>
              <a:rPr sz="3000" spc="-20" dirty="0">
                <a:latin typeface="Arial"/>
                <a:cs typeface="Arial"/>
              </a:rPr>
              <a:t> </a:t>
            </a:r>
            <a:r>
              <a:rPr sz="3000" dirty="0">
                <a:latin typeface="Arial"/>
                <a:cs typeface="Arial"/>
              </a:rPr>
              <a:t>to</a:t>
            </a:r>
            <a:r>
              <a:rPr sz="3000" spc="-20" dirty="0">
                <a:latin typeface="Arial"/>
                <a:cs typeface="Arial"/>
              </a:rPr>
              <a:t> </a:t>
            </a:r>
            <a:r>
              <a:rPr sz="3000" spc="-10" dirty="0">
                <a:latin typeface="Arial"/>
                <a:cs typeface="Arial"/>
              </a:rPr>
              <a:t>Petabytes</a:t>
            </a:r>
            <a:endParaRPr sz="3000">
              <a:latin typeface="Arial"/>
              <a:cs typeface="Arial"/>
            </a:endParaRPr>
          </a:p>
          <a:p>
            <a:pPr marL="452755" indent="-286385">
              <a:lnSpc>
                <a:spcPct val="100000"/>
              </a:lnSpc>
              <a:spcBef>
                <a:spcPts val="15"/>
              </a:spcBef>
              <a:buChar char="•"/>
              <a:tabLst>
                <a:tab pos="452755" algn="l"/>
              </a:tabLst>
            </a:pPr>
            <a:r>
              <a:rPr sz="3000" dirty="0">
                <a:latin typeface="Arial"/>
                <a:cs typeface="Arial"/>
              </a:rPr>
              <a:t>Both</a:t>
            </a:r>
            <a:r>
              <a:rPr sz="3000" spc="-15" dirty="0">
                <a:latin typeface="Arial"/>
                <a:cs typeface="Arial"/>
              </a:rPr>
              <a:t> </a:t>
            </a:r>
            <a:r>
              <a:rPr sz="3000" dirty="0">
                <a:latin typeface="Arial"/>
                <a:cs typeface="Arial"/>
              </a:rPr>
              <a:t>reads</a:t>
            </a:r>
            <a:r>
              <a:rPr sz="3000" spc="-15" dirty="0">
                <a:latin typeface="Arial"/>
                <a:cs typeface="Arial"/>
              </a:rPr>
              <a:t> </a:t>
            </a:r>
            <a:r>
              <a:rPr sz="3000" dirty="0">
                <a:latin typeface="Arial"/>
                <a:cs typeface="Arial"/>
              </a:rPr>
              <a:t>and</a:t>
            </a:r>
            <a:r>
              <a:rPr sz="3000" spc="-15" dirty="0">
                <a:latin typeface="Arial"/>
                <a:cs typeface="Arial"/>
              </a:rPr>
              <a:t> </a:t>
            </a:r>
            <a:r>
              <a:rPr sz="3000" spc="-10" dirty="0">
                <a:latin typeface="Arial"/>
                <a:cs typeface="Arial"/>
              </a:rPr>
              <a:t>updates</a:t>
            </a:r>
            <a:endParaRPr sz="3000">
              <a:latin typeface="Arial"/>
              <a:cs typeface="Arial"/>
            </a:endParaRPr>
          </a:p>
          <a:p>
            <a:pPr marL="453390" marR="1087120" indent="-287020">
              <a:lnSpc>
                <a:spcPts val="3110"/>
              </a:lnSpc>
              <a:spcBef>
                <a:spcPts val="540"/>
              </a:spcBef>
              <a:buChar char="•"/>
              <a:tabLst>
                <a:tab pos="453390" algn="l"/>
              </a:tabLst>
            </a:pPr>
            <a:r>
              <a:rPr sz="3000" dirty="0">
                <a:latin typeface="Arial"/>
                <a:cs typeface="Arial"/>
              </a:rPr>
              <a:t>Fast</a:t>
            </a:r>
            <a:r>
              <a:rPr sz="3000" spc="-20" dirty="0">
                <a:latin typeface="Arial"/>
                <a:cs typeface="Arial"/>
              </a:rPr>
              <a:t> </a:t>
            </a:r>
            <a:r>
              <a:rPr sz="3000" spc="-10" dirty="0">
                <a:latin typeface="Arial"/>
                <a:cs typeface="Arial"/>
              </a:rPr>
              <a:t>real-</a:t>
            </a:r>
            <a:r>
              <a:rPr sz="3000" dirty="0">
                <a:latin typeface="Arial"/>
                <a:cs typeface="Arial"/>
              </a:rPr>
              <a:t>time</a:t>
            </a:r>
            <a:r>
              <a:rPr sz="3000" spc="-20" dirty="0">
                <a:latin typeface="Arial"/>
                <a:cs typeface="Arial"/>
              </a:rPr>
              <a:t> </a:t>
            </a:r>
            <a:r>
              <a:rPr sz="3000" dirty="0">
                <a:latin typeface="Arial"/>
                <a:cs typeface="Arial"/>
              </a:rPr>
              <a:t>or</a:t>
            </a:r>
            <a:r>
              <a:rPr sz="3000" spc="-15" dirty="0">
                <a:latin typeface="Arial"/>
                <a:cs typeface="Arial"/>
              </a:rPr>
              <a:t> </a:t>
            </a:r>
            <a:r>
              <a:rPr sz="3000" spc="-10" dirty="0">
                <a:latin typeface="Arial"/>
                <a:cs typeface="Arial"/>
              </a:rPr>
              <a:t>batch access</a:t>
            </a:r>
            <a:endParaRPr sz="3000">
              <a:latin typeface="Arial"/>
              <a:cs typeface="Arial"/>
            </a:endParaRPr>
          </a:p>
          <a:p>
            <a:pPr marL="452755" indent="-286385">
              <a:lnSpc>
                <a:spcPct val="100000"/>
              </a:lnSpc>
              <a:buChar char="•"/>
              <a:tabLst>
                <a:tab pos="452755" algn="l"/>
              </a:tabLst>
            </a:pPr>
            <a:r>
              <a:rPr sz="3000" dirty="0">
                <a:latin typeface="Arial"/>
                <a:cs typeface="Arial"/>
              </a:rPr>
              <a:t>Multiple</a:t>
            </a:r>
            <a:r>
              <a:rPr sz="3000" spc="-25" dirty="0">
                <a:latin typeface="Arial"/>
                <a:cs typeface="Arial"/>
              </a:rPr>
              <a:t> </a:t>
            </a:r>
            <a:r>
              <a:rPr sz="3000" dirty="0">
                <a:latin typeface="Arial"/>
                <a:cs typeface="Arial"/>
              </a:rPr>
              <a:t>data</a:t>
            </a:r>
            <a:r>
              <a:rPr sz="3000" spc="-25" dirty="0">
                <a:latin typeface="Arial"/>
                <a:cs typeface="Arial"/>
              </a:rPr>
              <a:t> </a:t>
            </a:r>
            <a:r>
              <a:rPr sz="3000" spc="-10" dirty="0">
                <a:latin typeface="Arial"/>
                <a:cs typeface="Arial"/>
              </a:rPr>
              <a:t>sources</a:t>
            </a:r>
            <a:endParaRPr sz="3000">
              <a:latin typeface="Arial"/>
              <a:cs typeface="Arial"/>
            </a:endParaRPr>
          </a:p>
          <a:p>
            <a:pPr marL="452755" indent="-286385">
              <a:lnSpc>
                <a:spcPct val="100000"/>
              </a:lnSpc>
              <a:spcBef>
                <a:spcPts val="25"/>
              </a:spcBef>
              <a:buChar char="•"/>
              <a:tabLst>
                <a:tab pos="452755" algn="l"/>
              </a:tabLst>
            </a:pPr>
            <a:r>
              <a:rPr sz="3000" dirty="0">
                <a:latin typeface="Arial"/>
                <a:cs typeface="Arial"/>
              </a:rPr>
              <a:t>Streaming</a:t>
            </a:r>
            <a:r>
              <a:rPr sz="3000" spc="-15" dirty="0">
                <a:latin typeface="Arial"/>
                <a:cs typeface="Arial"/>
              </a:rPr>
              <a:t> </a:t>
            </a:r>
            <a:r>
              <a:rPr sz="3000" dirty="0">
                <a:latin typeface="Arial"/>
                <a:cs typeface="Arial"/>
              </a:rPr>
              <a:t>as</a:t>
            </a:r>
            <a:r>
              <a:rPr sz="3000" spc="-10" dirty="0">
                <a:latin typeface="Arial"/>
                <a:cs typeface="Arial"/>
              </a:rPr>
              <a:t> </a:t>
            </a:r>
            <a:r>
              <a:rPr sz="3000" dirty="0">
                <a:latin typeface="Arial"/>
                <a:cs typeface="Arial"/>
              </a:rPr>
              <a:t>well</a:t>
            </a:r>
            <a:r>
              <a:rPr sz="3000" spc="-10" dirty="0">
                <a:latin typeface="Arial"/>
                <a:cs typeface="Arial"/>
              </a:rPr>
              <a:t> </a:t>
            </a:r>
            <a:r>
              <a:rPr sz="3000" dirty="0">
                <a:latin typeface="Arial"/>
                <a:cs typeface="Arial"/>
              </a:rPr>
              <a:t>as</a:t>
            </a:r>
            <a:r>
              <a:rPr sz="3000" spc="-10" dirty="0">
                <a:latin typeface="Arial"/>
                <a:cs typeface="Arial"/>
              </a:rPr>
              <a:t> batch</a:t>
            </a:r>
            <a:endParaRPr sz="3000">
              <a:latin typeface="Arial"/>
              <a:cs typeface="Arial"/>
            </a:endParaRPr>
          </a:p>
        </p:txBody>
      </p:sp>
      <p:sp>
        <p:nvSpPr>
          <p:cNvPr id="5" name="object 5"/>
          <p:cNvSpPr txBox="1"/>
          <p:nvPr/>
        </p:nvSpPr>
        <p:spPr>
          <a:xfrm>
            <a:off x="6463029" y="1311910"/>
            <a:ext cx="5359400" cy="876935"/>
          </a:xfrm>
          <a:prstGeom prst="rect">
            <a:avLst/>
          </a:prstGeom>
          <a:solidFill>
            <a:srgbClr val="7D00FF"/>
          </a:solidFill>
        </p:spPr>
        <p:txBody>
          <a:bodyPr vert="horz" wrap="square" lIns="0" tIns="174625" rIns="0" bIns="0" rtlCol="0">
            <a:spAutoFit/>
          </a:bodyPr>
          <a:lstStyle/>
          <a:p>
            <a:pPr algn="ctr">
              <a:lnSpc>
                <a:spcPct val="100000"/>
              </a:lnSpc>
              <a:spcBef>
                <a:spcPts val="1375"/>
              </a:spcBef>
            </a:pPr>
            <a:r>
              <a:rPr sz="3000" dirty="0">
                <a:solidFill>
                  <a:srgbClr val="FFFFFF"/>
                </a:solidFill>
                <a:latin typeface="Arial"/>
                <a:cs typeface="Arial"/>
              </a:rPr>
              <a:t>Traditional</a:t>
            </a:r>
            <a:r>
              <a:rPr sz="3000" spc="-185" dirty="0">
                <a:solidFill>
                  <a:srgbClr val="FFFFFF"/>
                </a:solidFill>
                <a:latin typeface="Arial"/>
                <a:cs typeface="Arial"/>
              </a:rPr>
              <a:t> </a:t>
            </a:r>
            <a:r>
              <a:rPr sz="3000" spc="-10" dirty="0">
                <a:solidFill>
                  <a:srgbClr val="FFFFFF"/>
                </a:solidFill>
                <a:latin typeface="Arial"/>
                <a:cs typeface="Arial"/>
              </a:rPr>
              <a:t>Warehouse</a:t>
            </a:r>
            <a:endParaRPr sz="3000">
              <a:latin typeface="Arial"/>
              <a:cs typeface="Arial"/>
            </a:endParaRPr>
          </a:p>
        </p:txBody>
      </p:sp>
      <p:sp>
        <p:nvSpPr>
          <p:cNvPr id="6" name="object 6"/>
          <p:cNvSpPr txBox="1"/>
          <p:nvPr/>
        </p:nvSpPr>
        <p:spPr>
          <a:xfrm>
            <a:off x="6463029" y="2188717"/>
            <a:ext cx="5359400" cy="3542029"/>
          </a:xfrm>
          <a:prstGeom prst="rect">
            <a:avLst/>
          </a:prstGeom>
          <a:solidFill>
            <a:srgbClr val="D7CAFF">
              <a:alpha val="90194"/>
            </a:srgbClr>
          </a:solidFill>
        </p:spPr>
        <p:txBody>
          <a:bodyPr vert="horz" wrap="square" lIns="0" tIns="87630" rIns="0" bIns="0" rtlCol="0">
            <a:spAutoFit/>
          </a:bodyPr>
          <a:lstStyle/>
          <a:p>
            <a:pPr marL="454025" indent="-286385">
              <a:lnSpc>
                <a:spcPct val="100000"/>
              </a:lnSpc>
              <a:spcBef>
                <a:spcPts val="690"/>
              </a:spcBef>
              <a:buChar char="•"/>
              <a:tabLst>
                <a:tab pos="454025" algn="l"/>
              </a:tabLst>
            </a:pPr>
            <a:r>
              <a:rPr sz="3000" dirty="0">
                <a:latin typeface="Arial"/>
                <a:cs typeface="Arial"/>
              </a:rPr>
              <a:t>Complex</a:t>
            </a:r>
            <a:r>
              <a:rPr sz="3000" spc="-30" dirty="0">
                <a:latin typeface="Arial"/>
                <a:cs typeface="Arial"/>
              </a:rPr>
              <a:t> </a:t>
            </a:r>
            <a:r>
              <a:rPr sz="3000" dirty="0">
                <a:latin typeface="Arial"/>
                <a:cs typeface="Arial"/>
              </a:rPr>
              <a:t>analytical</a:t>
            </a:r>
            <a:r>
              <a:rPr sz="3000" spc="-30" dirty="0">
                <a:latin typeface="Arial"/>
                <a:cs typeface="Arial"/>
              </a:rPr>
              <a:t> </a:t>
            </a:r>
            <a:r>
              <a:rPr sz="3000" spc="-10" dirty="0">
                <a:latin typeface="Arial"/>
                <a:cs typeface="Arial"/>
              </a:rPr>
              <a:t>queries</a:t>
            </a:r>
            <a:endParaRPr sz="3000">
              <a:latin typeface="Arial"/>
              <a:cs typeface="Arial"/>
            </a:endParaRPr>
          </a:p>
          <a:p>
            <a:pPr marL="454025" indent="-286385">
              <a:lnSpc>
                <a:spcPct val="100000"/>
              </a:lnSpc>
              <a:spcBef>
                <a:spcPts val="20"/>
              </a:spcBef>
              <a:buChar char="•"/>
              <a:tabLst>
                <a:tab pos="454025" algn="l"/>
              </a:tabLst>
            </a:pPr>
            <a:r>
              <a:rPr sz="3000" dirty="0">
                <a:latin typeface="Arial"/>
                <a:cs typeface="Arial"/>
              </a:rPr>
              <a:t>Scales</a:t>
            </a:r>
            <a:r>
              <a:rPr sz="3000" spc="-20" dirty="0">
                <a:latin typeface="Arial"/>
                <a:cs typeface="Arial"/>
              </a:rPr>
              <a:t> </a:t>
            </a:r>
            <a:r>
              <a:rPr sz="3000" dirty="0">
                <a:latin typeface="Arial"/>
                <a:cs typeface="Arial"/>
              </a:rPr>
              <a:t>to</a:t>
            </a:r>
            <a:r>
              <a:rPr sz="3000" spc="-20" dirty="0">
                <a:latin typeface="Arial"/>
                <a:cs typeface="Arial"/>
              </a:rPr>
              <a:t> </a:t>
            </a:r>
            <a:r>
              <a:rPr sz="3000" spc="-10" dirty="0">
                <a:latin typeface="Arial"/>
                <a:cs typeface="Arial"/>
              </a:rPr>
              <a:t>Petabytes</a:t>
            </a:r>
            <a:endParaRPr sz="3000">
              <a:latin typeface="Arial"/>
              <a:cs typeface="Arial"/>
            </a:endParaRPr>
          </a:p>
          <a:p>
            <a:pPr marL="454025" indent="-286385">
              <a:lnSpc>
                <a:spcPct val="100000"/>
              </a:lnSpc>
              <a:spcBef>
                <a:spcPts val="15"/>
              </a:spcBef>
              <a:buChar char="•"/>
              <a:tabLst>
                <a:tab pos="454025" algn="l"/>
              </a:tabLst>
            </a:pPr>
            <a:r>
              <a:rPr sz="3000" dirty="0">
                <a:latin typeface="Arial"/>
                <a:cs typeface="Arial"/>
              </a:rPr>
              <a:t>Mostly</a:t>
            </a:r>
            <a:r>
              <a:rPr sz="3000" spc="-20" dirty="0">
                <a:latin typeface="Arial"/>
                <a:cs typeface="Arial"/>
              </a:rPr>
              <a:t> </a:t>
            </a:r>
            <a:r>
              <a:rPr sz="3000" spc="-10" dirty="0">
                <a:latin typeface="Arial"/>
                <a:cs typeface="Arial"/>
              </a:rPr>
              <a:t>reads</a:t>
            </a:r>
            <a:endParaRPr sz="3000">
              <a:latin typeface="Arial"/>
              <a:cs typeface="Arial"/>
            </a:endParaRPr>
          </a:p>
          <a:p>
            <a:pPr marL="454025" indent="-286385">
              <a:lnSpc>
                <a:spcPct val="100000"/>
              </a:lnSpc>
              <a:spcBef>
                <a:spcPts val="25"/>
              </a:spcBef>
              <a:buChar char="•"/>
              <a:tabLst>
                <a:tab pos="454025" algn="l"/>
              </a:tabLst>
            </a:pPr>
            <a:r>
              <a:rPr sz="3000" dirty="0">
                <a:latin typeface="Arial"/>
                <a:cs typeface="Arial"/>
              </a:rPr>
              <a:t>Long</a:t>
            </a:r>
            <a:r>
              <a:rPr sz="3000" spc="-25" dirty="0">
                <a:latin typeface="Arial"/>
                <a:cs typeface="Arial"/>
              </a:rPr>
              <a:t> </a:t>
            </a:r>
            <a:r>
              <a:rPr sz="3000" dirty="0">
                <a:latin typeface="Arial"/>
                <a:cs typeface="Arial"/>
              </a:rPr>
              <a:t>running</a:t>
            </a:r>
            <a:r>
              <a:rPr sz="3000" spc="-20" dirty="0">
                <a:latin typeface="Arial"/>
                <a:cs typeface="Arial"/>
              </a:rPr>
              <a:t> jobs</a:t>
            </a:r>
            <a:endParaRPr sz="3000">
              <a:latin typeface="Arial"/>
              <a:cs typeface="Arial"/>
            </a:endParaRPr>
          </a:p>
          <a:p>
            <a:pPr marL="454025" indent="-286385">
              <a:lnSpc>
                <a:spcPct val="100000"/>
              </a:lnSpc>
              <a:spcBef>
                <a:spcPts val="25"/>
              </a:spcBef>
              <a:buChar char="•"/>
              <a:tabLst>
                <a:tab pos="454025" algn="l"/>
              </a:tabLst>
            </a:pPr>
            <a:r>
              <a:rPr sz="3000" dirty="0">
                <a:latin typeface="Arial"/>
                <a:cs typeface="Arial"/>
              </a:rPr>
              <a:t>Multiple</a:t>
            </a:r>
            <a:r>
              <a:rPr sz="3000" spc="-30" dirty="0">
                <a:latin typeface="Arial"/>
                <a:cs typeface="Arial"/>
              </a:rPr>
              <a:t> </a:t>
            </a:r>
            <a:r>
              <a:rPr sz="3000" dirty="0">
                <a:latin typeface="Arial"/>
                <a:cs typeface="Arial"/>
              </a:rPr>
              <a:t>data</a:t>
            </a:r>
            <a:r>
              <a:rPr sz="3000" spc="-20" dirty="0">
                <a:latin typeface="Arial"/>
                <a:cs typeface="Arial"/>
              </a:rPr>
              <a:t> </a:t>
            </a:r>
            <a:r>
              <a:rPr sz="3000" spc="-10" dirty="0">
                <a:latin typeface="Arial"/>
                <a:cs typeface="Arial"/>
              </a:rPr>
              <a:t>sources</a:t>
            </a:r>
            <a:endParaRPr sz="3000">
              <a:latin typeface="Arial"/>
              <a:cs typeface="Arial"/>
            </a:endParaRPr>
          </a:p>
          <a:p>
            <a:pPr marL="454025" indent="-286385">
              <a:lnSpc>
                <a:spcPct val="100000"/>
              </a:lnSpc>
              <a:spcBef>
                <a:spcPts val="25"/>
              </a:spcBef>
              <a:buChar char="•"/>
              <a:tabLst>
                <a:tab pos="454025" algn="l"/>
              </a:tabLst>
            </a:pPr>
            <a:r>
              <a:rPr sz="3000" dirty="0">
                <a:latin typeface="Arial"/>
                <a:cs typeface="Arial"/>
              </a:rPr>
              <a:t>Often</a:t>
            </a:r>
            <a:r>
              <a:rPr sz="3000" spc="-15" dirty="0">
                <a:latin typeface="Arial"/>
                <a:cs typeface="Arial"/>
              </a:rPr>
              <a:t> </a:t>
            </a:r>
            <a:r>
              <a:rPr sz="3000" dirty="0">
                <a:latin typeface="Arial"/>
                <a:cs typeface="Arial"/>
              </a:rPr>
              <a:t>more</a:t>
            </a:r>
            <a:r>
              <a:rPr sz="3000" spc="-20" dirty="0">
                <a:latin typeface="Arial"/>
                <a:cs typeface="Arial"/>
              </a:rPr>
              <a:t> </a:t>
            </a:r>
            <a:r>
              <a:rPr sz="3000" dirty="0">
                <a:latin typeface="Arial"/>
                <a:cs typeface="Arial"/>
              </a:rPr>
              <a:t>focus</a:t>
            </a:r>
            <a:r>
              <a:rPr sz="3000" spc="-15" dirty="0">
                <a:latin typeface="Arial"/>
                <a:cs typeface="Arial"/>
              </a:rPr>
              <a:t> </a:t>
            </a:r>
            <a:r>
              <a:rPr sz="3000" dirty="0">
                <a:latin typeface="Arial"/>
                <a:cs typeface="Arial"/>
              </a:rPr>
              <a:t>on</a:t>
            </a:r>
            <a:r>
              <a:rPr sz="3000" spc="-20" dirty="0">
                <a:latin typeface="Arial"/>
                <a:cs typeface="Arial"/>
              </a:rPr>
              <a:t> </a:t>
            </a:r>
            <a:r>
              <a:rPr sz="3000" spc="-10" dirty="0">
                <a:latin typeface="Arial"/>
                <a:cs typeface="Arial"/>
              </a:rPr>
              <a:t>batch</a:t>
            </a:r>
            <a:endParaRPr sz="300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9662160" cy="877342"/>
          </a:xfrm>
          <a:prstGeom prst="rect">
            <a:avLst/>
          </a:prstGeom>
        </p:spPr>
        <p:txBody>
          <a:bodyPr vert="horz" wrap="square" lIns="0" tIns="320217" rIns="0" bIns="0" rtlCol="0">
            <a:spAutoFit/>
          </a:bodyPr>
          <a:lstStyle/>
          <a:p>
            <a:pPr marL="120014">
              <a:lnSpc>
                <a:spcPct val="100000"/>
              </a:lnSpc>
              <a:spcBef>
                <a:spcPts val="100"/>
              </a:spcBef>
            </a:pPr>
            <a:r>
              <a:rPr dirty="0"/>
              <a:t>BigQuery</a:t>
            </a:r>
            <a:r>
              <a:rPr spc="20" dirty="0"/>
              <a:t> </a:t>
            </a:r>
            <a:r>
              <a:rPr spc="-10" dirty="0"/>
              <a:t>features</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9</a:t>
            </a:r>
          </a:p>
        </p:txBody>
      </p:sp>
      <p:sp>
        <p:nvSpPr>
          <p:cNvPr id="3" name="object 3"/>
          <p:cNvSpPr txBox="1"/>
          <p:nvPr/>
        </p:nvSpPr>
        <p:spPr>
          <a:xfrm>
            <a:off x="359156" y="1259157"/>
            <a:ext cx="6516370" cy="4598035"/>
          </a:xfrm>
          <a:prstGeom prst="rect">
            <a:avLst/>
          </a:prstGeom>
        </p:spPr>
        <p:txBody>
          <a:bodyPr vert="horz" wrap="square" lIns="0" tIns="164465" rIns="0" bIns="0" rtlCol="0">
            <a:spAutoFit/>
          </a:bodyPr>
          <a:lstStyle/>
          <a:p>
            <a:pPr marL="355600" indent="-342900">
              <a:lnSpc>
                <a:spcPct val="100000"/>
              </a:lnSpc>
              <a:spcBef>
                <a:spcPts val="1295"/>
              </a:spcBef>
              <a:buChar char="•"/>
              <a:tabLst>
                <a:tab pos="355600" algn="l"/>
              </a:tabLst>
            </a:pPr>
            <a:r>
              <a:rPr sz="2000" spc="-10" dirty="0">
                <a:latin typeface="Arial"/>
                <a:cs typeface="Arial"/>
              </a:rPr>
              <a:t>Serverless</a:t>
            </a:r>
            <a:endParaRPr sz="2000">
              <a:latin typeface="Arial"/>
              <a:cs typeface="Arial"/>
            </a:endParaRPr>
          </a:p>
          <a:p>
            <a:pPr marL="355600" indent="-342900">
              <a:lnSpc>
                <a:spcPct val="100000"/>
              </a:lnSpc>
              <a:spcBef>
                <a:spcPts val="1200"/>
              </a:spcBef>
              <a:buChar char="•"/>
              <a:tabLst>
                <a:tab pos="355600" algn="l"/>
              </a:tabLst>
            </a:pPr>
            <a:r>
              <a:rPr sz="2000" dirty="0">
                <a:latin typeface="Arial"/>
                <a:cs typeface="Arial"/>
              </a:rPr>
              <a:t>Highly</a:t>
            </a:r>
            <a:r>
              <a:rPr sz="2000" spc="-10" dirty="0">
                <a:latin typeface="Arial"/>
                <a:cs typeface="Arial"/>
              </a:rPr>
              <a:t> Scalable</a:t>
            </a:r>
            <a:endParaRPr sz="2000">
              <a:latin typeface="Arial"/>
              <a:cs typeface="Arial"/>
            </a:endParaRPr>
          </a:p>
          <a:p>
            <a:pPr marL="355600" indent="-342900">
              <a:lnSpc>
                <a:spcPct val="100000"/>
              </a:lnSpc>
              <a:spcBef>
                <a:spcPts val="1200"/>
              </a:spcBef>
              <a:buChar char="•"/>
              <a:tabLst>
                <a:tab pos="355600" algn="l"/>
              </a:tabLst>
            </a:pPr>
            <a:r>
              <a:rPr sz="2000" dirty="0">
                <a:latin typeface="Arial"/>
                <a:cs typeface="Arial"/>
              </a:rPr>
              <a:t>Fully</a:t>
            </a:r>
            <a:r>
              <a:rPr sz="2000" spc="-50" dirty="0">
                <a:latin typeface="Arial"/>
                <a:cs typeface="Arial"/>
              </a:rPr>
              <a:t> </a:t>
            </a:r>
            <a:r>
              <a:rPr sz="2000" spc="-10" dirty="0">
                <a:latin typeface="Arial"/>
                <a:cs typeface="Arial"/>
              </a:rPr>
              <a:t>Managed</a:t>
            </a:r>
            <a:endParaRPr sz="2000">
              <a:latin typeface="Arial"/>
              <a:cs typeface="Arial"/>
            </a:endParaRPr>
          </a:p>
          <a:p>
            <a:pPr marL="355600" indent="-342900">
              <a:lnSpc>
                <a:spcPct val="100000"/>
              </a:lnSpc>
              <a:spcBef>
                <a:spcPts val="1200"/>
              </a:spcBef>
              <a:buChar char="•"/>
              <a:tabLst>
                <a:tab pos="355600" algn="l"/>
              </a:tabLst>
            </a:pPr>
            <a:r>
              <a:rPr sz="2000" spc="-10" dirty="0">
                <a:latin typeface="Arial"/>
                <a:cs typeface="Arial"/>
              </a:rPr>
              <a:t>Built-</a:t>
            </a:r>
            <a:r>
              <a:rPr sz="2000" dirty="0">
                <a:latin typeface="Arial"/>
                <a:cs typeface="Arial"/>
              </a:rPr>
              <a:t>in</a:t>
            </a:r>
            <a:r>
              <a:rPr sz="2000" spc="-10" dirty="0">
                <a:latin typeface="Arial"/>
                <a:cs typeface="Arial"/>
              </a:rPr>
              <a:t> </a:t>
            </a:r>
            <a:r>
              <a:rPr sz="2000" dirty="0">
                <a:latin typeface="Arial"/>
                <a:cs typeface="Arial"/>
              </a:rPr>
              <a:t>Query</a:t>
            </a:r>
            <a:r>
              <a:rPr sz="2000" spc="-35" dirty="0">
                <a:latin typeface="Arial"/>
                <a:cs typeface="Arial"/>
              </a:rPr>
              <a:t> </a:t>
            </a:r>
            <a:r>
              <a:rPr sz="2000" spc="-10" dirty="0">
                <a:latin typeface="Arial"/>
                <a:cs typeface="Arial"/>
              </a:rPr>
              <a:t>engine</a:t>
            </a:r>
            <a:endParaRPr sz="2000">
              <a:latin typeface="Arial"/>
              <a:cs typeface="Arial"/>
            </a:endParaRPr>
          </a:p>
          <a:p>
            <a:pPr marL="355600" indent="-342900">
              <a:lnSpc>
                <a:spcPct val="100000"/>
              </a:lnSpc>
              <a:spcBef>
                <a:spcPts val="1205"/>
              </a:spcBef>
              <a:buChar char="•"/>
              <a:tabLst>
                <a:tab pos="355600" algn="l"/>
              </a:tabLst>
            </a:pPr>
            <a:r>
              <a:rPr sz="2000" dirty="0">
                <a:latin typeface="Arial"/>
                <a:cs typeface="Arial"/>
              </a:rPr>
              <a:t>SQL</a:t>
            </a:r>
            <a:r>
              <a:rPr sz="2000" spc="-95" dirty="0">
                <a:latin typeface="Arial"/>
                <a:cs typeface="Arial"/>
              </a:rPr>
              <a:t> </a:t>
            </a:r>
            <a:r>
              <a:rPr sz="2000" spc="-10" dirty="0">
                <a:latin typeface="Arial"/>
                <a:cs typeface="Arial"/>
              </a:rPr>
              <a:t>Interface</a:t>
            </a:r>
            <a:endParaRPr sz="2000">
              <a:latin typeface="Arial"/>
              <a:cs typeface="Arial"/>
            </a:endParaRPr>
          </a:p>
          <a:p>
            <a:pPr marL="355600" indent="-342900">
              <a:lnSpc>
                <a:spcPct val="100000"/>
              </a:lnSpc>
              <a:spcBef>
                <a:spcPts val="1200"/>
              </a:spcBef>
              <a:buChar char="•"/>
              <a:tabLst>
                <a:tab pos="355600" algn="l"/>
              </a:tabLst>
            </a:pPr>
            <a:r>
              <a:rPr sz="2000" dirty="0">
                <a:latin typeface="Arial"/>
                <a:cs typeface="Arial"/>
              </a:rPr>
              <a:t>Petabyte</a:t>
            </a:r>
            <a:r>
              <a:rPr sz="2000" spc="-45" dirty="0">
                <a:latin typeface="Arial"/>
                <a:cs typeface="Arial"/>
              </a:rPr>
              <a:t> </a:t>
            </a:r>
            <a:r>
              <a:rPr sz="2000" spc="-10" dirty="0">
                <a:latin typeface="Arial"/>
                <a:cs typeface="Arial"/>
              </a:rPr>
              <a:t>Scale</a:t>
            </a:r>
            <a:endParaRPr sz="2000">
              <a:latin typeface="Arial"/>
              <a:cs typeface="Arial"/>
            </a:endParaRPr>
          </a:p>
          <a:p>
            <a:pPr marL="355600" indent="-342900">
              <a:lnSpc>
                <a:spcPct val="100000"/>
              </a:lnSpc>
              <a:spcBef>
                <a:spcPts val="1200"/>
              </a:spcBef>
              <a:buChar char="•"/>
              <a:tabLst>
                <a:tab pos="355600" algn="l"/>
              </a:tabLst>
            </a:pPr>
            <a:r>
              <a:rPr sz="2000" spc="-25" dirty="0">
                <a:latin typeface="Arial"/>
                <a:cs typeface="Arial"/>
              </a:rPr>
              <a:t>Terabytes</a:t>
            </a:r>
            <a:r>
              <a:rPr sz="2000" spc="-50" dirty="0">
                <a:latin typeface="Arial"/>
                <a:cs typeface="Arial"/>
              </a:rPr>
              <a:t> </a:t>
            </a:r>
            <a:r>
              <a:rPr sz="2000" dirty="0">
                <a:latin typeface="Arial"/>
                <a:cs typeface="Arial"/>
              </a:rPr>
              <a:t>of</a:t>
            </a:r>
            <a:r>
              <a:rPr sz="2000" spc="-35" dirty="0">
                <a:latin typeface="Arial"/>
                <a:cs typeface="Arial"/>
              </a:rPr>
              <a:t> </a:t>
            </a:r>
            <a:r>
              <a:rPr sz="2000" dirty="0">
                <a:latin typeface="Arial"/>
                <a:cs typeface="Arial"/>
              </a:rPr>
              <a:t>Data</a:t>
            </a:r>
            <a:r>
              <a:rPr sz="2000" spc="-35" dirty="0">
                <a:latin typeface="Arial"/>
                <a:cs typeface="Arial"/>
              </a:rPr>
              <a:t> </a:t>
            </a:r>
            <a:r>
              <a:rPr sz="2000" dirty="0">
                <a:latin typeface="Arial"/>
                <a:cs typeface="Arial"/>
              </a:rPr>
              <a:t>processed</a:t>
            </a:r>
            <a:r>
              <a:rPr sz="2000" spc="-60" dirty="0">
                <a:latin typeface="Arial"/>
                <a:cs typeface="Arial"/>
              </a:rPr>
              <a:t> </a:t>
            </a:r>
            <a:r>
              <a:rPr sz="2000" dirty="0">
                <a:latin typeface="Arial"/>
                <a:cs typeface="Arial"/>
              </a:rPr>
              <a:t>in</a:t>
            </a:r>
            <a:r>
              <a:rPr sz="2000" spc="-15" dirty="0">
                <a:latin typeface="Arial"/>
                <a:cs typeface="Arial"/>
              </a:rPr>
              <a:t> </a:t>
            </a:r>
            <a:r>
              <a:rPr sz="2000" spc="-10" dirty="0">
                <a:latin typeface="Arial"/>
                <a:cs typeface="Arial"/>
              </a:rPr>
              <a:t>Seconds</a:t>
            </a:r>
            <a:endParaRPr sz="2000">
              <a:latin typeface="Arial"/>
              <a:cs typeface="Arial"/>
            </a:endParaRPr>
          </a:p>
          <a:p>
            <a:pPr marL="355600" indent="-342900">
              <a:lnSpc>
                <a:spcPct val="100000"/>
              </a:lnSpc>
              <a:spcBef>
                <a:spcPts val="1200"/>
              </a:spcBef>
              <a:buChar char="•"/>
              <a:tabLst>
                <a:tab pos="355600" algn="l"/>
              </a:tabLst>
            </a:pPr>
            <a:r>
              <a:rPr sz="2000" dirty="0">
                <a:latin typeface="Arial"/>
                <a:cs typeface="Arial"/>
              </a:rPr>
              <a:t>Streaming</a:t>
            </a:r>
            <a:r>
              <a:rPr sz="2000" spc="-35" dirty="0">
                <a:latin typeface="Arial"/>
                <a:cs typeface="Arial"/>
              </a:rPr>
              <a:t> </a:t>
            </a:r>
            <a:r>
              <a:rPr sz="2000" dirty="0">
                <a:latin typeface="Arial"/>
                <a:cs typeface="Arial"/>
              </a:rPr>
              <a:t>and</a:t>
            </a:r>
            <a:r>
              <a:rPr sz="2000" spc="-25" dirty="0">
                <a:latin typeface="Arial"/>
                <a:cs typeface="Arial"/>
              </a:rPr>
              <a:t> </a:t>
            </a:r>
            <a:r>
              <a:rPr sz="2000" spc="-10" dirty="0">
                <a:latin typeface="Arial"/>
                <a:cs typeface="Arial"/>
              </a:rPr>
              <a:t>real-</a:t>
            </a:r>
            <a:r>
              <a:rPr sz="2000" dirty="0">
                <a:latin typeface="Arial"/>
                <a:cs typeface="Arial"/>
              </a:rPr>
              <a:t>time</a:t>
            </a:r>
            <a:r>
              <a:rPr sz="2000" spc="-40" dirty="0">
                <a:latin typeface="Arial"/>
                <a:cs typeface="Arial"/>
              </a:rPr>
              <a:t> </a:t>
            </a:r>
            <a:r>
              <a:rPr sz="2000" spc="-10" dirty="0">
                <a:latin typeface="Arial"/>
                <a:cs typeface="Arial"/>
              </a:rPr>
              <a:t>analytics</a:t>
            </a:r>
            <a:endParaRPr sz="2000">
              <a:latin typeface="Arial"/>
              <a:cs typeface="Arial"/>
            </a:endParaRPr>
          </a:p>
          <a:p>
            <a:pPr marL="355600" indent="-342900">
              <a:lnSpc>
                <a:spcPct val="100000"/>
              </a:lnSpc>
              <a:spcBef>
                <a:spcPts val="1200"/>
              </a:spcBef>
              <a:buChar char="•"/>
              <a:tabLst>
                <a:tab pos="355600" algn="l"/>
              </a:tabLst>
            </a:pPr>
            <a:r>
              <a:rPr sz="2000" dirty="0">
                <a:latin typeface="Arial"/>
                <a:cs typeface="Arial"/>
              </a:rPr>
              <a:t>The</a:t>
            </a:r>
            <a:r>
              <a:rPr sz="2000" spc="-30" dirty="0">
                <a:latin typeface="Arial"/>
                <a:cs typeface="Arial"/>
              </a:rPr>
              <a:t> </a:t>
            </a:r>
            <a:r>
              <a:rPr sz="2000" dirty="0">
                <a:solidFill>
                  <a:srgbClr val="7D00FF"/>
                </a:solidFill>
                <a:latin typeface="Arial"/>
                <a:cs typeface="Arial"/>
              </a:rPr>
              <a:t>scale</a:t>
            </a:r>
            <a:r>
              <a:rPr sz="2000" spc="-25" dirty="0">
                <a:solidFill>
                  <a:srgbClr val="7D00FF"/>
                </a:solidFill>
                <a:latin typeface="Arial"/>
                <a:cs typeface="Arial"/>
              </a:rPr>
              <a:t> </a:t>
            </a:r>
            <a:r>
              <a:rPr sz="2000" dirty="0">
                <a:solidFill>
                  <a:srgbClr val="7D00FF"/>
                </a:solidFill>
                <a:latin typeface="Arial"/>
                <a:cs typeface="Arial"/>
              </a:rPr>
              <a:t>and</a:t>
            </a:r>
            <a:r>
              <a:rPr sz="2000" spc="-30" dirty="0">
                <a:solidFill>
                  <a:srgbClr val="7D00FF"/>
                </a:solidFill>
                <a:latin typeface="Arial"/>
                <a:cs typeface="Arial"/>
              </a:rPr>
              <a:t> </a:t>
            </a:r>
            <a:r>
              <a:rPr sz="2000" dirty="0">
                <a:solidFill>
                  <a:srgbClr val="7D00FF"/>
                </a:solidFill>
                <a:latin typeface="Arial"/>
                <a:cs typeface="Arial"/>
              </a:rPr>
              <a:t>speed</a:t>
            </a:r>
            <a:r>
              <a:rPr sz="2000" spc="-30" dirty="0">
                <a:solidFill>
                  <a:srgbClr val="7D00FF"/>
                </a:solidFill>
                <a:latin typeface="Arial"/>
                <a:cs typeface="Arial"/>
              </a:rPr>
              <a:t> </a:t>
            </a:r>
            <a:r>
              <a:rPr sz="2000" dirty="0">
                <a:latin typeface="Arial"/>
                <a:cs typeface="Arial"/>
              </a:rPr>
              <a:t>are</a:t>
            </a:r>
            <a:r>
              <a:rPr sz="2000" spc="-45" dirty="0">
                <a:latin typeface="Arial"/>
                <a:cs typeface="Arial"/>
              </a:rPr>
              <a:t> </a:t>
            </a:r>
            <a:r>
              <a:rPr sz="2000" dirty="0">
                <a:latin typeface="Arial"/>
                <a:cs typeface="Arial"/>
              </a:rPr>
              <a:t>notable</a:t>
            </a:r>
            <a:r>
              <a:rPr sz="2000" spc="-25" dirty="0">
                <a:latin typeface="Arial"/>
                <a:cs typeface="Arial"/>
              </a:rPr>
              <a:t> </a:t>
            </a:r>
            <a:r>
              <a:rPr sz="2000" dirty="0">
                <a:latin typeface="Arial"/>
                <a:cs typeface="Arial"/>
              </a:rPr>
              <a:t>features</a:t>
            </a:r>
            <a:r>
              <a:rPr sz="2000" spc="-45" dirty="0">
                <a:latin typeface="Arial"/>
                <a:cs typeface="Arial"/>
              </a:rPr>
              <a:t> </a:t>
            </a:r>
            <a:r>
              <a:rPr sz="2000" dirty="0">
                <a:latin typeface="Arial"/>
                <a:cs typeface="Arial"/>
              </a:rPr>
              <a:t>of</a:t>
            </a:r>
            <a:r>
              <a:rPr sz="2000" spc="-30" dirty="0">
                <a:latin typeface="Arial"/>
                <a:cs typeface="Arial"/>
              </a:rPr>
              <a:t> </a:t>
            </a:r>
            <a:r>
              <a:rPr sz="2000" spc="-10" dirty="0">
                <a:latin typeface="Arial"/>
                <a:cs typeface="Arial"/>
              </a:rPr>
              <a:t>BigQuery.</a:t>
            </a:r>
            <a:endParaRPr sz="2000">
              <a:latin typeface="Arial"/>
              <a:cs typeface="Arial"/>
            </a:endParaRPr>
          </a:p>
          <a:p>
            <a:pPr marL="355600" indent="-342900">
              <a:lnSpc>
                <a:spcPct val="100000"/>
              </a:lnSpc>
              <a:spcBef>
                <a:spcPts val="1200"/>
              </a:spcBef>
              <a:buChar char="•"/>
              <a:tabLst>
                <a:tab pos="355600" algn="l"/>
              </a:tabLst>
            </a:pPr>
            <a:r>
              <a:rPr sz="2000" spc="-10" dirty="0">
                <a:latin typeface="Arial"/>
                <a:cs typeface="Arial"/>
              </a:rPr>
              <a:t>Analytics-As-A-Service</a:t>
            </a:r>
            <a:endParaRPr sz="2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9580880" cy="820736"/>
          </a:xfrm>
          <a:prstGeom prst="rect">
            <a:avLst/>
          </a:prstGeom>
        </p:spPr>
        <p:txBody>
          <a:bodyPr vert="horz" wrap="square" lIns="0" tIns="264159" rIns="0" bIns="0" rtlCol="0">
            <a:spAutoFit/>
          </a:bodyPr>
          <a:lstStyle/>
          <a:p>
            <a:pPr marL="111760">
              <a:lnSpc>
                <a:spcPct val="100000"/>
              </a:lnSpc>
              <a:spcBef>
                <a:spcPts val="100"/>
              </a:spcBef>
            </a:pPr>
            <a:r>
              <a:rPr dirty="0"/>
              <a:t>BigQuery</a:t>
            </a:r>
            <a:r>
              <a:rPr spc="50" dirty="0"/>
              <a:t> </a:t>
            </a:r>
            <a:r>
              <a:rPr dirty="0"/>
              <a:t>features</a:t>
            </a:r>
            <a:r>
              <a:rPr spc="45" dirty="0"/>
              <a:t> </a:t>
            </a:r>
            <a:r>
              <a:rPr spc="-10" dirty="0"/>
              <a:t>Cont.</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10</a:t>
            </a:r>
          </a:p>
        </p:txBody>
      </p:sp>
      <p:sp>
        <p:nvSpPr>
          <p:cNvPr id="3" name="object 3"/>
          <p:cNvSpPr txBox="1"/>
          <p:nvPr/>
        </p:nvSpPr>
        <p:spPr>
          <a:xfrm>
            <a:off x="351231" y="1141958"/>
            <a:ext cx="10193655" cy="2312670"/>
          </a:xfrm>
          <a:prstGeom prst="rect">
            <a:avLst/>
          </a:prstGeom>
        </p:spPr>
        <p:txBody>
          <a:bodyPr vert="horz" wrap="square" lIns="0" tIns="165100" rIns="0" bIns="0" rtlCol="0">
            <a:spAutoFit/>
          </a:bodyPr>
          <a:lstStyle/>
          <a:p>
            <a:pPr marL="354965" indent="-342265">
              <a:lnSpc>
                <a:spcPct val="100000"/>
              </a:lnSpc>
              <a:spcBef>
                <a:spcPts val="1300"/>
              </a:spcBef>
              <a:buChar char="•"/>
              <a:tabLst>
                <a:tab pos="354965" algn="l"/>
              </a:tabLst>
            </a:pPr>
            <a:r>
              <a:rPr sz="2000" dirty="0">
                <a:latin typeface="Arial"/>
                <a:cs typeface="Arial"/>
              </a:rPr>
              <a:t>Highly-</a:t>
            </a:r>
            <a:r>
              <a:rPr sz="2000" spc="-50" dirty="0">
                <a:latin typeface="Arial"/>
                <a:cs typeface="Arial"/>
              </a:rPr>
              <a:t> </a:t>
            </a:r>
            <a:r>
              <a:rPr sz="2000" dirty="0">
                <a:latin typeface="Arial"/>
                <a:cs typeface="Arial"/>
              </a:rPr>
              <a:t>parallelized</a:t>
            </a:r>
            <a:r>
              <a:rPr sz="2000" spc="-75" dirty="0">
                <a:latin typeface="Arial"/>
                <a:cs typeface="Arial"/>
              </a:rPr>
              <a:t> </a:t>
            </a:r>
            <a:r>
              <a:rPr sz="2000" dirty="0">
                <a:latin typeface="Arial"/>
                <a:cs typeface="Arial"/>
              </a:rPr>
              <a:t>compressed</a:t>
            </a:r>
            <a:r>
              <a:rPr sz="2000" spc="-90" dirty="0">
                <a:latin typeface="Arial"/>
                <a:cs typeface="Arial"/>
              </a:rPr>
              <a:t> </a:t>
            </a:r>
            <a:r>
              <a:rPr sz="2000" dirty="0">
                <a:latin typeface="Arial"/>
                <a:cs typeface="Arial"/>
              </a:rPr>
              <a:t>geographically</a:t>
            </a:r>
            <a:r>
              <a:rPr sz="2000" spc="-80" dirty="0">
                <a:latin typeface="Arial"/>
                <a:cs typeface="Arial"/>
              </a:rPr>
              <a:t> </a:t>
            </a:r>
            <a:r>
              <a:rPr sz="2000" dirty="0">
                <a:latin typeface="Arial"/>
                <a:cs typeface="Arial"/>
              </a:rPr>
              <a:t>replicated</a:t>
            </a:r>
            <a:r>
              <a:rPr sz="2000" spc="-75" dirty="0">
                <a:latin typeface="Arial"/>
                <a:cs typeface="Arial"/>
              </a:rPr>
              <a:t> </a:t>
            </a:r>
            <a:r>
              <a:rPr sz="2000" dirty="0">
                <a:latin typeface="Arial"/>
                <a:cs typeface="Arial"/>
              </a:rPr>
              <a:t>columnar</a:t>
            </a:r>
            <a:r>
              <a:rPr sz="2000" spc="-80" dirty="0">
                <a:latin typeface="Arial"/>
                <a:cs typeface="Arial"/>
              </a:rPr>
              <a:t> </a:t>
            </a:r>
            <a:r>
              <a:rPr sz="2000" dirty="0">
                <a:latin typeface="Arial"/>
                <a:cs typeface="Arial"/>
              </a:rPr>
              <a:t>Structured</a:t>
            </a:r>
            <a:r>
              <a:rPr sz="2000" spc="-80" dirty="0">
                <a:latin typeface="Arial"/>
                <a:cs typeface="Arial"/>
              </a:rPr>
              <a:t> </a:t>
            </a:r>
            <a:r>
              <a:rPr sz="2000" spc="-10" dirty="0">
                <a:latin typeface="Arial"/>
                <a:cs typeface="Arial"/>
              </a:rPr>
              <a:t>storage.</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Large</a:t>
            </a:r>
            <a:r>
              <a:rPr sz="2000" spc="-25" dirty="0">
                <a:latin typeface="Arial"/>
                <a:cs typeface="Arial"/>
              </a:rPr>
              <a:t> </a:t>
            </a:r>
            <a:r>
              <a:rPr sz="2000" spc="-10" dirty="0">
                <a:latin typeface="Arial"/>
                <a:cs typeface="Arial"/>
              </a:rPr>
              <a:t>multi-</a:t>
            </a:r>
            <a:r>
              <a:rPr sz="2000" dirty="0">
                <a:latin typeface="Arial"/>
                <a:cs typeface="Arial"/>
              </a:rPr>
              <a:t>tenant</a:t>
            </a:r>
            <a:r>
              <a:rPr sz="2000" spc="-30" dirty="0">
                <a:latin typeface="Arial"/>
                <a:cs typeface="Arial"/>
              </a:rPr>
              <a:t> </a:t>
            </a:r>
            <a:r>
              <a:rPr sz="2000" dirty="0">
                <a:latin typeface="Arial"/>
                <a:cs typeface="Arial"/>
              </a:rPr>
              <a:t>compute</a:t>
            </a:r>
            <a:r>
              <a:rPr sz="2000" spc="-40" dirty="0">
                <a:latin typeface="Arial"/>
                <a:cs typeface="Arial"/>
              </a:rPr>
              <a:t> </a:t>
            </a:r>
            <a:r>
              <a:rPr sz="2000" spc="-10" dirty="0">
                <a:latin typeface="Arial"/>
                <a:cs typeface="Arial"/>
              </a:rPr>
              <a:t>cluster.</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Joins</a:t>
            </a:r>
            <a:r>
              <a:rPr sz="2000" spc="-40"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Shared</a:t>
            </a:r>
            <a:r>
              <a:rPr sz="2000" spc="-30" dirty="0">
                <a:latin typeface="Arial"/>
                <a:cs typeface="Arial"/>
              </a:rPr>
              <a:t> </a:t>
            </a:r>
            <a:r>
              <a:rPr sz="2000" spc="-10" dirty="0">
                <a:latin typeface="Arial"/>
                <a:cs typeface="Arial"/>
              </a:rPr>
              <a:t>Datasets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Simple</a:t>
            </a:r>
            <a:r>
              <a:rPr sz="2000" spc="-15" dirty="0">
                <a:latin typeface="Arial"/>
                <a:cs typeface="Arial"/>
              </a:rPr>
              <a:t> </a:t>
            </a:r>
            <a:r>
              <a:rPr sz="2000" dirty="0">
                <a:latin typeface="Arial"/>
                <a:cs typeface="Arial"/>
              </a:rPr>
              <a:t>data</a:t>
            </a:r>
            <a:r>
              <a:rPr sz="2000" spc="-30" dirty="0">
                <a:latin typeface="Arial"/>
                <a:cs typeface="Arial"/>
              </a:rPr>
              <a:t> </a:t>
            </a:r>
            <a:r>
              <a:rPr sz="2000" dirty="0">
                <a:latin typeface="Arial"/>
                <a:cs typeface="Arial"/>
              </a:rPr>
              <a:t>ingest</a:t>
            </a:r>
            <a:r>
              <a:rPr sz="2000" spc="-35" dirty="0">
                <a:latin typeface="Arial"/>
                <a:cs typeface="Arial"/>
              </a:rPr>
              <a:t> </a:t>
            </a:r>
            <a:r>
              <a:rPr sz="2000" dirty="0">
                <a:latin typeface="Arial"/>
                <a:cs typeface="Arial"/>
              </a:rPr>
              <a:t>from</a:t>
            </a:r>
            <a:r>
              <a:rPr sz="2000" spc="-40" dirty="0">
                <a:latin typeface="Arial"/>
                <a:cs typeface="Arial"/>
              </a:rPr>
              <a:t> </a:t>
            </a:r>
            <a:r>
              <a:rPr sz="2000" dirty="0">
                <a:latin typeface="Arial"/>
                <a:cs typeface="Arial"/>
              </a:rPr>
              <a:t>Hadoop</a:t>
            </a:r>
            <a:r>
              <a:rPr sz="2000" spc="-35" dirty="0">
                <a:latin typeface="Arial"/>
                <a:cs typeface="Arial"/>
              </a:rPr>
              <a:t> </a:t>
            </a:r>
            <a:r>
              <a:rPr sz="2000" dirty="0">
                <a:latin typeface="Arial"/>
                <a:cs typeface="Arial"/>
              </a:rPr>
              <a:t>or</a:t>
            </a:r>
            <a:r>
              <a:rPr sz="2000" spc="-25" dirty="0">
                <a:latin typeface="Arial"/>
                <a:cs typeface="Arial"/>
              </a:rPr>
              <a:t> GCS</a:t>
            </a:r>
            <a:endParaRPr sz="2000">
              <a:latin typeface="Arial"/>
              <a:cs typeface="Arial"/>
            </a:endParaRPr>
          </a:p>
          <a:p>
            <a:pPr marL="354965" indent="-342265">
              <a:lnSpc>
                <a:spcPct val="100000"/>
              </a:lnSpc>
              <a:spcBef>
                <a:spcPts val="1205"/>
              </a:spcBef>
              <a:buChar char="•"/>
              <a:tabLst>
                <a:tab pos="354965" algn="l"/>
              </a:tabLst>
            </a:pPr>
            <a:r>
              <a:rPr sz="2000" dirty="0">
                <a:latin typeface="Arial"/>
                <a:cs typeface="Arial"/>
              </a:rPr>
              <a:t>Unlimited</a:t>
            </a:r>
            <a:r>
              <a:rPr sz="2000" spc="-45" dirty="0">
                <a:latin typeface="Arial"/>
                <a:cs typeface="Arial"/>
              </a:rPr>
              <a:t> </a:t>
            </a:r>
            <a:r>
              <a:rPr sz="2000" spc="-10" dirty="0">
                <a:latin typeface="Arial"/>
                <a:cs typeface="Arial"/>
              </a:rPr>
              <a:t>Storage</a:t>
            </a:r>
            <a:endParaRPr sz="20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EA7E0-5ECC-ACE9-CD5F-672F28ACF39C}"/>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629C12A7-6D79-F9BD-AE6D-4DFCA0E682E0}"/>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3661D4B1-A44C-8315-003D-9F5E18ED8263}"/>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800" b="0" spc="-10" dirty="0">
                <a:solidFill>
                  <a:srgbClr val="FFFFFF"/>
                </a:solidFill>
                <a:cs typeface="Arial Black"/>
              </a:rPr>
              <a:t>BigQuery Architecture, Costing &amp; Roles</a:t>
            </a:r>
            <a:endParaRPr lang="en-US" sz="2800" b="0" dirty="0">
              <a:cs typeface="Arial Black"/>
            </a:endParaRPr>
          </a:p>
          <a:p>
            <a:endParaRPr lang="en-US" b="0" dirty="0">
              <a:solidFill>
                <a:schemeClr val="bg1"/>
              </a:solidFill>
            </a:endParaRPr>
          </a:p>
        </p:txBody>
      </p:sp>
    </p:spTree>
    <p:extLst>
      <p:ext uri="{BB962C8B-B14F-4D97-AF65-F5344CB8AC3E}">
        <p14:creationId xmlns:p14="http://schemas.microsoft.com/office/powerpoint/2010/main" val="3795588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24992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20" dirty="0"/>
              <a:t> </a:t>
            </a:r>
            <a:r>
              <a:rPr spc="-10" dirty="0"/>
              <a:t>Architecture</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17</a:t>
            </a:r>
          </a:p>
        </p:txBody>
      </p:sp>
      <p:sp>
        <p:nvSpPr>
          <p:cNvPr id="3" name="object 3"/>
          <p:cNvSpPr txBox="1"/>
          <p:nvPr/>
        </p:nvSpPr>
        <p:spPr>
          <a:xfrm>
            <a:off x="451815" y="1238859"/>
            <a:ext cx="11065510" cy="3195955"/>
          </a:xfrm>
          <a:prstGeom prst="rect">
            <a:avLst/>
          </a:prstGeom>
        </p:spPr>
        <p:txBody>
          <a:bodyPr vert="horz" wrap="square" lIns="0" tIns="149860" rIns="0" bIns="0" rtlCol="0">
            <a:spAutoFit/>
          </a:bodyPr>
          <a:lstStyle/>
          <a:p>
            <a:pPr marL="13335">
              <a:lnSpc>
                <a:spcPct val="100000"/>
              </a:lnSpc>
              <a:spcBef>
                <a:spcPts val="1180"/>
              </a:spcBef>
            </a:pPr>
            <a:r>
              <a:rPr sz="2000" b="1" spc="-10" dirty="0">
                <a:solidFill>
                  <a:srgbClr val="A000FF"/>
                </a:solidFill>
                <a:latin typeface="Arial"/>
                <a:cs typeface="Arial"/>
              </a:rPr>
              <a:t>Architecture</a:t>
            </a:r>
            <a:endParaRPr sz="2000">
              <a:latin typeface="Arial"/>
              <a:cs typeface="Arial"/>
            </a:endParaRPr>
          </a:p>
          <a:p>
            <a:pPr marL="355600" marR="128270" indent="-342900">
              <a:lnSpc>
                <a:spcPct val="100000"/>
              </a:lnSpc>
              <a:spcBef>
                <a:spcPts val="1080"/>
              </a:spcBef>
              <a:buChar char="•"/>
              <a:tabLst>
                <a:tab pos="355600" algn="l"/>
              </a:tabLst>
            </a:pPr>
            <a:r>
              <a:rPr sz="2000" dirty="0">
                <a:latin typeface="Arial"/>
                <a:cs typeface="Arial"/>
              </a:rPr>
              <a:t>Google</a:t>
            </a:r>
            <a:r>
              <a:rPr sz="2000" spc="-50" dirty="0">
                <a:latin typeface="Arial"/>
                <a:cs typeface="Arial"/>
              </a:rPr>
              <a:t> </a:t>
            </a:r>
            <a:r>
              <a:rPr sz="2000" dirty="0">
                <a:latin typeface="Arial"/>
                <a:cs typeface="Arial"/>
              </a:rPr>
              <a:t>handles</a:t>
            </a:r>
            <a:r>
              <a:rPr sz="2000" spc="-30" dirty="0">
                <a:latin typeface="Arial"/>
                <a:cs typeface="Arial"/>
              </a:rPr>
              <a:t> </a:t>
            </a:r>
            <a:r>
              <a:rPr sz="2000" dirty="0">
                <a:latin typeface="Arial"/>
                <a:cs typeface="Arial"/>
              </a:rPr>
              <a:t>Big</a:t>
            </a:r>
            <a:r>
              <a:rPr sz="2000" spc="-25" dirty="0">
                <a:latin typeface="Arial"/>
                <a:cs typeface="Arial"/>
              </a:rPr>
              <a:t> </a:t>
            </a:r>
            <a:r>
              <a:rPr sz="2000" dirty="0">
                <a:latin typeface="Arial"/>
                <a:cs typeface="Arial"/>
              </a:rPr>
              <a:t>Data</a:t>
            </a:r>
            <a:r>
              <a:rPr sz="2000" spc="-35" dirty="0">
                <a:latin typeface="Arial"/>
                <a:cs typeface="Arial"/>
              </a:rPr>
              <a:t> </a:t>
            </a:r>
            <a:r>
              <a:rPr sz="2000" dirty="0">
                <a:latin typeface="Arial"/>
                <a:cs typeface="Arial"/>
              </a:rPr>
              <a:t>every</a:t>
            </a:r>
            <a:r>
              <a:rPr sz="2000" spc="-35" dirty="0">
                <a:latin typeface="Arial"/>
                <a:cs typeface="Arial"/>
              </a:rPr>
              <a:t> </a:t>
            </a:r>
            <a:r>
              <a:rPr sz="2000" dirty="0">
                <a:latin typeface="Arial"/>
                <a:cs typeface="Arial"/>
              </a:rPr>
              <a:t>second</a:t>
            </a:r>
            <a:r>
              <a:rPr sz="2000" spc="-55" dirty="0">
                <a:latin typeface="Arial"/>
                <a:cs typeface="Arial"/>
              </a:rPr>
              <a:t> </a:t>
            </a:r>
            <a:r>
              <a:rPr sz="2000" dirty="0">
                <a:latin typeface="Arial"/>
                <a:cs typeface="Arial"/>
              </a:rPr>
              <a:t>of</a:t>
            </a:r>
            <a:r>
              <a:rPr sz="2000" spc="-25" dirty="0">
                <a:latin typeface="Arial"/>
                <a:cs typeface="Arial"/>
              </a:rPr>
              <a:t> </a:t>
            </a:r>
            <a:r>
              <a:rPr sz="2000" dirty="0">
                <a:latin typeface="Arial"/>
                <a:cs typeface="Arial"/>
              </a:rPr>
              <a:t>every</a:t>
            </a:r>
            <a:r>
              <a:rPr sz="2000" spc="-35" dirty="0">
                <a:latin typeface="Arial"/>
                <a:cs typeface="Arial"/>
              </a:rPr>
              <a:t> </a:t>
            </a:r>
            <a:r>
              <a:rPr sz="2000" dirty="0">
                <a:latin typeface="Arial"/>
                <a:cs typeface="Arial"/>
              </a:rPr>
              <a:t>day</a:t>
            </a:r>
            <a:r>
              <a:rPr sz="2000" spc="-25" dirty="0">
                <a:latin typeface="Arial"/>
                <a:cs typeface="Arial"/>
              </a:rPr>
              <a:t> </a:t>
            </a:r>
            <a:r>
              <a:rPr sz="2000" dirty="0">
                <a:latin typeface="Arial"/>
                <a:cs typeface="Arial"/>
              </a:rPr>
              <a:t>to</a:t>
            </a:r>
            <a:r>
              <a:rPr sz="2000" spc="-40" dirty="0">
                <a:latin typeface="Arial"/>
                <a:cs typeface="Arial"/>
              </a:rPr>
              <a:t> </a:t>
            </a:r>
            <a:r>
              <a:rPr sz="2000" dirty="0">
                <a:latin typeface="Arial"/>
                <a:cs typeface="Arial"/>
              </a:rPr>
              <a:t>provide</a:t>
            </a:r>
            <a:r>
              <a:rPr sz="2000" spc="-35" dirty="0">
                <a:latin typeface="Arial"/>
                <a:cs typeface="Arial"/>
              </a:rPr>
              <a:t> </a:t>
            </a:r>
            <a:r>
              <a:rPr sz="2000" dirty="0">
                <a:latin typeface="Arial"/>
                <a:cs typeface="Arial"/>
              </a:rPr>
              <a:t>services</a:t>
            </a:r>
            <a:r>
              <a:rPr sz="2000" spc="-50" dirty="0">
                <a:latin typeface="Arial"/>
                <a:cs typeface="Arial"/>
              </a:rPr>
              <a:t> </a:t>
            </a:r>
            <a:r>
              <a:rPr sz="2000" dirty="0">
                <a:latin typeface="Arial"/>
                <a:cs typeface="Arial"/>
              </a:rPr>
              <a:t>like</a:t>
            </a:r>
            <a:r>
              <a:rPr sz="2000" spc="-15" dirty="0">
                <a:latin typeface="Arial"/>
                <a:cs typeface="Arial"/>
              </a:rPr>
              <a:t> </a:t>
            </a:r>
            <a:r>
              <a:rPr sz="2000" dirty="0">
                <a:latin typeface="Arial"/>
                <a:cs typeface="Arial"/>
              </a:rPr>
              <a:t>Search,</a:t>
            </a:r>
            <a:r>
              <a:rPr sz="2000" spc="-85" dirty="0">
                <a:latin typeface="Arial"/>
                <a:cs typeface="Arial"/>
              </a:rPr>
              <a:t> </a:t>
            </a:r>
            <a:r>
              <a:rPr sz="2000" spc="-10" dirty="0">
                <a:latin typeface="Arial"/>
                <a:cs typeface="Arial"/>
              </a:rPr>
              <a:t>YouTube, </a:t>
            </a:r>
            <a:r>
              <a:rPr sz="2000" dirty="0">
                <a:latin typeface="Arial"/>
                <a:cs typeface="Arial"/>
              </a:rPr>
              <a:t>Gmail</a:t>
            </a:r>
            <a:r>
              <a:rPr sz="2000" spc="-45" dirty="0">
                <a:latin typeface="Arial"/>
                <a:cs typeface="Arial"/>
              </a:rPr>
              <a:t> </a:t>
            </a:r>
            <a:r>
              <a:rPr sz="2000" dirty="0">
                <a:latin typeface="Arial"/>
                <a:cs typeface="Arial"/>
              </a:rPr>
              <a:t>and</a:t>
            </a:r>
            <a:r>
              <a:rPr sz="2000" spc="-35" dirty="0">
                <a:latin typeface="Arial"/>
                <a:cs typeface="Arial"/>
              </a:rPr>
              <a:t> </a:t>
            </a:r>
            <a:r>
              <a:rPr sz="2000" dirty="0">
                <a:latin typeface="Arial"/>
                <a:cs typeface="Arial"/>
              </a:rPr>
              <a:t>Google</a:t>
            </a:r>
            <a:r>
              <a:rPr sz="2000" spc="-40" dirty="0">
                <a:latin typeface="Arial"/>
                <a:cs typeface="Arial"/>
              </a:rPr>
              <a:t> </a:t>
            </a:r>
            <a:r>
              <a:rPr sz="2000" spc="-20" dirty="0">
                <a:latin typeface="Arial"/>
                <a:cs typeface="Arial"/>
              </a:rPr>
              <a:t>Docs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Dremel</a:t>
            </a:r>
            <a:r>
              <a:rPr sz="2000" spc="-45" dirty="0">
                <a:latin typeface="Arial"/>
                <a:cs typeface="Arial"/>
              </a:rPr>
              <a:t> </a:t>
            </a:r>
            <a:r>
              <a:rPr sz="2000" dirty="0">
                <a:latin typeface="Arial"/>
                <a:cs typeface="Arial"/>
              </a:rPr>
              <a:t>technology</a:t>
            </a:r>
            <a:r>
              <a:rPr sz="2000" spc="-40" dirty="0">
                <a:latin typeface="Arial"/>
                <a:cs typeface="Arial"/>
              </a:rPr>
              <a:t> </a:t>
            </a:r>
            <a:r>
              <a:rPr sz="2000" dirty="0">
                <a:latin typeface="Arial"/>
                <a:cs typeface="Arial"/>
              </a:rPr>
              <a:t>is</a:t>
            </a:r>
            <a:r>
              <a:rPr sz="2000" spc="-15" dirty="0">
                <a:latin typeface="Arial"/>
                <a:cs typeface="Arial"/>
              </a:rPr>
              <a:t> </a:t>
            </a:r>
            <a:r>
              <a:rPr sz="2000" dirty="0">
                <a:latin typeface="Arial"/>
                <a:cs typeface="Arial"/>
              </a:rPr>
              <a:t>used</a:t>
            </a:r>
            <a:r>
              <a:rPr sz="2000" spc="-35" dirty="0">
                <a:latin typeface="Arial"/>
                <a:cs typeface="Arial"/>
              </a:rPr>
              <a:t> </a:t>
            </a:r>
            <a:r>
              <a:rPr sz="2000" dirty="0">
                <a:latin typeface="Arial"/>
                <a:cs typeface="Arial"/>
              </a:rPr>
              <a:t>by</a:t>
            </a:r>
            <a:r>
              <a:rPr sz="2000" spc="-25" dirty="0">
                <a:latin typeface="Arial"/>
                <a:cs typeface="Arial"/>
              </a:rPr>
              <a:t> </a:t>
            </a:r>
            <a:r>
              <a:rPr sz="2000" dirty="0">
                <a:latin typeface="Arial"/>
                <a:cs typeface="Arial"/>
              </a:rPr>
              <a:t>Google’s</a:t>
            </a:r>
            <a:r>
              <a:rPr sz="2000" spc="-20" dirty="0">
                <a:latin typeface="Arial"/>
                <a:cs typeface="Arial"/>
              </a:rPr>
              <a:t> </a:t>
            </a:r>
            <a:r>
              <a:rPr sz="2000" dirty="0">
                <a:solidFill>
                  <a:srgbClr val="7D00FF"/>
                </a:solidFill>
                <a:latin typeface="Arial"/>
                <a:cs typeface="Arial"/>
              </a:rPr>
              <a:t>interactive</a:t>
            </a:r>
            <a:r>
              <a:rPr sz="2000" spc="-30" dirty="0">
                <a:solidFill>
                  <a:srgbClr val="7D00FF"/>
                </a:solidFill>
                <a:latin typeface="Arial"/>
                <a:cs typeface="Arial"/>
              </a:rPr>
              <a:t> </a:t>
            </a:r>
            <a:r>
              <a:rPr sz="2000" dirty="0">
                <a:solidFill>
                  <a:srgbClr val="7D00FF"/>
                </a:solidFill>
                <a:latin typeface="Arial"/>
                <a:cs typeface="Arial"/>
              </a:rPr>
              <a:t>ad-hoc</a:t>
            </a:r>
            <a:r>
              <a:rPr sz="2000" spc="-45" dirty="0">
                <a:solidFill>
                  <a:srgbClr val="7D00FF"/>
                </a:solidFill>
                <a:latin typeface="Arial"/>
                <a:cs typeface="Arial"/>
              </a:rPr>
              <a:t> </a:t>
            </a:r>
            <a:r>
              <a:rPr sz="2000" dirty="0">
                <a:solidFill>
                  <a:srgbClr val="7D00FF"/>
                </a:solidFill>
                <a:latin typeface="Arial"/>
                <a:cs typeface="Arial"/>
              </a:rPr>
              <a:t>query</a:t>
            </a:r>
            <a:r>
              <a:rPr sz="2000" spc="-50" dirty="0">
                <a:solidFill>
                  <a:srgbClr val="7D00FF"/>
                </a:solidFill>
                <a:latin typeface="Arial"/>
                <a:cs typeface="Arial"/>
              </a:rPr>
              <a:t> </a:t>
            </a:r>
            <a:r>
              <a:rPr sz="2000" dirty="0">
                <a:solidFill>
                  <a:srgbClr val="7D00FF"/>
                </a:solidFill>
                <a:latin typeface="Arial"/>
                <a:cs typeface="Arial"/>
              </a:rPr>
              <a:t>system</a:t>
            </a:r>
            <a:r>
              <a:rPr sz="2000" spc="-35" dirty="0">
                <a:solidFill>
                  <a:srgbClr val="7D00FF"/>
                </a:solidFill>
                <a:latin typeface="Arial"/>
                <a:cs typeface="Arial"/>
              </a:rPr>
              <a:t> </a:t>
            </a:r>
            <a:r>
              <a:rPr sz="2000" dirty="0">
                <a:latin typeface="Arial"/>
                <a:cs typeface="Arial"/>
              </a:rPr>
              <a:t>for</a:t>
            </a:r>
            <a:r>
              <a:rPr sz="2000" spc="-25" dirty="0">
                <a:latin typeface="Arial"/>
                <a:cs typeface="Arial"/>
              </a:rPr>
              <a:t> </a:t>
            </a:r>
            <a:r>
              <a:rPr sz="2000" spc="-10" dirty="0">
                <a:latin typeface="Arial"/>
                <a:cs typeface="Arial"/>
              </a:rPr>
              <a:t>analysis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BigQuery</a:t>
            </a:r>
            <a:r>
              <a:rPr sz="2000" spc="-35" dirty="0">
                <a:latin typeface="Arial"/>
                <a:cs typeface="Arial"/>
              </a:rPr>
              <a:t> </a:t>
            </a:r>
            <a:r>
              <a:rPr sz="2000" dirty="0">
                <a:latin typeface="Arial"/>
                <a:cs typeface="Arial"/>
              </a:rPr>
              <a:t>is</a:t>
            </a:r>
            <a:r>
              <a:rPr sz="2000" spc="-30" dirty="0">
                <a:latin typeface="Arial"/>
                <a:cs typeface="Arial"/>
              </a:rPr>
              <a:t> </a:t>
            </a:r>
            <a:r>
              <a:rPr sz="2000" dirty="0">
                <a:latin typeface="Arial"/>
                <a:cs typeface="Arial"/>
              </a:rPr>
              <a:t>built</a:t>
            </a:r>
            <a:r>
              <a:rPr sz="2000" spc="-25" dirty="0">
                <a:latin typeface="Arial"/>
                <a:cs typeface="Arial"/>
              </a:rPr>
              <a:t> </a:t>
            </a:r>
            <a:r>
              <a:rPr sz="2000" dirty="0">
                <a:latin typeface="Arial"/>
                <a:cs typeface="Arial"/>
              </a:rPr>
              <a:t>on</a:t>
            </a:r>
            <a:r>
              <a:rPr sz="2000" spc="-15" dirty="0">
                <a:latin typeface="Arial"/>
                <a:cs typeface="Arial"/>
              </a:rPr>
              <a:t> </a:t>
            </a:r>
            <a:r>
              <a:rPr sz="2000" dirty="0">
                <a:latin typeface="Arial"/>
                <a:cs typeface="Arial"/>
              </a:rPr>
              <a:t>top</a:t>
            </a:r>
            <a:r>
              <a:rPr sz="2000" spc="-30" dirty="0">
                <a:latin typeface="Arial"/>
                <a:cs typeface="Arial"/>
              </a:rPr>
              <a:t> </a:t>
            </a:r>
            <a:r>
              <a:rPr sz="2000" dirty="0">
                <a:latin typeface="Arial"/>
                <a:cs typeface="Arial"/>
              </a:rPr>
              <a:t>of</a:t>
            </a:r>
            <a:r>
              <a:rPr sz="2000" spc="-40" dirty="0">
                <a:latin typeface="Arial"/>
                <a:cs typeface="Arial"/>
              </a:rPr>
              <a:t> </a:t>
            </a:r>
            <a:r>
              <a:rPr sz="2000" dirty="0">
                <a:solidFill>
                  <a:srgbClr val="7D00FF"/>
                </a:solidFill>
                <a:latin typeface="Arial"/>
                <a:cs typeface="Arial"/>
              </a:rPr>
              <a:t>Dremel</a:t>
            </a:r>
            <a:r>
              <a:rPr sz="2000" spc="-40" dirty="0">
                <a:solidFill>
                  <a:srgbClr val="7D00FF"/>
                </a:solidFill>
                <a:latin typeface="Arial"/>
                <a:cs typeface="Arial"/>
              </a:rPr>
              <a:t> </a:t>
            </a:r>
            <a:r>
              <a:rPr sz="2000" dirty="0">
                <a:latin typeface="Arial"/>
                <a:cs typeface="Arial"/>
              </a:rPr>
              <a:t>technology</a:t>
            </a:r>
            <a:r>
              <a:rPr sz="2000" spc="-35" dirty="0">
                <a:latin typeface="Arial"/>
                <a:cs typeface="Arial"/>
              </a:rPr>
              <a:t> </a:t>
            </a:r>
            <a:r>
              <a:rPr sz="2000" dirty="0">
                <a:latin typeface="Arial"/>
                <a:cs typeface="Arial"/>
              </a:rPr>
              <a:t>which</a:t>
            </a:r>
            <a:r>
              <a:rPr sz="2000" spc="-35" dirty="0">
                <a:latin typeface="Arial"/>
                <a:cs typeface="Arial"/>
              </a:rPr>
              <a:t> </a:t>
            </a:r>
            <a:r>
              <a:rPr sz="2000" dirty="0">
                <a:latin typeface="Arial"/>
                <a:cs typeface="Arial"/>
              </a:rPr>
              <a:t>has</a:t>
            </a:r>
            <a:r>
              <a:rPr sz="2000" spc="-25" dirty="0">
                <a:latin typeface="Arial"/>
                <a:cs typeface="Arial"/>
              </a:rPr>
              <a:t> </a:t>
            </a:r>
            <a:r>
              <a:rPr sz="2000" dirty="0">
                <a:latin typeface="Arial"/>
                <a:cs typeface="Arial"/>
              </a:rPr>
              <a:t>been</a:t>
            </a:r>
            <a:r>
              <a:rPr sz="2000" spc="-30" dirty="0">
                <a:latin typeface="Arial"/>
                <a:cs typeface="Arial"/>
              </a:rPr>
              <a:t> </a:t>
            </a:r>
            <a:r>
              <a:rPr sz="2000" dirty="0">
                <a:latin typeface="Arial"/>
                <a:cs typeface="Arial"/>
              </a:rPr>
              <a:t>in</a:t>
            </a:r>
            <a:r>
              <a:rPr sz="2000" spc="-15" dirty="0">
                <a:latin typeface="Arial"/>
                <a:cs typeface="Arial"/>
              </a:rPr>
              <a:t> </a:t>
            </a:r>
            <a:r>
              <a:rPr sz="2000" dirty="0">
                <a:latin typeface="Arial"/>
                <a:cs typeface="Arial"/>
              </a:rPr>
              <a:t>production</a:t>
            </a:r>
            <a:r>
              <a:rPr sz="2000" spc="-55" dirty="0">
                <a:latin typeface="Arial"/>
                <a:cs typeface="Arial"/>
              </a:rPr>
              <a:t> </a:t>
            </a:r>
            <a:r>
              <a:rPr sz="2000" dirty="0">
                <a:latin typeface="Arial"/>
                <a:cs typeface="Arial"/>
              </a:rPr>
              <a:t>internally</a:t>
            </a:r>
            <a:r>
              <a:rPr sz="2000" spc="-35" dirty="0">
                <a:latin typeface="Arial"/>
                <a:cs typeface="Arial"/>
              </a:rPr>
              <a:t> </a:t>
            </a:r>
            <a:r>
              <a:rPr sz="2000" dirty="0">
                <a:latin typeface="Arial"/>
                <a:cs typeface="Arial"/>
              </a:rPr>
              <a:t>in</a:t>
            </a:r>
            <a:r>
              <a:rPr sz="2000" spc="-15" dirty="0">
                <a:latin typeface="Arial"/>
                <a:cs typeface="Arial"/>
              </a:rPr>
              <a:t> </a:t>
            </a:r>
            <a:r>
              <a:rPr sz="2000" spc="-10" dirty="0">
                <a:latin typeface="Arial"/>
                <a:cs typeface="Arial"/>
              </a:rPr>
              <a:t>Google</a:t>
            </a:r>
            <a:endParaRPr sz="2000">
              <a:latin typeface="Arial"/>
              <a:cs typeface="Arial"/>
            </a:endParaRPr>
          </a:p>
          <a:p>
            <a:pPr marL="355600">
              <a:lnSpc>
                <a:spcPct val="100000"/>
              </a:lnSpc>
            </a:pPr>
            <a:r>
              <a:rPr sz="2000" dirty="0">
                <a:latin typeface="Arial"/>
                <a:cs typeface="Arial"/>
              </a:rPr>
              <a:t>since</a:t>
            </a:r>
            <a:r>
              <a:rPr sz="2000" spc="-25" dirty="0">
                <a:latin typeface="Arial"/>
                <a:cs typeface="Arial"/>
              </a:rPr>
              <a:t> </a:t>
            </a:r>
            <a:r>
              <a:rPr sz="2000" spc="-20" dirty="0">
                <a:latin typeface="Arial"/>
                <a:cs typeface="Arial"/>
              </a:rPr>
              <a:t>2006</a:t>
            </a:r>
            <a:endParaRPr sz="2000">
              <a:latin typeface="Arial"/>
              <a:cs typeface="Arial"/>
            </a:endParaRPr>
          </a:p>
          <a:p>
            <a:pPr marL="355600" marR="993775" indent="-342900">
              <a:lnSpc>
                <a:spcPct val="100000"/>
              </a:lnSpc>
              <a:spcBef>
                <a:spcPts val="1200"/>
              </a:spcBef>
              <a:buChar char="•"/>
              <a:tabLst>
                <a:tab pos="355600" algn="l"/>
              </a:tabLst>
            </a:pPr>
            <a:r>
              <a:rPr sz="2000" dirty="0">
                <a:latin typeface="Arial"/>
                <a:cs typeface="Arial"/>
              </a:rPr>
              <a:t>BigQuery</a:t>
            </a:r>
            <a:r>
              <a:rPr sz="2000" spc="-40" dirty="0">
                <a:latin typeface="Arial"/>
                <a:cs typeface="Arial"/>
              </a:rPr>
              <a:t> </a:t>
            </a:r>
            <a:r>
              <a:rPr sz="2000" dirty="0">
                <a:latin typeface="Arial"/>
                <a:cs typeface="Arial"/>
              </a:rPr>
              <a:t>is</a:t>
            </a:r>
            <a:r>
              <a:rPr sz="2000" spc="-30" dirty="0">
                <a:latin typeface="Arial"/>
                <a:cs typeface="Arial"/>
              </a:rPr>
              <a:t> </a:t>
            </a:r>
            <a:r>
              <a:rPr sz="2000" dirty="0">
                <a:latin typeface="Arial"/>
                <a:cs typeface="Arial"/>
              </a:rPr>
              <a:t>the</a:t>
            </a:r>
            <a:r>
              <a:rPr sz="2000" spc="-35" dirty="0">
                <a:latin typeface="Arial"/>
                <a:cs typeface="Arial"/>
              </a:rPr>
              <a:t> </a:t>
            </a:r>
            <a:r>
              <a:rPr sz="2000" dirty="0">
                <a:latin typeface="Arial"/>
                <a:cs typeface="Arial"/>
              </a:rPr>
              <a:t>public</a:t>
            </a:r>
            <a:r>
              <a:rPr sz="2000" spc="-15" dirty="0">
                <a:latin typeface="Arial"/>
                <a:cs typeface="Arial"/>
              </a:rPr>
              <a:t> </a:t>
            </a:r>
            <a:r>
              <a:rPr sz="2000" dirty="0">
                <a:latin typeface="Arial"/>
                <a:cs typeface="Arial"/>
              </a:rPr>
              <a:t>implementation</a:t>
            </a:r>
            <a:r>
              <a:rPr sz="2000" spc="-45" dirty="0">
                <a:latin typeface="Arial"/>
                <a:cs typeface="Arial"/>
              </a:rPr>
              <a:t> </a:t>
            </a:r>
            <a:r>
              <a:rPr sz="2000" dirty="0">
                <a:latin typeface="Arial"/>
                <a:cs typeface="Arial"/>
              </a:rPr>
              <a:t>of</a:t>
            </a:r>
            <a:r>
              <a:rPr sz="2000" spc="-35" dirty="0">
                <a:latin typeface="Arial"/>
                <a:cs typeface="Arial"/>
              </a:rPr>
              <a:t> </a:t>
            </a:r>
            <a:r>
              <a:rPr sz="2000" dirty="0">
                <a:latin typeface="Arial"/>
                <a:cs typeface="Arial"/>
              </a:rPr>
              <a:t>Dremel</a:t>
            </a:r>
            <a:r>
              <a:rPr sz="2000" spc="-50" dirty="0">
                <a:latin typeface="Arial"/>
                <a:cs typeface="Arial"/>
              </a:rPr>
              <a:t> </a:t>
            </a:r>
            <a:r>
              <a:rPr sz="2000" dirty="0">
                <a:latin typeface="Arial"/>
                <a:cs typeface="Arial"/>
              </a:rPr>
              <a:t>that</a:t>
            </a:r>
            <a:r>
              <a:rPr sz="2000" spc="-40" dirty="0">
                <a:latin typeface="Arial"/>
                <a:cs typeface="Arial"/>
              </a:rPr>
              <a:t> </a:t>
            </a:r>
            <a:r>
              <a:rPr sz="2000" dirty="0">
                <a:latin typeface="Arial"/>
                <a:cs typeface="Arial"/>
              </a:rPr>
              <a:t>was</a:t>
            </a:r>
            <a:r>
              <a:rPr sz="2000" spc="-30" dirty="0">
                <a:latin typeface="Arial"/>
                <a:cs typeface="Arial"/>
              </a:rPr>
              <a:t> </a:t>
            </a:r>
            <a:r>
              <a:rPr sz="2000" dirty="0">
                <a:latin typeface="Arial"/>
                <a:cs typeface="Arial"/>
              </a:rPr>
              <a:t>recently</a:t>
            </a:r>
            <a:r>
              <a:rPr sz="2000" spc="-55" dirty="0">
                <a:latin typeface="Arial"/>
                <a:cs typeface="Arial"/>
              </a:rPr>
              <a:t> </a:t>
            </a:r>
            <a:r>
              <a:rPr sz="2000" dirty="0">
                <a:latin typeface="Arial"/>
                <a:cs typeface="Arial"/>
              </a:rPr>
              <a:t>launched</a:t>
            </a:r>
            <a:r>
              <a:rPr sz="2000" spc="-45" dirty="0">
                <a:latin typeface="Arial"/>
                <a:cs typeface="Arial"/>
              </a:rPr>
              <a:t> </a:t>
            </a:r>
            <a:r>
              <a:rPr sz="2000" dirty="0">
                <a:latin typeface="Arial"/>
                <a:cs typeface="Arial"/>
              </a:rPr>
              <a:t>to</a:t>
            </a:r>
            <a:r>
              <a:rPr sz="2000" spc="-25" dirty="0">
                <a:latin typeface="Arial"/>
                <a:cs typeface="Arial"/>
              </a:rPr>
              <a:t> </a:t>
            </a:r>
            <a:r>
              <a:rPr sz="2000" spc="-10" dirty="0">
                <a:latin typeface="Arial"/>
                <a:cs typeface="Arial"/>
              </a:rPr>
              <a:t>general availability</a:t>
            </a:r>
            <a:endParaRPr sz="20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 y="-1"/>
            <a:ext cx="7706867"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20" dirty="0"/>
              <a:t> </a:t>
            </a:r>
            <a:r>
              <a:rPr spc="-10" dirty="0"/>
              <a:t>Architecture</a:t>
            </a:r>
          </a:p>
        </p:txBody>
      </p:sp>
      <p:grpSp>
        <p:nvGrpSpPr>
          <p:cNvPr id="3" name="object 3"/>
          <p:cNvGrpSpPr/>
          <p:nvPr/>
        </p:nvGrpSpPr>
        <p:grpSpPr>
          <a:xfrm>
            <a:off x="2763011" y="1461516"/>
            <a:ext cx="8255634" cy="4171315"/>
            <a:chOff x="2763011" y="1461516"/>
            <a:chExt cx="8255634" cy="4171315"/>
          </a:xfrm>
        </p:grpSpPr>
        <p:sp>
          <p:nvSpPr>
            <p:cNvPr id="4" name="object 4"/>
            <p:cNvSpPr/>
            <p:nvPr/>
          </p:nvSpPr>
          <p:spPr>
            <a:xfrm>
              <a:off x="2782061" y="2065782"/>
              <a:ext cx="8217534" cy="3548379"/>
            </a:xfrm>
            <a:custGeom>
              <a:avLst/>
              <a:gdLst/>
              <a:ahLst/>
              <a:cxnLst/>
              <a:rect l="l" t="t" r="r" b="b"/>
              <a:pathLst>
                <a:path w="8217534" h="3548379">
                  <a:moveTo>
                    <a:pt x="0" y="3547872"/>
                  </a:moveTo>
                  <a:lnTo>
                    <a:pt x="8217408" y="3547872"/>
                  </a:lnTo>
                  <a:lnTo>
                    <a:pt x="8217408" y="0"/>
                  </a:lnTo>
                  <a:lnTo>
                    <a:pt x="0" y="0"/>
                  </a:lnTo>
                  <a:lnTo>
                    <a:pt x="0" y="3547872"/>
                  </a:lnTo>
                  <a:close/>
                </a:path>
              </a:pathLst>
            </a:custGeom>
            <a:ln w="38100">
              <a:solidFill>
                <a:srgbClr val="2800FF"/>
              </a:solidFill>
              <a:prstDash val="sysDash"/>
            </a:ln>
          </p:spPr>
          <p:txBody>
            <a:bodyPr wrap="square" lIns="0" tIns="0" rIns="0" bIns="0" rtlCol="0"/>
            <a:lstStyle/>
            <a:p>
              <a:endParaRPr/>
            </a:p>
          </p:txBody>
        </p:sp>
        <p:pic>
          <p:nvPicPr>
            <p:cNvPr id="5" name="object 5"/>
            <p:cNvPicPr/>
            <p:nvPr/>
          </p:nvPicPr>
          <p:blipFill>
            <a:blip r:embed="rId2" cstate="print"/>
            <a:stretch>
              <a:fillRect/>
            </a:stretch>
          </p:blipFill>
          <p:spPr>
            <a:xfrm>
              <a:off x="5678423" y="1461516"/>
              <a:ext cx="2028444" cy="1205484"/>
            </a:xfrm>
            <a:prstGeom prst="rect">
              <a:avLst/>
            </a:prstGeom>
          </p:spPr>
        </p:pic>
      </p:grpSp>
      <p:sp>
        <p:nvSpPr>
          <p:cNvPr id="6" name="object 6"/>
          <p:cNvSpPr txBox="1"/>
          <p:nvPr/>
        </p:nvSpPr>
        <p:spPr>
          <a:xfrm>
            <a:off x="5666994" y="3842765"/>
            <a:ext cx="2321560" cy="1149350"/>
          </a:xfrm>
          <a:prstGeom prst="rect">
            <a:avLst/>
          </a:prstGeom>
          <a:ln w="38100">
            <a:solidFill>
              <a:srgbClr val="3E007E"/>
            </a:solidFill>
          </a:ln>
        </p:spPr>
        <p:txBody>
          <a:bodyPr vert="horz" wrap="square" lIns="0" tIns="92075" rIns="0" bIns="0" rtlCol="0">
            <a:spAutoFit/>
          </a:bodyPr>
          <a:lstStyle/>
          <a:p>
            <a:pPr>
              <a:lnSpc>
                <a:spcPct val="100000"/>
              </a:lnSpc>
              <a:spcBef>
                <a:spcPts val="725"/>
              </a:spcBef>
            </a:pPr>
            <a:endParaRPr sz="1600">
              <a:latin typeface="Times New Roman"/>
              <a:cs typeface="Times New Roman"/>
            </a:endParaRPr>
          </a:p>
          <a:p>
            <a:pPr algn="ctr">
              <a:lnSpc>
                <a:spcPct val="100000"/>
              </a:lnSpc>
            </a:pPr>
            <a:r>
              <a:rPr sz="1600" dirty="0">
                <a:latin typeface="Arial"/>
                <a:cs typeface="Arial"/>
              </a:rPr>
              <a:t>Distributed</a:t>
            </a:r>
            <a:r>
              <a:rPr sz="1600" spc="-105" dirty="0">
                <a:latin typeface="Arial"/>
                <a:cs typeface="Arial"/>
              </a:rPr>
              <a:t> </a:t>
            </a:r>
            <a:r>
              <a:rPr sz="1600" spc="-10" dirty="0">
                <a:latin typeface="Arial"/>
                <a:cs typeface="Arial"/>
              </a:rPr>
              <a:t>Memory</a:t>
            </a:r>
            <a:endParaRPr sz="1600">
              <a:latin typeface="Arial"/>
              <a:cs typeface="Arial"/>
            </a:endParaRPr>
          </a:p>
          <a:p>
            <a:pPr algn="ctr">
              <a:lnSpc>
                <a:spcPct val="100000"/>
              </a:lnSpc>
            </a:pPr>
            <a:r>
              <a:rPr sz="1600" dirty="0">
                <a:latin typeface="Arial"/>
                <a:cs typeface="Arial"/>
              </a:rPr>
              <a:t>Shuffle</a:t>
            </a:r>
            <a:r>
              <a:rPr sz="1600" spc="-80" dirty="0">
                <a:latin typeface="Arial"/>
                <a:cs typeface="Arial"/>
              </a:rPr>
              <a:t> </a:t>
            </a:r>
            <a:r>
              <a:rPr sz="1600" spc="-20" dirty="0">
                <a:latin typeface="Arial"/>
                <a:cs typeface="Arial"/>
              </a:rPr>
              <a:t>Tier</a:t>
            </a:r>
            <a:endParaRPr sz="1600">
              <a:latin typeface="Arial"/>
              <a:cs typeface="Arial"/>
            </a:endParaRPr>
          </a:p>
        </p:txBody>
      </p:sp>
      <p:grpSp>
        <p:nvGrpSpPr>
          <p:cNvPr id="7" name="object 7"/>
          <p:cNvGrpSpPr/>
          <p:nvPr/>
        </p:nvGrpSpPr>
        <p:grpSpPr>
          <a:xfrm>
            <a:off x="3136392" y="2438400"/>
            <a:ext cx="7467600" cy="2952115"/>
            <a:chOff x="3136392" y="2438400"/>
            <a:chExt cx="7467600" cy="2952115"/>
          </a:xfrm>
        </p:grpSpPr>
        <p:sp>
          <p:nvSpPr>
            <p:cNvPr id="8" name="object 8"/>
            <p:cNvSpPr/>
            <p:nvPr/>
          </p:nvSpPr>
          <p:spPr>
            <a:xfrm>
              <a:off x="5513832" y="3507866"/>
              <a:ext cx="2679065" cy="1861820"/>
            </a:xfrm>
            <a:custGeom>
              <a:avLst/>
              <a:gdLst/>
              <a:ahLst/>
              <a:cxnLst/>
              <a:rect l="l" t="t" r="r" b="b"/>
              <a:pathLst>
                <a:path w="2679065" h="1861820">
                  <a:moveTo>
                    <a:pt x="2634488" y="85725"/>
                  </a:moveTo>
                  <a:lnTo>
                    <a:pt x="2577338" y="57150"/>
                  </a:lnTo>
                  <a:lnTo>
                    <a:pt x="2463038" y="0"/>
                  </a:lnTo>
                  <a:lnTo>
                    <a:pt x="2463038" y="57150"/>
                  </a:lnTo>
                  <a:lnTo>
                    <a:pt x="171450" y="57150"/>
                  </a:lnTo>
                  <a:lnTo>
                    <a:pt x="171450" y="0"/>
                  </a:lnTo>
                  <a:lnTo>
                    <a:pt x="0" y="85725"/>
                  </a:lnTo>
                  <a:lnTo>
                    <a:pt x="171450" y="171450"/>
                  </a:lnTo>
                  <a:lnTo>
                    <a:pt x="171450" y="114300"/>
                  </a:lnTo>
                  <a:lnTo>
                    <a:pt x="2463038" y="114300"/>
                  </a:lnTo>
                  <a:lnTo>
                    <a:pt x="2463038" y="171450"/>
                  </a:lnTo>
                  <a:lnTo>
                    <a:pt x="2577338" y="114300"/>
                  </a:lnTo>
                  <a:lnTo>
                    <a:pt x="2634488" y="85725"/>
                  </a:lnTo>
                  <a:close/>
                </a:path>
                <a:path w="2679065" h="1861820">
                  <a:moveTo>
                    <a:pt x="2678684" y="1775841"/>
                  </a:moveTo>
                  <a:lnTo>
                    <a:pt x="2621534" y="1747266"/>
                  </a:lnTo>
                  <a:lnTo>
                    <a:pt x="2507234" y="1690116"/>
                  </a:lnTo>
                  <a:lnTo>
                    <a:pt x="2507234" y="1747266"/>
                  </a:lnTo>
                  <a:lnTo>
                    <a:pt x="215646" y="1747266"/>
                  </a:lnTo>
                  <a:lnTo>
                    <a:pt x="215646" y="1690116"/>
                  </a:lnTo>
                  <a:lnTo>
                    <a:pt x="44196" y="1775841"/>
                  </a:lnTo>
                  <a:lnTo>
                    <a:pt x="215646" y="1861566"/>
                  </a:lnTo>
                  <a:lnTo>
                    <a:pt x="215646" y="1804416"/>
                  </a:lnTo>
                  <a:lnTo>
                    <a:pt x="2507234" y="1804416"/>
                  </a:lnTo>
                  <a:lnTo>
                    <a:pt x="2507234" y="1861566"/>
                  </a:lnTo>
                  <a:lnTo>
                    <a:pt x="2621534" y="1804416"/>
                  </a:lnTo>
                  <a:lnTo>
                    <a:pt x="2678684" y="1775841"/>
                  </a:lnTo>
                  <a:close/>
                </a:path>
              </a:pathLst>
            </a:custGeom>
            <a:solidFill>
              <a:srgbClr val="3E007E"/>
            </a:solidFill>
          </p:spPr>
          <p:txBody>
            <a:bodyPr wrap="square" lIns="0" tIns="0" rIns="0" bIns="0" rtlCol="0"/>
            <a:lstStyle/>
            <a:p>
              <a:endParaRPr/>
            </a:p>
          </p:txBody>
        </p:sp>
        <p:sp>
          <p:nvSpPr>
            <p:cNvPr id="9" name="object 9"/>
            <p:cNvSpPr/>
            <p:nvPr/>
          </p:nvSpPr>
          <p:spPr>
            <a:xfrm>
              <a:off x="3136392" y="2438399"/>
              <a:ext cx="7467600" cy="2952115"/>
            </a:xfrm>
            <a:custGeom>
              <a:avLst/>
              <a:gdLst/>
              <a:ahLst/>
              <a:cxnLst/>
              <a:rect l="l" t="t" r="r" b="b"/>
              <a:pathLst>
                <a:path w="7467600" h="2952115">
                  <a:moveTo>
                    <a:pt x="2197608" y="366268"/>
                  </a:moveTo>
                  <a:lnTo>
                    <a:pt x="2194750" y="320319"/>
                  </a:lnTo>
                  <a:lnTo>
                    <a:pt x="2186419" y="276085"/>
                  </a:lnTo>
                  <a:lnTo>
                    <a:pt x="2172944" y="233883"/>
                  </a:lnTo>
                  <a:lnTo>
                    <a:pt x="2154694" y="194081"/>
                  </a:lnTo>
                  <a:lnTo>
                    <a:pt x="2131987" y="157010"/>
                  </a:lnTo>
                  <a:lnTo>
                    <a:pt x="2105177" y="123012"/>
                  </a:lnTo>
                  <a:lnTo>
                    <a:pt x="2074595" y="92430"/>
                  </a:lnTo>
                  <a:lnTo>
                    <a:pt x="2040597" y="65620"/>
                  </a:lnTo>
                  <a:lnTo>
                    <a:pt x="2003526" y="42913"/>
                  </a:lnTo>
                  <a:lnTo>
                    <a:pt x="1963724" y="24663"/>
                  </a:lnTo>
                  <a:lnTo>
                    <a:pt x="1921522" y="11188"/>
                  </a:lnTo>
                  <a:lnTo>
                    <a:pt x="1877288" y="2857"/>
                  </a:lnTo>
                  <a:lnTo>
                    <a:pt x="1831340" y="0"/>
                  </a:lnTo>
                  <a:lnTo>
                    <a:pt x="366268" y="0"/>
                  </a:lnTo>
                  <a:lnTo>
                    <a:pt x="320306" y="2857"/>
                  </a:lnTo>
                  <a:lnTo>
                    <a:pt x="276072" y="11188"/>
                  </a:lnTo>
                  <a:lnTo>
                    <a:pt x="233870" y="24663"/>
                  </a:lnTo>
                  <a:lnTo>
                    <a:pt x="194068" y="42913"/>
                  </a:lnTo>
                  <a:lnTo>
                    <a:pt x="156997" y="65620"/>
                  </a:lnTo>
                  <a:lnTo>
                    <a:pt x="122999" y="92430"/>
                  </a:lnTo>
                  <a:lnTo>
                    <a:pt x="92417" y="123012"/>
                  </a:lnTo>
                  <a:lnTo>
                    <a:pt x="65608" y="157010"/>
                  </a:lnTo>
                  <a:lnTo>
                    <a:pt x="42900" y="194081"/>
                  </a:lnTo>
                  <a:lnTo>
                    <a:pt x="24650" y="233883"/>
                  </a:lnTo>
                  <a:lnTo>
                    <a:pt x="11176" y="276085"/>
                  </a:lnTo>
                  <a:lnTo>
                    <a:pt x="2844" y="320319"/>
                  </a:lnTo>
                  <a:lnTo>
                    <a:pt x="0" y="366268"/>
                  </a:lnTo>
                  <a:lnTo>
                    <a:pt x="0" y="2567432"/>
                  </a:lnTo>
                  <a:lnTo>
                    <a:pt x="2844" y="2613393"/>
                  </a:lnTo>
                  <a:lnTo>
                    <a:pt x="11176" y="2657627"/>
                  </a:lnTo>
                  <a:lnTo>
                    <a:pt x="24650" y="2699829"/>
                  </a:lnTo>
                  <a:lnTo>
                    <a:pt x="42900" y="2739631"/>
                  </a:lnTo>
                  <a:lnTo>
                    <a:pt x="65608" y="2776702"/>
                  </a:lnTo>
                  <a:lnTo>
                    <a:pt x="92417" y="2810700"/>
                  </a:lnTo>
                  <a:lnTo>
                    <a:pt x="122999" y="2841282"/>
                  </a:lnTo>
                  <a:lnTo>
                    <a:pt x="156997" y="2868091"/>
                  </a:lnTo>
                  <a:lnTo>
                    <a:pt x="194068" y="2890799"/>
                  </a:lnTo>
                  <a:lnTo>
                    <a:pt x="233870" y="2909049"/>
                  </a:lnTo>
                  <a:lnTo>
                    <a:pt x="276072" y="2922524"/>
                  </a:lnTo>
                  <a:lnTo>
                    <a:pt x="320306" y="2930855"/>
                  </a:lnTo>
                  <a:lnTo>
                    <a:pt x="366268" y="2933700"/>
                  </a:lnTo>
                  <a:lnTo>
                    <a:pt x="1831340" y="2933700"/>
                  </a:lnTo>
                  <a:lnTo>
                    <a:pt x="1877288" y="2930855"/>
                  </a:lnTo>
                  <a:lnTo>
                    <a:pt x="1921522" y="2922524"/>
                  </a:lnTo>
                  <a:lnTo>
                    <a:pt x="1963724" y="2909049"/>
                  </a:lnTo>
                  <a:lnTo>
                    <a:pt x="2003526" y="2890799"/>
                  </a:lnTo>
                  <a:lnTo>
                    <a:pt x="2040597" y="2868091"/>
                  </a:lnTo>
                  <a:lnTo>
                    <a:pt x="2074595" y="2841282"/>
                  </a:lnTo>
                  <a:lnTo>
                    <a:pt x="2105177" y="2810700"/>
                  </a:lnTo>
                  <a:lnTo>
                    <a:pt x="2131987" y="2776702"/>
                  </a:lnTo>
                  <a:lnTo>
                    <a:pt x="2154694" y="2739631"/>
                  </a:lnTo>
                  <a:lnTo>
                    <a:pt x="2172944" y="2699829"/>
                  </a:lnTo>
                  <a:lnTo>
                    <a:pt x="2186419" y="2657627"/>
                  </a:lnTo>
                  <a:lnTo>
                    <a:pt x="2194750" y="2613393"/>
                  </a:lnTo>
                  <a:lnTo>
                    <a:pt x="2197608" y="2567432"/>
                  </a:lnTo>
                  <a:lnTo>
                    <a:pt x="2197608" y="366268"/>
                  </a:lnTo>
                  <a:close/>
                </a:path>
                <a:path w="7467600" h="2952115">
                  <a:moveTo>
                    <a:pt x="7467600" y="386080"/>
                  </a:moveTo>
                  <a:lnTo>
                    <a:pt x="7464742" y="340131"/>
                  </a:lnTo>
                  <a:lnTo>
                    <a:pt x="7456411" y="295897"/>
                  </a:lnTo>
                  <a:lnTo>
                    <a:pt x="7442936" y="253695"/>
                  </a:lnTo>
                  <a:lnTo>
                    <a:pt x="7424687" y="213893"/>
                  </a:lnTo>
                  <a:lnTo>
                    <a:pt x="7401979" y="176822"/>
                  </a:lnTo>
                  <a:lnTo>
                    <a:pt x="7375169" y="142824"/>
                  </a:lnTo>
                  <a:lnTo>
                    <a:pt x="7344588" y="112242"/>
                  </a:lnTo>
                  <a:lnTo>
                    <a:pt x="7310590" y="85432"/>
                  </a:lnTo>
                  <a:lnTo>
                    <a:pt x="7273518" y="62725"/>
                  </a:lnTo>
                  <a:lnTo>
                    <a:pt x="7233717" y="44475"/>
                  </a:lnTo>
                  <a:lnTo>
                    <a:pt x="7191515" y="31000"/>
                  </a:lnTo>
                  <a:lnTo>
                    <a:pt x="7147280" y="22669"/>
                  </a:lnTo>
                  <a:lnTo>
                    <a:pt x="7101332" y="19812"/>
                  </a:lnTo>
                  <a:lnTo>
                    <a:pt x="5636260" y="19812"/>
                  </a:lnTo>
                  <a:lnTo>
                    <a:pt x="5590298" y="22669"/>
                  </a:lnTo>
                  <a:lnTo>
                    <a:pt x="5546064" y="31000"/>
                  </a:lnTo>
                  <a:lnTo>
                    <a:pt x="5503862" y="44475"/>
                  </a:lnTo>
                  <a:lnTo>
                    <a:pt x="5464060" y="62725"/>
                  </a:lnTo>
                  <a:lnTo>
                    <a:pt x="5426989" y="85432"/>
                  </a:lnTo>
                  <a:lnTo>
                    <a:pt x="5392991" y="112242"/>
                  </a:lnTo>
                  <a:lnTo>
                    <a:pt x="5362410" y="142824"/>
                  </a:lnTo>
                  <a:lnTo>
                    <a:pt x="5335600" y="176822"/>
                  </a:lnTo>
                  <a:lnTo>
                    <a:pt x="5312892" y="213893"/>
                  </a:lnTo>
                  <a:lnTo>
                    <a:pt x="5294642" y="253695"/>
                  </a:lnTo>
                  <a:lnTo>
                    <a:pt x="5281168" y="295897"/>
                  </a:lnTo>
                  <a:lnTo>
                    <a:pt x="5272837" y="340131"/>
                  </a:lnTo>
                  <a:lnTo>
                    <a:pt x="5269992" y="386080"/>
                  </a:lnTo>
                  <a:lnTo>
                    <a:pt x="5269992" y="2585720"/>
                  </a:lnTo>
                  <a:lnTo>
                    <a:pt x="5272837" y="2631681"/>
                  </a:lnTo>
                  <a:lnTo>
                    <a:pt x="5281168" y="2675915"/>
                  </a:lnTo>
                  <a:lnTo>
                    <a:pt x="5294642" y="2718117"/>
                  </a:lnTo>
                  <a:lnTo>
                    <a:pt x="5312892" y="2757919"/>
                  </a:lnTo>
                  <a:lnTo>
                    <a:pt x="5335600" y="2794990"/>
                  </a:lnTo>
                  <a:lnTo>
                    <a:pt x="5362410" y="2828988"/>
                  </a:lnTo>
                  <a:lnTo>
                    <a:pt x="5392991" y="2859570"/>
                  </a:lnTo>
                  <a:lnTo>
                    <a:pt x="5426989" y="2886379"/>
                  </a:lnTo>
                  <a:lnTo>
                    <a:pt x="5464060" y="2909087"/>
                  </a:lnTo>
                  <a:lnTo>
                    <a:pt x="5503862" y="2927337"/>
                  </a:lnTo>
                  <a:lnTo>
                    <a:pt x="5546064" y="2940812"/>
                  </a:lnTo>
                  <a:lnTo>
                    <a:pt x="5590298" y="2949143"/>
                  </a:lnTo>
                  <a:lnTo>
                    <a:pt x="5636260" y="2951988"/>
                  </a:lnTo>
                  <a:lnTo>
                    <a:pt x="7101332" y="2951988"/>
                  </a:lnTo>
                  <a:lnTo>
                    <a:pt x="7147280" y="2949143"/>
                  </a:lnTo>
                  <a:lnTo>
                    <a:pt x="7191515" y="2940812"/>
                  </a:lnTo>
                  <a:lnTo>
                    <a:pt x="7233717" y="2927337"/>
                  </a:lnTo>
                  <a:lnTo>
                    <a:pt x="7273518" y="2909087"/>
                  </a:lnTo>
                  <a:lnTo>
                    <a:pt x="7310590" y="2886379"/>
                  </a:lnTo>
                  <a:lnTo>
                    <a:pt x="7344588" y="2859570"/>
                  </a:lnTo>
                  <a:lnTo>
                    <a:pt x="7375169" y="2828988"/>
                  </a:lnTo>
                  <a:lnTo>
                    <a:pt x="7401979" y="2794990"/>
                  </a:lnTo>
                  <a:lnTo>
                    <a:pt x="7424687" y="2757919"/>
                  </a:lnTo>
                  <a:lnTo>
                    <a:pt x="7442936" y="2718117"/>
                  </a:lnTo>
                  <a:lnTo>
                    <a:pt x="7456411" y="2675915"/>
                  </a:lnTo>
                  <a:lnTo>
                    <a:pt x="7464742" y="2631681"/>
                  </a:lnTo>
                  <a:lnTo>
                    <a:pt x="7467600" y="2585720"/>
                  </a:lnTo>
                  <a:lnTo>
                    <a:pt x="7467600" y="386080"/>
                  </a:lnTo>
                  <a:close/>
                </a:path>
              </a:pathLst>
            </a:custGeom>
            <a:solidFill>
              <a:srgbClr val="7D00FF"/>
            </a:solidFill>
          </p:spPr>
          <p:txBody>
            <a:bodyPr wrap="square" lIns="0" tIns="0" rIns="0" bIns="0" rtlCol="0"/>
            <a:lstStyle/>
            <a:p>
              <a:endParaRPr/>
            </a:p>
          </p:txBody>
        </p:sp>
      </p:grpSp>
      <p:sp>
        <p:nvSpPr>
          <p:cNvPr id="10" name="object 10"/>
          <p:cNvSpPr txBox="1"/>
          <p:nvPr/>
        </p:nvSpPr>
        <p:spPr>
          <a:xfrm>
            <a:off x="6085459" y="2835351"/>
            <a:ext cx="148209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a:cs typeface="Arial"/>
              </a:rPr>
              <a:t>Big</a:t>
            </a:r>
            <a:r>
              <a:rPr sz="2400" b="1" spc="-15" dirty="0">
                <a:latin typeface="Arial"/>
                <a:cs typeface="Arial"/>
              </a:rPr>
              <a:t> </a:t>
            </a:r>
            <a:r>
              <a:rPr sz="2400" b="1" spc="-10" dirty="0">
                <a:latin typeface="Arial"/>
                <a:cs typeface="Arial"/>
              </a:rPr>
              <a:t>Query</a:t>
            </a:r>
            <a:endParaRPr sz="2400">
              <a:latin typeface="Arial"/>
              <a:cs typeface="Arial"/>
            </a:endParaRPr>
          </a:p>
        </p:txBody>
      </p:sp>
      <p:sp>
        <p:nvSpPr>
          <p:cNvPr id="11" name="object 11"/>
          <p:cNvSpPr txBox="1"/>
          <p:nvPr/>
        </p:nvSpPr>
        <p:spPr>
          <a:xfrm>
            <a:off x="3136392" y="2772155"/>
            <a:ext cx="2197735" cy="821690"/>
          </a:xfrm>
          <a:prstGeom prst="rect">
            <a:avLst/>
          </a:prstGeom>
          <a:solidFill>
            <a:srgbClr val="E4CCFF"/>
          </a:solidFill>
        </p:spPr>
        <p:txBody>
          <a:bodyPr vert="horz" wrap="square" lIns="0" tIns="86360" rIns="0" bIns="0" rtlCol="0">
            <a:spAutoFit/>
          </a:bodyPr>
          <a:lstStyle/>
          <a:p>
            <a:pPr marL="156845" marR="147320" algn="ctr">
              <a:lnSpc>
                <a:spcPct val="100000"/>
              </a:lnSpc>
              <a:spcBef>
                <a:spcPts val="680"/>
              </a:spcBef>
            </a:pPr>
            <a:r>
              <a:rPr sz="1400" b="1" dirty="0">
                <a:latin typeface="Arial"/>
                <a:cs typeface="Arial"/>
              </a:rPr>
              <a:t>Replicated</a:t>
            </a:r>
            <a:r>
              <a:rPr sz="1400" b="1" spc="-70" dirty="0">
                <a:latin typeface="Arial"/>
                <a:cs typeface="Arial"/>
              </a:rPr>
              <a:t> </a:t>
            </a:r>
            <a:r>
              <a:rPr sz="1400" b="1" spc="-10" dirty="0">
                <a:latin typeface="Arial"/>
                <a:cs typeface="Arial"/>
              </a:rPr>
              <a:t>Distributed </a:t>
            </a:r>
            <a:r>
              <a:rPr sz="1400" b="1" dirty="0">
                <a:latin typeface="Arial"/>
                <a:cs typeface="Arial"/>
              </a:rPr>
              <a:t>Storage</a:t>
            </a:r>
            <a:r>
              <a:rPr sz="1400" b="1" spc="340" dirty="0">
                <a:latin typeface="Arial"/>
                <a:cs typeface="Arial"/>
              </a:rPr>
              <a:t> </a:t>
            </a:r>
            <a:r>
              <a:rPr sz="1400" b="1" spc="-10" dirty="0">
                <a:latin typeface="Arial"/>
                <a:cs typeface="Arial"/>
              </a:rPr>
              <a:t>99.99999% durability</a:t>
            </a:r>
            <a:endParaRPr sz="1400">
              <a:latin typeface="Arial"/>
              <a:cs typeface="Arial"/>
            </a:endParaRPr>
          </a:p>
        </p:txBody>
      </p:sp>
      <p:sp>
        <p:nvSpPr>
          <p:cNvPr id="12" name="object 12"/>
          <p:cNvSpPr txBox="1"/>
          <p:nvPr/>
        </p:nvSpPr>
        <p:spPr>
          <a:xfrm>
            <a:off x="8406383" y="2827020"/>
            <a:ext cx="2197735" cy="821690"/>
          </a:xfrm>
          <a:prstGeom prst="rect">
            <a:avLst/>
          </a:prstGeom>
          <a:solidFill>
            <a:srgbClr val="E4CCFF"/>
          </a:solidFill>
        </p:spPr>
        <p:txBody>
          <a:bodyPr vert="horz" wrap="square" lIns="0" tIns="193040" rIns="0" bIns="0" rtlCol="0">
            <a:spAutoFit/>
          </a:bodyPr>
          <a:lstStyle/>
          <a:p>
            <a:pPr algn="ctr">
              <a:lnSpc>
                <a:spcPct val="100000"/>
              </a:lnSpc>
              <a:spcBef>
                <a:spcPts val="1520"/>
              </a:spcBef>
            </a:pPr>
            <a:r>
              <a:rPr sz="1400" b="1" dirty="0">
                <a:latin typeface="Arial"/>
                <a:cs typeface="Arial"/>
              </a:rPr>
              <a:t>Highly</a:t>
            </a:r>
            <a:r>
              <a:rPr sz="1400" b="1" spc="-70" dirty="0">
                <a:latin typeface="Arial"/>
                <a:cs typeface="Arial"/>
              </a:rPr>
              <a:t> </a:t>
            </a:r>
            <a:r>
              <a:rPr sz="1400" b="1" dirty="0">
                <a:latin typeface="Arial"/>
                <a:cs typeface="Arial"/>
              </a:rPr>
              <a:t>available</a:t>
            </a:r>
            <a:r>
              <a:rPr sz="1400" b="1" spc="-70" dirty="0">
                <a:latin typeface="Arial"/>
                <a:cs typeface="Arial"/>
              </a:rPr>
              <a:t> </a:t>
            </a:r>
            <a:r>
              <a:rPr sz="1400" b="1" spc="-10" dirty="0">
                <a:latin typeface="Arial"/>
                <a:cs typeface="Arial"/>
              </a:rPr>
              <a:t>cluster</a:t>
            </a:r>
            <a:endParaRPr sz="1400">
              <a:latin typeface="Arial"/>
              <a:cs typeface="Arial"/>
            </a:endParaRPr>
          </a:p>
          <a:p>
            <a:pPr marL="1270" algn="ctr">
              <a:lnSpc>
                <a:spcPct val="100000"/>
              </a:lnSpc>
            </a:pPr>
            <a:r>
              <a:rPr sz="1400" b="1" dirty="0">
                <a:latin typeface="Arial"/>
                <a:cs typeface="Arial"/>
              </a:rPr>
              <a:t>Compute</a:t>
            </a:r>
            <a:r>
              <a:rPr sz="1400" b="1" spc="-40" dirty="0">
                <a:latin typeface="Arial"/>
                <a:cs typeface="Arial"/>
              </a:rPr>
              <a:t> </a:t>
            </a:r>
            <a:r>
              <a:rPr sz="1400" b="1" spc="-10" dirty="0">
                <a:latin typeface="Arial"/>
                <a:cs typeface="Arial"/>
              </a:rPr>
              <a:t>(Dreml)</a:t>
            </a:r>
            <a:endParaRPr sz="1400">
              <a:latin typeface="Arial"/>
              <a:cs typeface="Arial"/>
            </a:endParaRPr>
          </a:p>
        </p:txBody>
      </p:sp>
      <p:grpSp>
        <p:nvGrpSpPr>
          <p:cNvPr id="13" name="object 13"/>
          <p:cNvGrpSpPr/>
          <p:nvPr/>
        </p:nvGrpSpPr>
        <p:grpSpPr>
          <a:xfrm>
            <a:off x="533400" y="2945892"/>
            <a:ext cx="9693910" cy="2251075"/>
            <a:chOff x="533400" y="2945892"/>
            <a:chExt cx="9693910" cy="2251075"/>
          </a:xfrm>
        </p:grpSpPr>
        <p:pic>
          <p:nvPicPr>
            <p:cNvPr id="14" name="object 14"/>
            <p:cNvPicPr/>
            <p:nvPr/>
          </p:nvPicPr>
          <p:blipFill>
            <a:blip r:embed="rId3" cstate="print"/>
            <a:stretch>
              <a:fillRect/>
            </a:stretch>
          </p:blipFill>
          <p:spPr>
            <a:xfrm>
              <a:off x="8834607" y="3905964"/>
              <a:ext cx="184627" cy="184603"/>
            </a:xfrm>
            <a:prstGeom prst="rect">
              <a:avLst/>
            </a:prstGeom>
          </p:spPr>
        </p:pic>
        <p:sp>
          <p:nvSpPr>
            <p:cNvPr id="15" name="object 15"/>
            <p:cNvSpPr/>
            <p:nvPr/>
          </p:nvSpPr>
          <p:spPr>
            <a:xfrm>
              <a:off x="3475050" y="3802811"/>
              <a:ext cx="5647690" cy="1215390"/>
            </a:xfrm>
            <a:custGeom>
              <a:avLst/>
              <a:gdLst/>
              <a:ahLst/>
              <a:cxnLst/>
              <a:rect l="l" t="t" r="r" b="b"/>
              <a:pathLst>
                <a:path w="5647690" h="1215389">
                  <a:moveTo>
                    <a:pt x="73317" y="1081874"/>
                  </a:moveTo>
                  <a:lnTo>
                    <a:pt x="69215" y="1077785"/>
                  </a:lnTo>
                  <a:lnTo>
                    <a:pt x="59093" y="1077785"/>
                  </a:lnTo>
                  <a:lnTo>
                    <a:pt x="54991" y="1081874"/>
                  </a:lnTo>
                  <a:lnTo>
                    <a:pt x="54991" y="1092009"/>
                  </a:lnTo>
                  <a:lnTo>
                    <a:pt x="59093" y="1096111"/>
                  </a:lnTo>
                  <a:lnTo>
                    <a:pt x="69215" y="1096111"/>
                  </a:lnTo>
                  <a:lnTo>
                    <a:pt x="73317" y="1092009"/>
                  </a:lnTo>
                  <a:lnTo>
                    <a:pt x="73317" y="1086942"/>
                  </a:lnTo>
                  <a:lnTo>
                    <a:pt x="73317" y="1081874"/>
                  </a:lnTo>
                  <a:close/>
                </a:path>
                <a:path w="5647690" h="1215389">
                  <a:moveTo>
                    <a:pt x="73317" y="1008570"/>
                  </a:moveTo>
                  <a:lnTo>
                    <a:pt x="69215" y="1004468"/>
                  </a:lnTo>
                  <a:lnTo>
                    <a:pt x="59093" y="1004468"/>
                  </a:lnTo>
                  <a:lnTo>
                    <a:pt x="54991" y="1008570"/>
                  </a:lnTo>
                  <a:lnTo>
                    <a:pt x="54991" y="1018692"/>
                  </a:lnTo>
                  <a:lnTo>
                    <a:pt x="59093" y="1022794"/>
                  </a:lnTo>
                  <a:lnTo>
                    <a:pt x="69215" y="1022794"/>
                  </a:lnTo>
                  <a:lnTo>
                    <a:pt x="73317" y="1018692"/>
                  </a:lnTo>
                  <a:lnTo>
                    <a:pt x="73317" y="1013625"/>
                  </a:lnTo>
                  <a:lnTo>
                    <a:pt x="73317" y="1008570"/>
                  </a:lnTo>
                  <a:close/>
                </a:path>
                <a:path w="5647690" h="1215389">
                  <a:moveTo>
                    <a:pt x="73317" y="935253"/>
                  </a:moveTo>
                  <a:lnTo>
                    <a:pt x="69215" y="931151"/>
                  </a:lnTo>
                  <a:lnTo>
                    <a:pt x="59093" y="931151"/>
                  </a:lnTo>
                  <a:lnTo>
                    <a:pt x="54991" y="935253"/>
                  </a:lnTo>
                  <a:lnTo>
                    <a:pt x="54991" y="945375"/>
                  </a:lnTo>
                  <a:lnTo>
                    <a:pt x="59093" y="949477"/>
                  </a:lnTo>
                  <a:lnTo>
                    <a:pt x="69215" y="949477"/>
                  </a:lnTo>
                  <a:lnTo>
                    <a:pt x="73317" y="945375"/>
                  </a:lnTo>
                  <a:lnTo>
                    <a:pt x="73317" y="940320"/>
                  </a:lnTo>
                  <a:lnTo>
                    <a:pt x="73317" y="935253"/>
                  </a:lnTo>
                  <a:close/>
                </a:path>
                <a:path w="5647690" h="1215389">
                  <a:moveTo>
                    <a:pt x="73317" y="637540"/>
                  </a:moveTo>
                  <a:lnTo>
                    <a:pt x="69215" y="633450"/>
                  </a:lnTo>
                  <a:lnTo>
                    <a:pt x="59093" y="633450"/>
                  </a:lnTo>
                  <a:lnTo>
                    <a:pt x="54991" y="637540"/>
                  </a:lnTo>
                  <a:lnTo>
                    <a:pt x="54991" y="647623"/>
                  </a:lnTo>
                  <a:lnTo>
                    <a:pt x="59093" y="651725"/>
                  </a:lnTo>
                  <a:lnTo>
                    <a:pt x="69215" y="651725"/>
                  </a:lnTo>
                  <a:lnTo>
                    <a:pt x="73317" y="647623"/>
                  </a:lnTo>
                  <a:lnTo>
                    <a:pt x="73317" y="642581"/>
                  </a:lnTo>
                  <a:lnTo>
                    <a:pt x="73317" y="637540"/>
                  </a:lnTo>
                  <a:close/>
                </a:path>
                <a:path w="5647690" h="1215389">
                  <a:moveTo>
                    <a:pt x="73317" y="564476"/>
                  </a:moveTo>
                  <a:lnTo>
                    <a:pt x="69215" y="560387"/>
                  </a:lnTo>
                  <a:lnTo>
                    <a:pt x="59093" y="560387"/>
                  </a:lnTo>
                  <a:lnTo>
                    <a:pt x="54991" y="564476"/>
                  </a:lnTo>
                  <a:lnTo>
                    <a:pt x="54991" y="574560"/>
                  </a:lnTo>
                  <a:lnTo>
                    <a:pt x="59093" y="578662"/>
                  </a:lnTo>
                  <a:lnTo>
                    <a:pt x="69215" y="578662"/>
                  </a:lnTo>
                  <a:lnTo>
                    <a:pt x="73317" y="574560"/>
                  </a:lnTo>
                  <a:lnTo>
                    <a:pt x="73317" y="569518"/>
                  </a:lnTo>
                  <a:lnTo>
                    <a:pt x="73317" y="564476"/>
                  </a:lnTo>
                  <a:close/>
                </a:path>
                <a:path w="5647690" h="1215389">
                  <a:moveTo>
                    <a:pt x="73317" y="491413"/>
                  </a:moveTo>
                  <a:lnTo>
                    <a:pt x="69215" y="487324"/>
                  </a:lnTo>
                  <a:lnTo>
                    <a:pt x="59093" y="487324"/>
                  </a:lnTo>
                  <a:lnTo>
                    <a:pt x="54991" y="491413"/>
                  </a:lnTo>
                  <a:lnTo>
                    <a:pt x="54991" y="501510"/>
                  </a:lnTo>
                  <a:lnTo>
                    <a:pt x="59093" y="505599"/>
                  </a:lnTo>
                  <a:lnTo>
                    <a:pt x="69215" y="505599"/>
                  </a:lnTo>
                  <a:lnTo>
                    <a:pt x="73317" y="501510"/>
                  </a:lnTo>
                  <a:lnTo>
                    <a:pt x="73317" y="496468"/>
                  </a:lnTo>
                  <a:lnTo>
                    <a:pt x="73317" y="491413"/>
                  </a:lnTo>
                  <a:close/>
                </a:path>
                <a:path w="5647690" h="1215389">
                  <a:moveTo>
                    <a:pt x="73317" y="207098"/>
                  </a:moveTo>
                  <a:lnTo>
                    <a:pt x="69215" y="203009"/>
                  </a:lnTo>
                  <a:lnTo>
                    <a:pt x="59093" y="203009"/>
                  </a:lnTo>
                  <a:lnTo>
                    <a:pt x="54991" y="207098"/>
                  </a:lnTo>
                  <a:lnTo>
                    <a:pt x="54991" y="217233"/>
                  </a:lnTo>
                  <a:lnTo>
                    <a:pt x="59093" y="221335"/>
                  </a:lnTo>
                  <a:lnTo>
                    <a:pt x="69215" y="221335"/>
                  </a:lnTo>
                  <a:lnTo>
                    <a:pt x="73317" y="217233"/>
                  </a:lnTo>
                  <a:lnTo>
                    <a:pt x="73317" y="212166"/>
                  </a:lnTo>
                  <a:lnTo>
                    <a:pt x="73317" y="207098"/>
                  </a:lnTo>
                  <a:close/>
                </a:path>
                <a:path w="5647690" h="1215389">
                  <a:moveTo>
                    <a:pt x="73317" y="133794"/>
                  </a:moveTo>
                  <a:lnTo>
                    <a:pt x="69215" y="129692"/>
                  </a:lnTo>
                  <a:lnTo>
                    <a:pt x="59093" y="129692"/>
                  </a:lnTo>
                  <a:lnTo>
                    <a:pt x="54991" y="133794"/>
                  </a:lnTo>
                  <a:lnTo>
                    <a:pt x="54991" y="143916"/>
                  </a:lnTo>
                  <a:lnTo>
                    <a:pt x="59093" y="148018"/>
                  </a:lnTo>
                  <a:lnTo>
                    <a:pt x="69215" y="148018"/>
                  </a:lnTo>
                  <a:lnTo>
                    <a:pt x="73317" y="143916"/>
                  </a:lnTo>
                  <a:lnTo>
                    <a:pt x="73317" y="138849"/>
                  </a:lnTo>
                  <a:lnTo>
                    <a:pt x="73317" y="133794"/>
                  </a:lnTo>
                  <a:close/>
                </a:path>
                <a:path w="5647690" h="1215389">
                  <a:moveTo>
                    <a:pt x="73317" y="60477"/>
                  </a:moveTo>
                  <a:lnTo>
                    <a:pt x="69215" y="56375"/>
                  </a:lnTo>
                  <a:lnTo>
                    <a:pt x="59093" y="56375"/>
                  </a:lnTo>
                  <a:lnTo>
                    <a:pt x="54991" y="60477"/>
                  </a:lnTo>
                  <a:lnTo>
                    <a:pt x="54991" y="70599"/>
                  </a:lnTo>
                  <a:lnTo>
                    <a:pt x="59093" y="74701"/>
                  </a:lnTo>
                  <a:lnTo>
                    <a:pt x="69215" y="74701"/>
                  </a:lnTo>
                  <a:lnTo>
                    <a:pt x="73317" y="70599"/>
                  </a:lnTo>
                  <a:lnTo>
                    <a:pt x="73317" y="65544"/>
                  </a:lnTo>
                  <a:lnTo>
                    <a:pt x="73317" y="60477"/>
                  </a:lnTo>
                  <a:close/>
                </a:path>
                <a:path w="5647690" h="1215389">
                  <a:moveTo>
                    <a:pt x="119151" y="1081874"/>
                  </a:moveTo>
                  <a:lnTo>
                    <a:pt x="115049" y="1077785"/>
                  </a:lnTo>
                  <a:lnTo>
                    <a:pt x="104927" y="1077785"/>
                  </a:lnTo>
                  <a:lnTo>
                    <a:pt x="100812" y="1081874"/>
                  </a:lnTo>
                  <a:lnTo>
                    <a:pt x="100812" y="1092009"/>
                  </a:lnTo>
                  <a:lnTo>
                    <a:pt x="104927" y="1096111"/>
                  </a:lnTo>
                  <a:lnTo>
                    <a:pt x="115049" y="1096111"/>
                  </a:lnTo>
                  <a:lnTo>
                    <a:pt x="119151" y="1092009"/>
                  </a:lnTo>
                  <a:lnTo>
                    <a:pt x="119151" y="1086942"/>
                  </a:lnTo>
                  <a:lnTo>
                    <a:pt x="119151" y="1081874"/>
                  </a:lnTo>
                  <a:close/>
                </a:path>
                <a:path w="5647690" h="1215389">
                  <a:moveTo>
                    <a:pt x="119151" y="1008570"/>
                  </a:moveTo>
                  <a:lnTo>
                    <a:pt x="115049" y="1004468"/>
                  </a:lnTo>
                  <a:lnTo>
                    <a:pt x="104927" y="1004468"/>
                  </a:lnTo>
                  <a:lnTo>
                    <a:pt x="100812" y="1008570"/>
                  </a:lnTo>
                  <a:lnTo>
                    <a:pt x="100812" y="1018692"/>
                  </a:lnTo>
                  <a:lnTo>
                    <a:pt x="104927" y="1022794"/>
                  </a:lnTo>
                  <a:lnTo>
                    <a:pt x="115049" y="1022794"/>
                  </a:lnTo>
                  <a:lnTo>
                    <a:pt x="119151" y="1018692"/>
                  </a:lnTo>
                  <a:lnTo>
                    <a:pt x="119151" y="1013625"/>
                  </a:lnTo>
                  <a:lnTo>
                    <a:pt x="119151" y="1008570"/>
                  </a:lnTo>
                  <a:close/>
                </a:path>
                <a:path w="5647690" h="1215389">
                  <a:moveTo>
                    <a:pt x="119151" y="935253"/>
                  </a:moveTo>
                  <a:lnTo>
                    <a:pt x="115049" y="931151"/>
                  </a:lnTo>
                  <a:lnTo>
                    <a:pt x="104927" y="931151"/>
                  </a:lnTo>
                  <a:lnTo>
                    <a:pt x="100812" y="935253"/>
                  </a:lnTo>
                  <a:lnTo>
                    <a:pt x="100812" y="945375"/>
                  </a:lnTo>
                  <a:lnTo>
                    <a:pt x="104927" y="949477"/>
                  </a:lnTo>
                  <a:lnTo>
                    <a:pt x="115049" y="949477"/>
                  </a:lnTo>
                  <a:lnTo>
                    <a:pt x="119151" y="945375"/>
                  </a:lnTo>
                  <a:lnTo>
                    <a:pt x="119151" y="940320"/>
                  </a:lnTo>
                  <a:lnTo>
                    <a:pt x="119151" y="935253"/>
                  </a:lnTo>
                  <a:close/>
                </a:path>
                <a:path w="5647690" h="1215389">
                  <a:moveTo>
                    <a:pt x="119151" y="637540"/>
                  </a:moveTo>
                  <a:lnTo>
                    <a:pt x="115049" y="633450"/>
                  </a:lnTo>
                  <a:lnTo>
                    <a:pt x="104927" y="633450"/>
                  </a:lnTo>
                  <a:lnTo>
                    <a:pt x="100812" y="637540"/>
                  </a:lnTo>
                  <a:lnTo>
                    <a:pt x="100812" y="647623"/>
                  </a:lnTo>
                  <a:lnTo>
                    <a:pt x="104927" y="651725"/>
                  </a:lnTo>
                  <a:lnTo>
                    <a:pt x="115049" y="651725"/>
                  </a:lnTo>
                  <a:lnTo>
                    <a:pt x="119151" y="647623"/>
                  </a:lnTo>
                  <a:lnTo>
                    <a:pt x="119151" y="642581"/>
                  </a:lnTo>
                  <a:lnTo>
                    <a:pt x="119151" y="637540"/>
                  </a:lnTo>
                  <a:close/>
                </a:path>
                <a:path w="5647690" h="1215389">
                  <a:moveTo>
                    <a:pt x="119151" y="564476"/>
                  </a:moveTo>
                  <a:lnTo>
                    <a:pt x="115049" y="560387"/>
                  </a:lnTo>
                  <a:lnTo>
                    <a:pt x="104927" y="560387"/>
                  </a:lnTo>
                  <a:lnTo>
                    <a:pt x="100812" y="564476"/>
                  </a:lnTo>
                  <a:lnTo>
                    <a:pt x="100812" y="574560"/>
                  </a:lnTo>
                  <a:lnTo>
                    <a:pt x="104927" y="578662"/>
                  </a:lnTo>
                  <a:lnTo>
                    <a:pt x="115049" y="578662"/>
                  </a:lnTo>
                  <a:lnTo>
                    <a:pt x="119151" y="574560"/>
                  </a:lnTo>
                  <a:lnTo>
                    <a:pt x="119151" y="569518"/>
                  </a:lnTo>
                  <a:lnTo>
                    <a:pt x="119151" y="564476"/>
                  </a:lnTo>
                  <a:close/>
                </a:path>
                <a:path w="5647690" h="1215389">
                  <a:moveTo>
                    <a:pt x="119151" y="491413"/>
                  </a:moveTo>
                  <a:lnTo>
                    <a:pt x="115049" y="487324"/>
                  </a:lnTo>
                  <a:lnTo>
                    <a:pt x="104927" y="487324"/>
                  </a:lnTo>
                  <a:lnTo>
                    <a:pt x="100812" y="491413"/>
                  </a:lnTo>
                  <a:lnTo>
                    <a:pt x="100812" y="501510"/>
                  </a:lnTo>
                  <a:lnTo>
                    <a:pt x="104927" y="505599"/>
                  </a:lnTo>
                  <a:lnTo>
                    <a:pt x="115049" y="505599"/>
                  </a:lnTo>
                  <a:lnTo>
                    <a:pt x="119151" y="501510"/>
                  </a:lnTo>
                  <a:lnTo>
                    <a:pt x="119151" y="496468"/>
                  </a:lnTo>
                  <a:lnTo>
                    <a:pt x="119151" y="491413"/>
                  </a:lnTo>
                  <a:close/>
                </a:path>
                <a:path w="5647690" h="1215389">
                  <a:moveTo>
                    <a:pt x="119151" y="207098"/>
                  </a:moveTo>
                  <a:lnTo>
                    <a:pt x="115049" y="203009"/>
                  </a:lnTo>
                  <a:lnTo>
                    <a:pt x="104927" y="203009"/>
                  </a:lnTo>
                  <a:lnTo>
                    <a:pt x="100812" y="207098"/>
                  </a:lnTo>
                  <a:lnTo>
                    <a:pt x="100812" y="217233"/>
                  </a:lnTo>
                  <a:lnTo>
                    <a:pt x="104927" y="221335"/>
                  </a:lnTo>
                  <a:lnTo>
                    <a:pt x="115049" y="221335"/>
                  </a:lnTo>
                  <a:lnTo>
                    <a:pt x="119151" y="217233"/>
                  </a:lnTo>
                  <a:lnTo>
                    <a:pt x="119151" y="212166"/>
                  </a:lnTo>
                  <a:lnTo>
                    <a:pt x="119151" y="207098"/>
                  </a:lnTo>
                  <a:close/>
                </a:path>
                <a:path w="5647690" h="1215389">
                  <a:moveTo>
                    <a:pt x="119151" y="133794"/>
                  </a:moveTo>
                  <a:lnTo>
                    <a:pt x="115049" y="129692"/>
                  </a:lnTo>
                  <a:lnTo>
                    <a:pt x="104927" y="129692"/>
                  </a:lnTo>
                  <a:lnTo>
                    <a:pt x="100812" y="133794"/>
                  </a:lnTo>
                  <a:lnTo>
                    <a:pt x="100812" y="143916"/>
                  </a:lnTo>
                  <a:lnTo>
                    <a:pt x="104927" y="148018"/>
                  </a:lnTo>
                  <a:lnTo>
                    <a:pt x="115049" y="148018"/>
                  </a:lnTo>
                  <a:lnTo>
                    <a:pt x="119151" y="143916"/>
                  </a:lnTo>
                  <a:lnTo>
                    <a:pt x="119151" y="138849"/>
                  </a:lnTo>
                  <a:lnTo>
                    <a:pt x="119151" y="133794"/>
                  </a:lnTo>
                  <a:close/>
                </a:path>
                <a:path w="5647690" h="1215389">
                  <a:moveTo>
                    <a:pt x="119151" y="60477"/>
                  </a:moveTo>
                  <a:lnTo>
                    <a:pt x="115049" y="56375"/>
                  </a:lnTo>
                  <a:lnTo>
                    <a:pt x="104927" y="56375"/>
                  </a:lnTo>
                  <a:lnTo>
                    <a:pt x="100812" y="60477"/>
                  </a:lnTo>
                  <a:lnTo>
                    <a:pt x="100812" y="70599"/>
                  </a:lnTo>
                  <a:lnTo>
                    <a:pt x="104927" y="74701"/>
                  </a:lnTo>
                  <a:lnTo>
                    <a:pt x="115049" y="74701"/>
                  </a:lnTo>
                  <a:lnTo>
                    <a:pt x="119151" y="70599"/>
                  </a:lnTo>
                  <a:lnTo>
                    <a:pt x="119151" y="65544"/>
                  </a:lnTo>
                  <a:lnTo>
                    <a:pt x="119151" y="60477"/>
                  </a:lnTo>
                  <a:close/>
                </a:path>
                <a:path w="5647690" h="1215389">
                  <a:moveTo>
                    <a:pt x="164973" y="1081874"/>
                  </a:moveTo>
                  <a:lnTo>
                    <a:pt x="160870" y="1077785"/>
                  </a:lnTo>
                  <a:lnTo>
                    <a:pt x="150749" y="1077785"/>
                  </a:lnTo>
                  <a:lnTo>
                    <a:pt x="146646" y="1081874"/>
                  </a:lnTo>
                  <a:lnTo>
                    <a:pt x="146646" y="1092009"/>
                  </a:lnTo>
                  <a:lnTo>
                    <a:pt x="150749" y="1096111"/>
                  </a:lnTo>
                  <a:lnTo>
                    <a:pt x="160870" y="1096111"/>
                  </a:lnTo>
                  <a:lnTo>
                    <a:pt x="164973" y="1092009"/>
                  </a:lnTo>
                  <a:lnTo>
                    <a:pt x="164973" y="1086942"/>
                  </a:lnTo>
                  <a:lnTo>
                    <a:pt x="164973" y="1081874"/>
                  </a:lnTo>
                  <a:close/>
                </a:path>
                <a:path w="5647690" h="1215389">
                  <a:moveTo>
                    <a:pt x="164973" y="1008570"/>
                  </a:moveTo>
                  <a:lnTo>
                    <a:pt x="160870" y="1004468"/>
                  </a:lnTo>
                  <a:lnTo>
                    <a:pt x="150749" y="1004468"/>
                  </a:lnTo>
                  <a:lnTo>
                    <a:pt x="146646" y="1008570"/>
                  </a:lnTo>
                  <a:lnTo>
                    <a:pt x="146646" y="1018692"/>
                  </a:lnTo>
                  <a:lnTo>
                    <a:pt x="150749" y="1022794"/>
                  </a:lnTo>
                  <a:lnTo>
                    <a:pt x="160870" y="1022794"/>
                  </a:lnTo>
                  <a:lnTo>
                    <a:pt x="164973" y="1018692"/>
                  </a:lnTo>
                  <a:lnTo>
                    <a:pt x="164973" y="1013625"/>
                  </a:lnTo>
                  <a:lnTo>
                    <a:pt x="164973" y="1008570"/>
                  </a:lnTo>
                  <a:close/>
                </a:path>
                <a:path w="5647690" h="1215389">
                  <a:moveTo>
                    <a:pt x="164973" y="935253"/>
                  </a:moveTo>
                  <a:lnTo>
                    <a:pt x="160870" y="931151"/>
                  </a:lnTo>
                  <a:lnTo>
                    <a:pt x="150749" y="931151"/>
                  </a:lnTo>
                  <a:lnTo>
                    <a:pt x="146646" y="935253"/>
                  </a:lnTo>
                  <a:lnTo>
                    <a:pt x="146646" y="945375"/>
                  </a:lnTo>
                  <a:lnTo>
                    <a:pt x="150749" y="949477"/>
                  </a:lnTo>
                  <a:lnTo>
                    <a:pt x="160870" y="949477"/>
                  </a:lnTo>
                  <a:lnTo>
                    <a:pt x="164973" y="945375"/>
                  </a:lnTo>
                  <a:lnTo>
                    <a:pt x="164973" y="940320"/>
                  </a:lnTo>
                  <a:lnTo>
                    <a:pt x="164973" y="935253"/>
                  </a:lnTo>
                  <a:close/>
                </a:path>
                <a:path w="5647690" h="1215389">
                  <a:moveTo>
                    <a:pt x="164973" y="637540"/>
                  </a:moveTo>
                  <a:lnTo>
                    <a:pt x="160870" y="633450"/>
                  </a:lnTo>
                  <a:lnTo>
                    <a:pt x="150749" y="633450"/>
                  </a:lnTo>
                  <a:lnTo>
                    <a:pt x="146646" y="637540"/>
                  </a:lnTo>
                  <a:lnTo>
                    <a:pt x="146646" y="647623"/>
                  </a:lnTo>
                  <a:lnTo>
                    <a:pt x="150749" y="651725"/>
                  </a:lnTo>
                  <a:lnTo>
                    <a:pt x="160870" y="651725"/>
                  </a:lnTo>
                  <a:lnTo>
                    <a:pt x="164973" y="647623"/>
                  </a:lnTo>
                  <a:lnTo>
                    <a:pt x="164973" y="642581"/>
                  </a:lnTo>
                  <a:lnTo>
                    <a:pt x="164973" y="637540"/>
                  </a:lnTo>
                  <a:close/>
                </a:path>
                <a:path w="5647690" h="1215389">
                  <a:moveTo>
                    <a:pt x="164973" y="564476"/>
                  </a:moveTo>
                  <a:lnTo>
                    <a:pt x="160870" y="560387"/>
                  </a:lnTo>
                  <a:lnTo>
                    <a:pt x="150749" y="560387"/>
                  </a:lnTo>
                  <a:lnTo>
                    <a:pt x="146646" y="564476"/>
                  </a:lnTo>
                  <a:lnTo>
                    <a:pt x="146646" y="574560"/>
                  </a:lnTo>
                  <a:lnTo>
                    <a:pt x="150749" y="578662"/>
                  </a:lnTo>
                  <a:lnTo>
                    <a:pt x="160870" y="578662"/>
                  </a:lnTo>
                  <a:lnTo>
                    <a:pt x="164973" y="574560"/>
                  </a:lnTo>
                  <a:lnTo>
                    <a:pt x="164973" y="569518"/>
                  </a:lnTo>
                  <a:lnTo>
                    <a:pt x="164973" y="564476"/>
                  </a:lnTo>
                  <a:close/>
                </a:path>
                <a:path w="5647690" h="1215389">
                  <a:moveTo>
                    <a:pt x="164973" y="491413"/>
                  </a:moveTo>
                  <a:lnTo>
                    <a:pt x="160870" y="487324"/>
                  </a:lnTo>
                  <a:lnTo>
                    <a:pt x="150749" y="487324"/>
                  </a:lnTo>
                  <a:lnTo>
                    <a:pt x="146646" y="491413"/>
                  </a:lnTo>
                  <a:lnTo>
                    <a:pt x="146646" y="501510"/>
                  </a:lnTo>
                  <a:lnTo>
                    <a:pt x="150749" y="505599"/>
                  </a:lnTo>
                  <a:lnTo>
                    <a:pt x="160870" y="505599"/>
                  </a:lnTo>
                  <a:lnTo>
                    <a:pt x="164973" y="501510"/>
                  </a:lnTo>
                  <a:lnTo>
                    <a:pt x="164973" y="496468"/>
                  </a:lnTo>
                  <a:lnTo>
                    <a:pt x="164973" y="491413"/>
                  </a:lnTo>
                  <a:close/>
                </a:path>
                <a:path w="5647690" h="1215389">
                  <a:moveTo>
                    <a:pt x="164973" y="207098"/>
                  </a:moveTo>
                  <a:lnTo>
                    <a:pt x="160870" y="203009"/>
                  </a:lnTo>
                  <a:lnTo>
                    <a:pt x="150749" y="203009"/>
                  </a:lnTo>
                  <a:lnTo>
                    <a:pt x="146646" y="207098"/>
                  </a:lnTo>
                  <a:lnTo>
                    <a:pt x="146646" y="217233"/>
                  </a:lnTo>
                  <a:lnTo>
                    <a:pt x="150749" y="221335"/>
                  </a:lnTo>
                  <a:lnTo>
                    <a:pt x="160870" y="221335"/>
                  </a:lnTo>
                  <a:lnTo>
                    <a:pt x="164973" y="217233"/>
                  </a:lnTo>
                  <a:lnTo>
                    <a:pt x="164973" y="212166"/>
                  </a:lnTo>
                  <a:lnTo>
                    <a:pt x="164973" y="207098"/>
                  </a:lnTo>
                  <a:close/>
                </a:path>
                <a:path w="5647690" h="1215389">
                  <a:moveTo>
                    <a:pt x="164973" y="133794"/>
                  </a:moveTo>
                  <a:lnTo>
                    <a:pt x="160870" y="129692"/>
                  </a:lnTo>
                  <a:lnTo>
                    <a:pt x="150749" y="129692"/>
                  </a:lnTo>
                  <a:lnTo>
                    <a:pt x="146646" y="133794"/>
                  </a:lnTo>
                  <a:lnTo>
                    <a:pt x="146646" y="143916"/>
                  </a:lnTo>
                  <a:lnTo>
                    <a:pt x="150749" y="148018"/>
                  </a:lnTo>
                  <a:lnTo>
                    <a:pt x="160870" y="148018"/>
                  </a:lnTo>
                  <a:lnTo>
                    <a:pt x="164973" y="143916"/>
                  </a:lnTo>
                  <a:lnTo>
                    <a:pt x="164973" y="138849"/>
                  </a:lnTo>
                  <a:lnTo>
                    <a:pt x="164973" y="133794"/>
                  </a:lnTo>
                  <a:close/>
                </a:path>
                <a:path w="5647690" h="1215389">
                  <a:moveTo>
                    <a:pt x="164973" y="60477"/>
                  </a:moveTo>
                  <a:lnTo>
                    <a:pt x="160870" y="56375"/>
                  </a:lnTo>
                  <a:lnTo>
                    <a:pt x="150749" y="56375"/>
                  </a:lnTo>
                  <a:lnTo>
                    <a:pt x="146646" y="60477"/>
                  </a:lnTo>
                  <a:lnTo>
                    <a:pt x="146646" y="70599"/>
                  </a:lnTo>
                  <a:lnTo>
                    <a:pt x="150749" y="74701"/>
                  </a:lnTo>
                  <a:lnTo>
                    <a:pt x="160870" y="74701"/>
                  </a:lnTo>
                  <a:lnTo>
                    <a:pt x="164973" y="70599"/>
                  </a:lnTo>
                  <a:lnTo>
                    <a:pt x="164973" y="65544"/>
                  </a:lnTo>
                  <a:lnTo>
                    <a:pt x="164973" y="60477"/>
                  </a:lnTo>
                  <a:close/>
                </a:path>
                <a:path w="5647690" h="1215389">
                  <a:moveTo>
                    <a:pt x="329946" y="1187754"/>
                  </a:moveTo>
                  <a:lnTo>
                    <a:pt x="201637" y="1187754"/>
                  </a:lnTo>
                  <a:lnTo>
                    <a:pt x="201637" y="1178585"/>
                  </a:lnTo>
                  <a:lnTo>
                    <a:pt x="201637" y="1169428"/>
                  </a:lnTo>
                  <a:lnTo>
                    <a:pt x="192468" y="1169428"/>
                  </a:lnTo>
                  <a:lnTo>
                    <a:pt x="192468" y="1178585"/>
                  </a:lnTo>
                  <a:lnTo>
                    <a:pt x="192468" y="1206080"/>
                  </a:lnTo>
                  <a:lnTo>
                    <a:pt x="137477" y="1206080"/>
                  </a:lnTo>
                  <a:lnTo>
                    <a:pt x="137477" y="1178585"/>
                  </a:lnTo>
                  <a:lnTo>
                    <a:pt x="192468" y="1178585"/>
                  </a:lnTo>
                  <a:lnTo>
                    <a:pt x="192468" y="1169428"/>
                  </a:lnTo>
                  <a:lnTo>
                    <a:pt x="169557" y="1169428"/>
                  </a:lnTo>
                  <a:lnTo>
                    <a:pt x="169557" y="1128179"/>
                  </a:lnTo>
                  <a:lnTo>
                    <a:pt x="293293" y="1128179"/>
                  </a:lnTo>
                  <a:lnTo>
                    <a:pt x="300431" y="1126744"/>
                  </a:lnTo>
                  <a:lnTo>
                    <a:pt x="306247" y="1122819"/>
                  </a:lnTo>
                  <a:lnTo>
                    <a:pt x="308813" y="1119022"/>
                  </a:lnTo>
                  <a:lnTo>
                    <a:pt x="310184" y="1116990"/>
                  </a:lnTo>
                  <a:lnTo>
                    <a:pt x="311619" y="1109853"/>
                  </a:lnTo>
                  <a:lnTo>
                    <a:pt x="311607" y="1058748"/>
                  </a:lnTo>
                  <a:lnTo>
                    <a:pt x="309816" y="1054874"/>
                  </a:lnTo>
                  <a:lnTo>
                    <a:pt x="309295" y="1053731"/>
                  </a:lnTo>
                  <a:lnTo>
                    <a:pt x="305295" y="1050290"/>
                  </a:lnTo>
                  <a:lnTo>
                    <a:pt x="309295" y="1046835"/>
                  </a:lnTo>
                  <a:lnTo>
                    <a:pt x="309816" y="1045705"/>
                  </a:lnTo>
                  <a:lnTo>
                    <a:pt x="311607" y="1041819"/>
                  </a:lnTo>
                  <a:lnTo>
                    <a:pt x="311607" y="985431"/>
                  </a:lnTo>
                  <a:lnTo>
                    <a:pt x="309816" y="981557"/>
                  </a:lnTo>
                  <a:lnTo>
                    <a:pt x="309295" y="980414"/>
                  </a:lnTo>
                  <a:lnTo>
                    <a:pt x="305295" y="976972"/>
                  </a:lnTo>
                  <a:lnTo>
                    <a:pt x="309295" y="973531"/>
                  </a:lnTo>
                  <a:lnTo>
                    <a:pt x="309816" y="972388"/>
                  </a:lnTo>
                  <a:lnTo>
                    <a:pt x="311607" y="968502"/>
                  </a:lnTo>
                  <a:lnTo>
                    <a:pt x="311619" y="917409"/>
                  </a:lnTo>
                  <a:lnTo>
                    <a:pt x="310184" y="910272"/>
                  </a:lnTo>
                  <a:lnTo>
                    <a:pt x="308813" y="908240"/>
                  </a:lnTo>
                  <a:lnTo>
                    <a:pt x="306247" y="904443"/>
                  </a:lnTo>
                  <a:lnTo>
                    <a:pt x="302463" y="901890"/>
                  </a:lnTo>
                  <a:lnTo>
                    <a:pt x="302463" y="912342"/>
                  </a:lnTo>
                  <a:lnTo>
                    <a:pt x="302463" y="968286"/>
                  </a:lnTo>
                  <a:lnTo>
                    <a:pt x="302463" y="985659"/>
                  </a:lnTo>
                  <a:lnTo>
                    <a:pt x="302463" y="1041603"/>
                  </a:lnTo>
                  <a:lnTo>
                    <a:pt x="302463" y="1058976"/>
                  </a:lnTo>
                  <a:lnTo>
                    <a:pt x="302463" y="1114920"/>
                  </a:lnTo>
                  <a:lnTo>
                    <a:pt x="298361" y="1119022"/>
                  </a:lnTo>
                  <a:lnTo>
                    <a:pt x="31597" y="1119022"/>
                  </a:lnTo>
                  <a:lnTo>
                    <a:pt x="27495" y="1114920"/>
                  </a:lnTo>
                  <a:lnTo>
                    <a:pt x="27495" y="1058976"/>
                  </a:lnTo>
                  <a:lnTo>
                    <a:pt x="31597" y="1054874"/>
                  </a:lnTo>
                  <a:lnTo>
                    <a:pt x="298361" y="1054874"/>
                  </a:lnTo>
                  <a:lnTo>
                    <a:pt x="302463" y="1058976"/>
                  </a:lnTo>
                  <a:lnTo>
                    <a:pt x="302463" y="1041603"/>
                  </a:lnTo>
                  <a:lnTo>
                    <a:pt x="298361" y="1045705"/>
                  </a:lnTo>
                  <a:lnTo>
                    <a:pt x="31597" y="1045705"/>
                  </a:lnTo>
                  <a:lnTo>
                    <a:pt x="27495" y="1041603"/>
                  </a:lnTo>
                  <a:lnTo>
                    <a:pt x="27495" y="985659"/>
                  </a:lnTo>
                  <a:lnTo>
                    <a:pt x="31597" y="981557"/>
                  </a:lnTo>
                  <a:lnTo>
                    <a:pt x="298361" y="981557"/>
                  </a:lnTo>
                  <a:lnTo>
                    <a:pt x="302463" y="985659"/>
                  </a:lnTo>
                  <a:lnTo>
                    <a:pt x="302463" y="968286"/>
                  </a:lnTo>
                  <a:lnTo>
                    <a:pt x="298361" y="972388"/>
                  </a:lnTo>
                  <a:lnTo>
                    <a:pt x="31597" y="972388"/>
                  </a:lnTo>
                  <a:lnTo>
                    <a:pt x="27495" y="968286"/>
                  </a:lnTo>
                  <a:lnTo>
                    <a:pt x="27495" y="912342"/>
                  </a:lnTo>
                  <a:lnTo>
                    <a:pt x="31597" y="908240"/>
                  </a:lnTo>
                  <a:lnTo>
                    <a:pt x="298361" y="908240"/>
                  </a:lnTo>
                  <a:lnTo>
                    <a:pt x="302463" y="912342"/>
                  </a:lnTo>
                  <a:lnTo>
                    <a:pt x="302463" y="901890"/>
                  </a:lnTo>
                  <a:lnTo>
                    <a:pt x="300431" y="900518"/>
                  </a:lnTo>
                  <a:lnTo>
                    <a:pt x="293293" y="899071"/>
                  </a:lnTo>
                  <a:lnTo>
                    <a:pt x="36664" y="899071"/>
                  </a:lnTo>
                  <a:lnTo>
                    <a:pt x="29527" y="900518"/>
                  </a:lnTo>
                  <a:lnTo>
                    <a:pt x="23698" y="904443"/>
                  </a:lnTo>
                  <a:lnTo>
                    <a:pt x="19773" y="910272"/>
                  </a:lnTo>
                  <a:lnTo>
                    <a:pt x="18326" y="917409"/>
                  </a:lnTo>
                  <a:lnTo>
                    <a:pt x="18351" y="968502"/>
                  </a:lnTo>
                  <a:lnTo>
                    <a:pt x="20662" y="973531"/>
                  </a:lnTo>
                  <a:lnTo>
                    <a:pt x="24663" y="976972"/>
                  </a:lnTo>
                  <a:lnTo>
                    <a:pt x="20662" y="980414"/>
                  </a:lnTo>
                  <a:lnTo>
                    <a:pt x="18351" y="985431"/>
                  </a:lnTo>
                  <a:lnTo>
                    <a:pt x="18351" y="1041819"/>
                  </a:lnTo>
                  <a:lnTo>
                    <a:pt x="20662" y="1046835"/>
                  </a:lnTo>
                  <a:lnTo>
                    <a:pt x="24663" y="1050290"/>
                  </a:lnTo>
                  <a:lnTo>
                    <a:pt x="20662" y="1053731"/>
                  </a:lnTo>
                  <a:lnTo>
                    <a:pt x="18351" y="1058748"/>
                  </a:lnTo>
                  <a:lnTo>
                    <a:pt x="18326" y="1109853"/>
                  </a:lnTo>
                  <a:lnTo>
                    <a:pt x="19773" y="1116990"/>
                  </a:lnTo>
                  <a:lnTo>
                    <a:pt x="23698" y="1122819"/>
                  </a:lnTo>
                  <a:lnTo>
                    <a:pt x="29527" y="1126744"/>
                  </a:lnTo>
                  <a:lnTo>
                    <a:pt x="36664" y="1128179"/>
                  </a:lnTo>
                  <a:lnTo>
                    <a:pt x="160388" y="1128179"/>
                  </a:lnTo>
                  <a:lnTo>
                    <a:pt x="160388" y="1169428"/>
                  </a:lnTo>
                  <a:lnTo>
                    <a:pt x="128308" y="1169428"/>
                  </a:lnTo>
                  <a:lnTo>
                    <a:pt x="128308" y="1187754"/>
                  </a:lnTo>
                  <a:lnTo>
                    <a:pt x="0" y="1187754"/>
                  </a:lnTo>
                  <a:lnTo>
                    <a:pt x="0" y="1196911"/>
                  </a:lnTo>
                  <a:lnTo>
                    <a:pt x="128308" y="1196911"/>
                  </a:lnTo>
                  <a:lnTo>
                    <a:pt x="128308" y="1215250"/>
                  </a:lnTo>
                  <a:lnTo>
                    <a:pt x="201637" y="1215250"/>
                  </a:lnTo>
                  <a:lnTo>
                    <a:pt x="201637" y="1206080"/>
                  </a:lnTo>
                  <a:lnTo>
                    <a:pt x="201637" y="1196911"/>
                  </a:lnTo>
                  <a:lnTo>
                    <a:pt x="329946" y="1196911"/>
                  </a:lnTo>
                  <a:lnTo>
                    <a:pt x="329946" y="1187754"/>
                  </a:lnTo>
                  <a:close/>
                </a:path>
                <a:path w="5647690" h="1215389">
                  <a:moveTo>
                    <a:pt x="329946" y="743051"/>
                  </a:moveTo>
                  <a:lnTo>
                    <a:pt x="201637" y="743051"/>
                  </a:lnTo>
                  <a:lnTo>
                    <a:pt x="201637" y="733920"/>
                  </a:lnTo>
                  <a:lnTo>
                    <a:pt x="201637" y="724789"/>
                  </a:lnTo>
                  <a:lnTo>
                    <a:pt x="192468" y="724789"/>
                  </a:lnTo>
                  <a:lnTo>
                    <a:pt x="192468" y="733920"/>
                  </a:lnTo>
                  <a:lnTo>
                    <a:pt x="192468" y="761314"/>
                  </a:lnTo>
                  <a:lnTo>
                    <a:pt x="137477" y="761314"/>
                  </a:lnTo>
                  <a:lnTo>
                    <a:pt x="137477" y="733920"/>
                  </a:lnTo>
                  <a:lnTo>
                    <a:pt x="192468" y="733920"/>
                  </a:lnTo>
                  <a:lnTo>
                    <a:pt x="192468" y="724789"/>
                  </a:lnTo>
                  <a:lnTo>
                    <a:pt x="169557" y="724789"/>
                  </a:lnTo>
                  <a:lnTo>
                    <a:pt x="169557" y="683679"/>
                  </a:lnTo>
                  <a:lnTo>
                    <a:pt x="293293" y="683679"/>
                  </a:lnTo>
                  <a:lnTo>
                    <a:pt x="300431" y="682244"/>
                  </a:lnTo>
                  <a:lnTo>
                    <a:pt x="306247" y="678332"/>
                  </a:lnTo>
                  <a:lnTo>
                    <a:pt x="308813" y="674547"/>
                  </a:lnTo>
                  <a:lnTo>
                    <a:pt x="310184" y="672528"/>
                  </a:lnTo>
                  <a:lnTo>
                    <a:pt x="311619" y="665416"/>
                  </a:lnTo>
                  <a:lnTo>
                    <a:pt x="311607" y="614489"/>
                  </a:lnTo>
                  <a:lnTo>
                    <a:pt x="309816" y="610628"/>
                  </a:lnTo>
                  <a:lnTo>
                    <a:pt x="309295" y="609485"/>
                  </a:lnTo>
                  <a:lnTo>
                    <a:pt x="305295" y="606056"/>
                  </a:lnTo>
                  <a:lnTo>
                    <a:pt x="309295" y="602615"/>
                  </a:lnTo>
                  <a:lnTo>
                    <a:pt x="309816" y="601484"/>
                  </a:lnTo>
                  <a:lnTo>
                    <a:pt x="311607" y="597623"/>
                  </a:lnTo>
                  <a:lnTo>
                    <a:pt x="311607" y="541426"/>
                  </a:lnTo>
                  <a:lnTo>
                    <a:pt x="309816" y="537565"/>
                  </a:lnTo>
                  <a:lnTo>
                    <a:pt x="309295" y="536422"/>
                  </a:lnTo>
                  <a:lnTo>
                    <a:pt x="305295" y="532993"/>
                  </a:lnTo>
                  <a:lnTo>
                    <a:pt x="309295" y="529551"/>
                  </a:lnTo>
                  <a:lnTo>
                    <a:pt x="309816" y="528421"/>
                  </a:lnTo>
                  <a:lnTo>
                    <a:pt x="311607" y="524560"/>
                  </a:lnTo>
                  <a:lnTo>
                    <a:pt x="311619" y="473633"/>
                  </a:lnTo>
                  <a:lnTo>
                    <a:pt x="310184" y="466521"/>
                  </a:lnTo>
                  <a:lnTo>
                    <a:pt x="308813" y="464502"/>
                  </a:lnTo>
                  <a:lnTo>
                    <a:pt x="306247" y="460717"/>
                  </a:lnTo>
                  <a:lnTo>
                    <a:pt x="302463" y="458177"/>
                  </a:lnTo>
                  <a:lnTo>
                    <a:pt x="302463" y="468579"/>
                  </a:lnTo>
                  <a:lnTo>
                    <a:pt x="302463" y="524332"/>
                  </a:lnTo>
                  <a:lnTo>
                    <a:pt x="302463" y="541642"/>
                  </a:lnTo>
                  <a:lnTo>
                    <a:pt x="302463" y="597395"/>
                  </a:lnTo>
                  <a:lnTo>
                    <a:pt x="302463" y="614705"/>
                  </a:lnTo>
                  <a:lnTo>
                    <a:pt x="302463" y="670458"/>
                  </a:lnTo>
                  <a:lnTo>
                    <a:pt x="298361" y="674547"/>
                  </a:lnTo>
                  <a:lnTo>
                    <a:pt x="31597" y="674547"/>
                  </a:lnTo>
                  <a:lnTo>
                    <a:pt x="27495" y="670458"/>
                  </a:lnTo>
                  <a:lnTo>
                    <a:pt x="27495" y="614705"/>
                  </a:lnTo>
                  <a:lnTo>
                    <a:pt x="31597" y="610628"/>
                  </a:lnTo>
                  <a:lnTo>
                    <a:pt x="298361" y="610628"/>
                  </a:lnTo>
                  <a:lnTo>
                    <a:pt x="302463" y="614705"/>
                  </a:lnTo>
                  <a:lnTo>
                    <a:pt x="302463" y="597395"/>
                  </a:lnTo>
                  <a:lnTo>
                    <a:pt x="298361" y="601484"/>
                  </a:lnTo>
                  <a:lnTo>
                    <a:pt x="31597" y="601484"/>
                  </a:lnTo>
                  <a:lnTo>
                    <a:pt x="27495" y="597395"/>
                  </a:lnTo>
                  <a:lnTo>
                    <a:pt x="27495" y="541642"/>
                  </a:lnTo>
                  <a:lnTo>
                    <a:pt x="31597" y="537565"/>
                  </a:lnTo>
                  <a:lnTo>
                    <a:pt x="298361" y="537565"/>
                  </a:lnTo>
                  <a:lnTo>
                    <a:pt x="302463" y="541642"/>
                  </a:lnTo>
                  <a:lnTo>
                    <a:pt x="302463" y="524332"/>
                  </a:lnTo>
                  <a:lnTo>
                    <a:pt x="298361" y="528421"/>
                  </a:lnTo>
                  <a:lnTo>
                    <a:pt x="31597" y="528421"/>
                  </a:lnTo>
                  <a:lnTo>
                    <a:pt x="27495" y="524332"/>
                  </a:lnTo>
                  <a:lnTo>
                    <a:pt x="27495" y="468579"/>
                  </a:lnTo>
                  <a:lnTo>
                    <a:pt x="31597" y="464502"/>
                  </a:lnTo>
                  <a:lnTo>
                    <a:pt x="298361" y="464502"/>
                  </a:lnTo>
                  <a:lnTo>
                    <a:pt x="302463" y="468579"/>
                  </a:lnTo>
                  <a:lnTo>
                    <a:pt x="302463" y="458177"/>
                  </a:lnTo>
                  <a:lnTo>
                    <a:pt x="300431" y="456806"/>
                  </a:lnTo>
                  <a:lnTo>
                    <a:pt x="293293" y="455358"/>
                  </a:lnTo>
                  <a:lnTo>
                    <a:pt x="36664" y="455358"/>
                  </a:lnTo>
                  <a:lnTo>
                    <a:pt x="29527" y="456806"/>
                  </a:lnTo>
                  <a:lnTo>
                    <a:pt x="23698" y="460717"/>
                  </a:lnTo>
                  <a:lnTo>
                    <a:pt x="19773" y="466521"/>
                  </a:lnTo>
                  <a:lnTo>
                    <a:pt x="18326" y="473633"/>
                  </a:lnTo>
                  <a:lnTo>
                    <a:pt x="18351" y="524560"/>
                  </a:lnTo>
                  <a:lnTo>
                    <a:pt x="20662" y="529551"/>
                  </a:lnTo>
                  <a:lnTo>
                    <a:pt x="24663" y="532993"/>
                  </a:lnTo>
                  <a:lnTo>
                    <a:pt x="20662" y="536422"/>
                  </a:lnTo>
                  <a:lnTo>
                    <a:pt x="18351" y="541426"/>
                  </a:lnTo>
                  <a:lnTo>
                    <a:pt x="18351" y="597623"/>
                  </a:lnTo>
                  <a:lnTo>
                    <a:pt x="20662" y="602615"/>
                  </a:lnTo>
                  <a:lnTo>
                    <a:pt x="24663" y="606056"/>
                  </a:lnTo>
                  <a:lnTo>
                    <a:pt x="20662" y="609485"/>
                  </a:lnTo>
                  <a:lnTo>
                    <a:pt x="18351" y="614489"/>
                  </a:lnTo>
                  <a:lnTo>
                    <a:pt x="18326" y="665416"/>
                  </a:lnTo>
                  <a:lnTo>
                    <a:pt x="19773" y="672528"/>
                  </a:lnTo>
                  <a:lnTo>
                    <a:pt x="23698" y="678332"/>
                  </a:lnTo>
                  <a:lnTo>
                    <a:pt x="29527" y="682244"/>
                  </a:lnTo>
                  <a:lnTo>
                    <a:pt x="36664" y="683679"/>
                  </a:lnTo>
                  <a:lnTo>
                    <a:pt x="160388" y="683679"/>
                  </a:lnTo>
                  <a:lnTo>
                    <a:pt x="160388" y="724789"/>
                  </a:lnTo>
                  <a:lnTo>
                    <a:pt x="128308" y="724789"/>
                  </a:lnTo>
                  <a:lnTo>
                    <a:pt x="128308" y="743051"/>
                  </a:lnTo>
                  <a:lnTo>
                    <a:pt x="0" y="743051"/>
                  </a:lnTo>
                  <a:lnTo>
                    <a:pt x="0" y="752182"/>
                  </a:lnTo>
                  <a:lnTo>
                    <a:pt x="128308" y="752182"/>
                  </a:lnTo>
                  <a:lnTo>
                    <a:pt x="128308" y="770445"/>
                  </a:lnTo>
                  <a:lnTo>
                    <a:pt x="201637" y="770445"/>
                  </a:lnTo>
                  <a:lnTo>
                    <a:pt x="201637" y="761314"/>
                  </a:lnTo>
                  <a:lnTo>
                    <a:pt x="201637" y="752182"/>
                  </a:lnTo>
                  <a:lnTo>
                    <a:pt x="329946" y="752182"/>
                  </a:lnTo>
                  <a:lnTo>
                    <a:pt x="329946" y="743051"/>
                  </a:lnTo>
                  <a:close/>
                </a:path>
                <a:path w="5647690" h="1215389">
                  <a:moveTo>
                    <a:pt x="329946" y="312978"/>
                  </a:moveTo>
                  <a:lnTo>
                    <a:pt x="201637" y="312978"/>
                  </a:lnTo>
                  <a:lnTo>
                    <a:pt x="201637" y="303809"/>
                  </a:lnTo>
                  <a:lnTo>
                    <a:pt x="201637" y="294652"/>
                  </a:lnTo>
                  <a:lnTo>
                    <a:pt x="192468" y="294652"/>
                  </a:lnTo>
                  <a:lnTo>
                    <a:pt x="192468" y="303809"/>
                  </a:lnTo>
                  <a:lnTo>
                    <a:pt x="192468" y="331304"/>
                  </a:lnTo>
                  <a:lnTo>
                    <a:pt x="137477" y="331304"/>
                  </a:lnTo>
                  <a:lnTo>
                    <a:pt x="137477" y="303809"/>
                  </a:lnTo>
                  <a:lnTo>
                    <a:pt x="192468" y="303809"/>
                  </a:lnTo>
                  <a:lnTo>
                    <a:pt x="192468" y="294652"/>
                  </a:lnTo>
                  <a:lnTo>
                    <a:pt x="169557" y="294652"/>
                  </a:lnTo>
                  <a:lnTo>
                    <a:pt x="169557" y="253403"/>
                  </a:lnTo>
                  <a:lnTo>
                    <a:pt x="293293" y="253403"/>
                  </a:lnTo>
                  <a:lnTo>
                    <a:pt x="300431" y="251968"/>
                  </a:lnTo>
                  <a:lnTo>
                    <a:pt x="306247" y="248043"/>
                  </a:lnTo>
                  <a:lnTo>
                    <a:pt x="308813" y="244246"/>
                  </a:lnTo>
                  <a:lnTo>
                    <a:pt x="310184" y="242214"/>
                  </a:lnTo>
                  <a:lnTo>
                    <a:pt x="311619" y="235077"/>
                  </a:lnTo>
                  <a:lnTo>
                    <a:pt x="311607" y="183972"/>
                  </a:lnTo>
                  <a:lnTo>
                    <a:pt x="309816" y="180098"/>
                  </a:lnTo>
                  <a:lnTo>
                    <a:pt x="309295" y="178955"/>
                  </a:lnTo>
                  <a:lnTo>
                    <a:pt x="305295" y="175514"/>
                  </a:lnTo>
                  <a:lnTo>
                    <a:pt x="309295" y="172059"/>
                  </a:lnTo>
                  <a:lnTo>
                    <a:pt x="309816" y="170929"/>
                  </a:lnTo>
                  <a:lnTo>
                    <a:pt x="311607" y="167043"/>
                  </a:lnTo>
                  <a:lnTo>
                    <a:pt x="311607" y="110655"/>
                  </a:lnTo>
                  <a:lnTo>
                    <a:pt x="309816" y="106781"/>
                  </a:lnTo>
                  <a:lnTo>
                    <a:pt x="309295" y="105638"/>
                  </a:lnTo>
                  <a:lnTo>
                    <a:pt x="305295" y="102196"/>
                  </a:lnTo>
                  <a:lnTo>
                    <a:pt x="309295" y="98755"/>
                  </a:lnTo>
                  <a:lnTo>
                    <a:pt x="309816" y="97612"/>
                  </a:lnTo>
                  <a:lnTo>
                    <a:pt x="311607" y="93726"/>
                  </a:lnTo>
                  <a:lnTo>
                    <a:pt x="311619" y="42633"/>
                  </a:lnTo>
                  <a:lnTo>
                    <a:pt x="310184" y="35496"/>
                  </a:lnTo>
                  <a:lnTo>
                    <a:pt x="308813" y="33464"/>
                  </a:lnTo>
                  <a:lnTo>
                    <a:pt x="306247" y="29667"/>
                  </a:lnTo>
                  <a:lnTo>
                    <a:pt x="302463" y="27114"/>
                  </a:lnTo>
                  <a:lnTo>
                    <a:pt x="302463" y="37566"/>
                  </a:lnTo>
                  <a:lnTo>
                    <a:pt x="302463" y="93510"/>
                  </a:lnTo>
                  <a:lnTo>
                    <a:pt x="302463" y="110883"/>
                  </a:lnTo>
                  <a:lnTo>
                    <a:pt x="302463" y="166827"/>
                  </a:lnTo>
                  <a:lnTo>
                    <a:pt x="302463" y="184200"/>
                  </a:lnTo>
                  <a:lnTo>
                    <a:pt x="302463" y="240144"/>
                  </a:lnTo>
                  <a:lnTo>
                    <a:pt x="298361" y="244246"/>
                  </a:lnTo>
                  <a:lnTo>
                    <a:pt x="31597" y="244246"/>
                  </a:lnTo>
                  <a:lnTo>
                    <a:pt x="27495" y="240144"/>
                  </a:lnTo>
                  <a:lnTo>
                    <a:pt x="27495" y="184200"/>
                  </a:lnTo>
                  <a:lnTo>
                    <a:pt x="31597" y="180098"/>
                  </a:lnTo>
                  <a:lnTo>
                    <a:pt x="298361" y="180098"/>
                  </a:lnTo>
                  <a:lnTo>
                    <a:pt x="302463" y="184200"/>
                  </a:lnTo>
                  <a:lnTo>
                    <a:pt x="302463" y="166827"/>
                  </a:lnTo>
                  <a:lnTo>
                    <a:pt x="298361" y="170929"/>
                  </a:lnTo>
                  <a:lnTo>
                    <a:pt x="31597" y="170929"/>
                  </a:lnTo>
                  <a:lnTo>
                    <a:pt x="27495" y="166827"/>
                  </a:lnTo>
                  <a:lnTo>
                    <a:pt x="27495" y="110883"/>
                  </a:lnTo>
                  <a:lnTo>
                    <a:pt x="31597" y="106781"/>
                  </a:lnTo>
                  <a:lnTo>
                    <a:pt x="298361" y="106781"/>
                  </a:lnTo>
                  <a:lnTo>
                    <a:pt x="302463" y="110883"/>
                  </a:lnTo>
                  <a:lnTo>
                    <a:pt x="302463" y="93510"/>
                  </a:lnTo>
                  <a:lnTo>
                    <a:pt x="298361" y="97612"/>
                  </a:lnTo>
                  <a:lnTo>
                    <a:pt x="31597" y="97612"/>
                  </a:lnTo>
                  <a:lnTo>
                    <a:pt x="27495" y="93510"/>
                  </a:lnTo>
                  <a:lnTo>
                    <a:pt x="27495" y="37566"/>
                  </a:lnTo>
                  <a:lnTo>
                    <a:pt x="31597" y="33464"/>
                  </a:lnTo>
                  <a:lnTo>
                    <a:pt x="298361" y="33464"/>
                  </a:lnTo>
                  <a:lnTo>
                    <a:pt x="302463" y="37566"/>
                  </a:lnTo>
                  <a:lnTo>
                    <a:pt x="302463" y="27114"/>
                  </a:lnTo>
                  <a:lnTo>
                    <a:pt x="300431" y="25742"/>
                  </a:lnTo>
                  <a:lnTo>
                    <a:pt x="293293" y="24295"/>
                  </a:lnTo>
                  <a:lnTo>
                    <a:pt x="36664" y="24295"/>
                  </a:lnTo>
                  <a:lnTo>
                    <a:pt x="29527" y="25742"/>
                  </a:lnTo>
                  <a:lnTo>
                    <a:pt x="23698" y="29667"/>
                  </a:lnTo>
                  <a:lnTo>
                    <a:pt x="19773" y="35496"/>
                  </a:lnTo>
                  <a:lnTo>
                    <a:pt x="18326" y="42633"/>
                  </a:lnTo>
                  <a:lnTo>
                    <a:pt x="18351" y="93726"/>
                  </a:lnTo>
                  <a:lnTo>
                    <a:pt x="20662" y="98755"/>
                  </a:lnTo>
                  <a:lnTo>
                    <a:pt x="24663" y="102196"/>
                  </a:lnTo>
                  <a:lnTo>
                    <a:pt x="20662" y="105638"/>
                  </a:lnTo>
                  <a:lnTo>
                    <a:pt x="18351" y="110655"/>
                  </a:lnTo>
                  <a:lnTo>
                    <a:pt x="18351" y="167043"/>
                  </a:lnTo>
                  <a:lnTo>
                    <a:pt x="20662" y="172059"/>
                  </a:lnTo>
                  <a:lnTo>
                    <a:pt x="24663" y="175514"/>
                  </a:lnTo>
                  <a:lnTo>
                    <a:pt x="20662" y="178955"/>
                  </a:lnTo>
                  <a:lnTo>
                    <a:pt x="18351" y="183972"/>
                  </a:lnTo>
                  <a:lnTo>
                    <a:pt x="18326" y="235077"/>
                  </a:lnTo>
                  <a:lnTo>
                    <a:pt x="19773" y="242214"/>
                  </a:lnTo>
                  <a:lnTo>
                    <a:pt x="23698" y="248043"/>
                  </a:lnTo>
                  <a:lnTo>
                    <a:pt x="29527" y="251968"/>
                  </a:lnTo>
                  <a:lnTo>
                    <a:pt x="36664" y="253403"/>
                  </a:lnTo>
                  <a:lnTo>
                    <a:pt x="160388" y="253403"/>
                  </a:lnTo>
                  <a:lnTo>
                    <a:pt x="160388" y="294652"/>
                  </a:lnTo>
                  <a:lnTo>
                    <a:pt x="128308" y="294652"/>
                  </a:lnTo>
                  <a:lnTo>
                    <a:pt x="128308" y="312978"/>
                  </a:lnTo>
                  <a:lnTo>
                    <a:pt x="0" y="312978"/>
                  </a:lnTo>
                  <a:lnTo>
                    <a:pt x="0" y="322135"/>
                  </a:lnTo>
                  <a:lnTo>
                    <a:pt x="128308" y="322135"/>
                  </a:lnTo>
                  <a:lnTo>
                    <a:pt x="128308" y="340474"/>
                  </a:lnTo>
                  <a:lnTo>
                    <a:pt x="201637" y="340474"/>
                  </a:lnTo>
                  <a:lnTo>
                    <a:pt x="201637" y="331304"/>
                  </a:lnTo>
                  <a:lnTo>
                    <a:pt x="201637" y="322135"/>
                  </a:lnTo>
                  <a:lnTo>
                    <a:pt x="329946" y="322135"/>
                  </a:lnTo>
                  <a:lnTo>
                    <a:pt x="329946" y="312978"/>
                  </a:lnTo>
                  <a:close/>
                </a:path>
                <a:path w="5647690" h="1215389">
                  <a:moveTo>
                    <a:pt x="647865" y="1068158"/>
                  </a:moveTo>
                  <a:lnTo>
                    <a:pt x="643763" y="1064069"/>
                  </a:lnTo>
                  <a:lnTo>
                    <a:pt x="633641" y="1064069"/>
                  </a:lnTo>
                  <a:lnTo>
                    <a:pt x="629539" y="1068158"/>
                  </a:lnTo>
                  <a:lnTo>
                    <a:pt x="629539" y="1078293"/>
                  </a:lnTo>
                  <a:lnTo>
                    <a:pt x="633641" y="1082395"/>
                  </a:lnTo>
                  <a:lnTo>
                    <a:pt x="643763" y="1082395"/>
                  </a:lnTo>
                  <a:lnTo>
                    <a:pt x="647865" y="1078293"/>
                  </a:lnTo>
                  <a:lnTo>
                    <a:pt x="647865" y="1073226"/>
                  </a:lnTo>
                  <a:lnTo>
                    <a:pt x="647865" y="1068158"/>
                  </a:lnTo>
                  <a:close/>
                </a:path>
                <a:path w="5647690" h="1215389">
                  <a:moveTo>
                    <a:pt x="647865" y="994854"/>
                  </a:moveTo>
                  <a:lnTo>
                    <a:pt x="643763" y="990752"/>
                  </a:lnTo>
                  <a:lnTo>
                    <a:pt x="633641" y="990752"/>
                  </a:lnTo>
                  <a:lnTo>
                    <a:pt x="629539" y="994854"/>
                  </a:lnTo>
                  <a:lnTo>
                    <a:pt x="629539" y="1004976"/>
                  </a:lnTo>
                  <a:lnTo>
                    <a:pt x="633641" y="1009078"/>
                  </a:lnTo>
                  <a:lnTo>
                    <a:pt x="643763" y="1009078"/>
                  </a:lnTo>
                  <a:lnTo>
                    <a:pt x="647865" y="1004976"/>
                  </a:lnTo>
                  <a:lnTo>
                    <a:pt x="647865" y="999909"/>
                  </a:lnTo>
                  <a:lnTo>
                    <a:pt x="647865" y="994854"/>
                  </a:lnTo>
                  <a:close/>
                </a:path>
                <a:path w="5647690" h="1215389">
                  <a:moveTo>
                    <a:pt x="647865" y="921537"/>
                  </a:moveTo>
                  <a:lnTo>
                    <a:pt x="643763" y="917435"/>
                  </a:lnTo>
                  <a:lnTo>
                    <a:pt x="633641" y="917435"/>
                  </a:lnTo>
                  <a:lnTo>
                    <a:pt x="629539" y="921537"/>
                  </a:lnTo>
                  <a:lnTo>
                    <a:pt x="629539" y="931659"/>
                  </a:lnTo>
                  <a:lnTo>
                    <a:pt x="633641" y="935761"/>
                  </a:lnTo>
                  <a:lnTo>
                    <a:pt x="643763" y="935761"/>
                  </a:lnTo>
                  <a:lnTo>
                    <a:pt x="647865" y="931659"/>
                  </a:lnTo>
                  <a:lnTo>
                    <a:pt x="647865" y="926604"/>
                  </a:lnTo>
                  <a:lnTo>
                    <a:pt x="647865" y="921537"/>
                  </a:lnTo>
                  <a:close/>
                </a:path>
                <a:path w="5647690" h="1215389">
                  <a:moveTo>
                    <a:pt x="647865" y="193382"/>
                  </a:moveTo>
                  <a:lnTo>
                    <a:pt x="643763" y="189293"/>
                  </a:lnTo>
                  <a:lnTo>
                    <a:pt x="633641" y="189293"/>
                  </a:lnTo>
                  <a:lnTo>
                    <a:pt x="629539" y="193382"/>
                  </a:lnTo>
                  <a:lnTo>
                    <a:pt x="629539" y="203517"/>
                  </a:lnTo>
                  <a:lnTo>
                    <a:pt x="633641" y="207619"/>
                  </a:lnTo>
                  <a:lnTo>
                    <a:pt x="643763" y="207619"/>
                  </a:lnTo>
                  <a:lnTo>
                    <a:pt x="647865" y="203517"/>
                  </a:lnTo>
                  <a:lnTo>
                    <a:pt x="647865" y="198450"/>
                  </a:lnTo>
                  <a:lnTo>
                    <a:pt x="647865" y="193382"/>
                  </a:lnTo>
                  <a:close/>
                </a:path>
                <a:path w="5647690" h="1215389">
                  <a:moveTo>
                    <a:pt x="647865" y="120078"/>
                  </a:moveTo>
                  <a:lnTo>
                    <a:pt x="643763" y="115976"/>
                  </a:lnTo>
                  <a:lnTo>
                    <a:pt x="633641" y="115976"/>
                  </a:lnTo>
                  <a:lnTo>
                    <a:pt x="629539" y="120078"/>
                  </a:lnTo>
                  <a:lnTo>
                    <a:pt x="629539" y="130200"/>
                  </a:lnTo>
                  <a:lnTo>
                    <a:pt x="633641" y="134302"/>
                  </a:lnTo>
                  <a:lnTo>
                    <a:pt x="643763" y="134302"/>
                  </a:lnTo>
                  <a:lnTo>
                    <a:pt x="647865" y="130200"/>
                  </a:lnTo>
                  <a:lnTo>
                    <a:pt x="647865" y="125133"/>
                  </a:lnTo>
                  <a:lnTo>
                    <a:pt x="647865" y="120078"/>
                  </a:lnTo>
                  <a:close/>
                </a:path>
                <a:path w="5647690" h="1215389">
                  <a:moveTo>
                    <a:pt x="647865" y="46761"/>
                  </a:moveTo>
                  <a:lnTo>
                    <a:pt x="643763" y="42659"/>
                  </a:lnTo>
                  <a:lnTo>
                    <a:pt x="633641" y="42659"/>
                  </a:lnTo>
                  <a:lnTo>
                    <a:pt x="629539" y="46761"/>
                  </a:lnTo>
                  <a:lnTo>
                    <a:pt x="629539" y="56883"/>
                  </a:lnTo>
                  <a:lnTo>
                    <a:pt x="633641" y="60985"/>
                  </a:lnTo>
                  <a:lnTo>
                    <a:pt x="643763" y="60985"/>
                  </a:lnTo>
                  <a:lnTo>
                    <a:pt x="647865" y="56883"/>
                  </a:lnTo>
                  <a:lnTo>
                    <a:pt x="647865" y="51828"/>
                  </a:lnTo>
                  <a:lnTo>
                    <a:pt x="647865" y="46761"/>
                  </a:lnTo>
                  <a:close/>
                </a:path>
                <a:path w="5647690" h="1215389">
                  <a:moveTo>
                    <a:pt x="693699" y="1068158"/>
                  </a:moveTo>
                  <a:lnTo>
                    <a:pt x="689597" y="1064069"/>
                  </a:lnTo>
                  <a:lnTo>
                    <a:pt x="679475" y="1064069"/>
                  </a:lnTo>
                  <a:lnTo>
                    <a:pt x="675360" y="1068158"/>
                  </a:lnTo>
                  <a:lnTo>
                    <a:pt x="675360" y="1078293"/>
                  </a:lnTo>
                  <a:lnTo>
                    <a:pt x="679475" y="1082395"/>
                  </a:lnTo>
                  <a:lnTo>
                    <a:pt x="689597" y="1082395"/>
                  </a:lnTo>
                  <a:lnTo>
                    <a:pt x="693699" y="1078293"/>
                  </a:lnTo>
                  <a:lnTo>
                    <a:pt x="693699" y="1073226"/>
                  </a:lnTo>
                  <a:lnTo>
                    <a:pt x="693699" y="1068158"/>
                  </a:lnTo>
                  <a:close/>
                </a:path>
                <a:path w="5647690" h="1215389">
                  <a:moveTo>
                    <a:pt x="693699" y="994854"/>
                  </a:moveTo>
                  <a:lnTo>
                    <a:pt x="689597" y="990752"/>
                  </a:lnTo>
                  <a:lnTo>
                    <a:pt x="679475" y="990752"/>
                  </a:lnTo>
                  <a:lnTo>
                    <a:pt x="675360" y="994854"/>
                  </a:lnTo>
                  <a:lnTo>
                    <a:pt x="675360" y="1004976"/>
                  </a:lnTo>
                  <a:lnTo>
                    <a:pt x="679475" y="1009078"/>
                  </a:lnTo>
                  <a:lnTo>
                    <a:pt x="689597" y="1009078"/>
                  </a:lnTo>
                  <a:lnTo>
                    <a:pt x="693699" y="1004976"/>
                  </a:lnTo>
                  <a:lnTo>
                    <a:pt x="693699" y="999909"/>
                  </a:lnTo>
                  <a:lnTo>
                    <a:pt x="693699" y="994854"/>
                  </a:lnTo>
                  <a:close/>
                </a:path>
                <a:path w="5647690" h="1215389">
                  <a:moveTo>
                    <a:pt x="693699" y="921537"/>
                  </a:moveTo>
                  <a:lnTo>
                    <a:pt x="689597" y="917435"/>
                  </a:lnTo>
                  <a:lnTo>
                    <a:pt x="679475" y="917435"/>
                  </a:lnTo>
                  <a:lnTo>
                    <a:pt x="675360" y="921537"/>
                  </a:lnTo>
                  <a:lnTo>
                    <a:pt x="675360" y="931659"/>
                  </a:lnTo>
                  <a:lnTo>
                    <a:pt x="679475" y="935761"/>
                  </a:lnTo>
                  <a:lnTo>
                    <a:pt x="689597" y="935761"/>
                  </a:lnTo>
                  <a:lnTo>
                    <a:pt x="693699" y="931659"/>
                  </a:lnTo>
                  <a:lnTo>
                    <a:pt x="693699" y="926604"/>
                  </a:lnTo>
                  <a:lnTo>
                    <a:pt x="693699" y="921537"/>
                  </a:lnTo>
                  <a:close/>
                </a:path>
                <a:path w="5647690" h="1215389">
                  <a:moveTo>
                    <a:pt x="693699" y="193382"/>
                  </a:moveTo>
                  <a:lnTo>
                    <a:pt x="689597" y="189293"/>
                  </a:lnTo>
                  <a:lnTo>
                    <a:pt x="679475" y="189293"/>
                  </a:lnTo>
                  <a:lnTo>
                    <a:pt x="675360" y="193382"/>
                  </a:lnTo>
                  <a:lnTo>
                    <a:pt x="675360" y="203517"/>
                  </a:lnTo>
                  <a:lnTo>
                    <a:pt x="679475" y="207619"/>
                  </a:lnTo>
                  <a:lnTo>
                    <a:pt x="689597" y="207619"/>
                  </a:lnTo>
                  <a:lnTo>
                    <a:pt x="693699" y="203517"/>
                  </a:lnTo>
                  <a:lnTo>
                    <a:pt x="693699" y="198450"/>
                  </a:lnTo>
                  <a:lnTo>
                    <a:pt x="693699" y="193382"/>
                  </a:lnTo>
                  <a:close/>
                </a:path>
                <a:path w="5647690" h="1215389">
                  <a:moveTo>
                    <a:pt x="693699" y="120078"/>
                  </a:moveTo>
                  <a:lnTo>
                    <a:pt x="689597" y="115976"/>
                  </a:lnTo>
                  <a:lnTo>
                    <a:pt x="679475" y="115976"/>
                  </a:lnTo>
                  <a:lnTo>
                    <a:pt x="675360" y="120078"/>
                  </a:lnTo>
                  <a:lnTo>
                    <a:pt x="675360" y="130200"/>
                  </a:lnTo>
                  <a:lnTo>
                    <a:pt x="679475" y="134302"/>
                  </a:lnTo>
                  <a:lnTo>
                    <a:pt x="689597" y="134302"/>
                  </a:lnTo>
                  <a:lnTo>
                    <a:pt x="693699" y="130200"/>
                  </a:lnTo>
                  <a:lnTo>
                    <a:pt x="693699" y="125133"/>
                  </a:lnTo>
                  <a:lnTo>
                    <a:pt x="693699" y="120078"/>
                  </a:lnTo>
                  <a:close/>
                </a:path>
                <a:path w="5647690" h="1215389">
                  <a:moveTo>
                    <a:pt x="693699" y="46761"/>
                  </a:moveTo>
                  <a:lnTo>
                    <a:pt x="689597" y="42659"/>
                  </a:lnTo>
                  <a:lnTo>
                    <a:pt x="679475" y="42659"/>
                  </a:lnTo>
                  <a:lnTo>
                    <a:pt x="675360" y="46761"/>
                  </a:lnTo>
                  <a:lnTo>
                    <a:pt x="675360" y="56883"/>
                  </a:lnTo>
                  <a:lnTo>
                    <a:pt x="679475" y="60985"/>
                  </a:lnTo>
                  <a:lnTo>
                    <a:pt x="689597" y="60985"/>
                  </a:lnTo>
                  <a:lnTo>
                    <a:pt x="693699" y="56883"/>
                  </a:lnTo>
                  <a:lnTo>
                    <a:pt x="693699" y="51828"/>
                  </a:lnTo>
                  <a:lnTo>
                    <a:pt x="693699" y="46761"/>
                  </a:lnTo>
                  <a:close/>
                </a:path>
                <a:path w="5647690" h="1215389">
                  <a:moveTo>
                    <a:pt x="739521" y="1068158"/>
                  </a:moveTo>
                  <a:lnTo>
                    <a:pt x="735418" y="1064069"/>
                  </a:lnTo>
                  <a:lnTo>
                    <a:pt x="725297" y="1064069"/>
                  </a:lnTo>
                  <a:lnTo>
                    <a:pt x="721194" y="1068158"/>
                  </a:lnTo>
                  <a:lnTo>
                    <a:pt x="721194" y="1078293"/>
                  </a:lnTo>
                  <a:lnTo>
                    <a:pt x="725297" y="1082395"/>
                  </a:lnTo>
                  <a:lnTo>
                    <a:pt x="735418" y="1082395"/>
                  </a:lnTo>
                  <a:lnTo>
                    <a:pt x="739521" y="1078293"/>
                  </a:lnTo>
                  <a:lnTo>
                    <a:pt x="739521" y="1073226"/>
                  </a:lnTo>
                  <a:lnTo>
                    <a:pt x="739521" y="1068158"/>
                  </a:lnTo>
                  <a:close/>
                </a:path>
                <a:path w="5647690" h="1215389">
                  <a:moveTo>
                    <a:pt x="739521" y="994854"/>
                  </a:moveTo>
                  <a:lnTo>
                    <a:pt x="735418" y="990752"/>
                  </a:lnTo>
                  <a:lnTo>
                    <a:pt x="725297" y="990752"/>
                  </a:lnTo>
                  <a:lnTo>
                    <a:pt x="721194" y="994854"/>
                  </a:lnTo>
                  <a:lnTo>
                    <a:pt x="721194" y="1004976"/>
                  </a:lnTo>
                  <a:lnTo>
                    <a:pt x="725297" y="1009078"/>
                  </a:lnTo>
                  <a:lnTo>
                    <a:pt x="735418" y="1009078"/>
                  </a:lnTo>
                  <a:lnTo>
                    <a:pt x="739521" y="1004976"/>
                  </a:lnTo>
                  <a:lnTo>
                    <a:pt x="739521" y="999909"/>
                  </a:lnTo>
                  <a:lnTo>
                    <a:pt x="739521" y="994854"/>
                  </a:lnTo>
                  <a:close/>
                </a:path>
                <a:path w="5647690" h="1215389">
                  <a:moveTo>
                    <a:pt x="739521" y="921537"/>
                  </a:moveTo>
                  <a:lnTo>
                    <a:pt x="735418" y="917435"/>
                  </a:lnTo>
                  <a:lnTo>
                    <a:pt x="725297" y="917435"/>
                  </a:lnTo>
                  <a:lnTo>
                    <a:pt x="721194" y="921537"/>
                  </a:lnTo>
                  <a:lnTo>
                    <a:pt x="721194" y="931659"/>
                  </a:lnTo>
                  <a:lnTo>
                    <a:pt x="725297" y="935761"/>
                  </a:lnTo>
                  <a:lnTo>
                    <a:pt x="735418" y="935761"/>
                  </a:lnTo>
                  <a:lnTo>
                    <a:pt x="739521" y="931659"/>
                  </a:lnTo>
                  <a:lnTo>
                    <a:pt x="739521" y="926604"/>
                  </a:lnTo>
                  <a:lnTo>
                    <a:pt x="739521" y="921537"/>
                  </a:lnTo>
                  <a:close/>
                </a:path>
                <a:path w="5647690" h="1215389">
                  <a:moveTo>
                    <a:pt x="739521" y="193382"/>
                  </a:moveTo>
                  <a:lnTo>
                    <a:pt x="735418" y="189293"/>
                  </a:lnTo>
                  <a:lnTo>
                    <a:pt x="725297" y="189293"/>
                  </a:lnTo>
                  <a:lnTo>
                    <a:pt x="721194" y="193382"/>
                  </a:lnTo>
                  <a:lnTo>
                    <a:pt x="721194" y="203517"/>
                  </a:lnTo>
                  <a:lnTo>
                    <a:pt x="725297" y="207619"/>
                  </a:lnTo>
                  <a:lnTo>
                    <a:pt x="735418" y="207619"/>
                  </a:lnTo>
                  <a:lnTo>
                    <a:pt x="739521" y="203517"/>
                  </a:lnTo>
                  <a:lnTo>
                    <a:pt x="739521" y="198450"/>
                  </a:lnTo>
                  <a:lnTo>
                    <a:pt x="739521" y="193382"/>
                  </a:lnTo>
                  <a:close/>
                </a:path>
                <a:path w="5647690" h="1215389">
                  <a:moveTo>
                    <a:pt x="739521" y="120078"/>
                  </a:moveTo>
                  <a:lnTo>
                    <a:pt x="735418" y="115976"/>
                  </a:lnTo>
                  <a:lnTo>
                    <a:pt x="725297" y="115976"/>
                  </a:lnTo>
                  <a:lnTo>
                    <a:pt x="721194" y="120078"/>
                  </a:lnTo>
                  <a:lnTo>
                    <a:pt x="721194" y="130200"/>
                  </a:lnTo>
                  <a:lnTo>
                    <a:pt x="725297" y="134302"/>
                  </a:lnTo>
                  <a:lnTo>
                    <a:pt x="735418" y="134302"/>
                  </a:lnTo>
                  <a:lnTo>
                    <a:pt x="739521" y="130200"/>
                  </a:lnTo>
                  <a:lnTo>
                    <a:pt x="739521" y="125133"/>
                  </a:lnTo>
                  <a:lnTo>
                    <a:pt x="739521" y="120078"/>
                  </a:lnTo>
                  <a:close/>
                </a:path>
                <a:path w="5647690" h="1215389">
                  <a:moveTo>
                    <a:pt x="739521" y="46761"/>
                  </a:moveTo>
                  <a:lnTo>
                    <a:pt x="735418" y="42659"/>
                  </a:lnTo>
                  <a:lnTo>
                    <a:pt x="725297" y="42659"/>
                  </a:lnTo>
                  <a:lnTo>
                    <a:pt x="721194" y="46761"/>
                  </a:lnTo>
                  <a:lnTo>
                    <a:pt x="721194" y="56883"/>
                  </a:lnTo>
                  <a:lnTo>
                    <a:pt x="725297" y="60985"/>
                  </a:lnTo>
                  <a:lnTo>
                    <a:pt x="735418" y="60985"/>
                  </a:lnTo>
                  <a:lnTo>
                    <a:pt x="739521" y="56883"/>
                  </a:lnTo>
                  <a:lnTo>
                    <a:pt x="739521" y="51828"/>
                  </a:lnTo>
                  <a:lnTo>
                    <a:pt x="739521" y="46761"/>
                  </a:lnTo>
                  <a:close/>
                </a:path>
                <a:path w="5647690" h="1215389">
                  <a:moveTo>
                    <a:pt x="904494" y="1174038"/>
                  </a:moveTo>
                  <a:lnTo>
                    <a:pt x="776185" y="1174038"/>
                  </a:lnTo>
                  <a:lnTo>
                    <a:pt x="776185" y="1164869"/>
                  </a:lnTo>
                  <a:lnTo>
                    <a:pt x="776185" y="1155712"/>
                  </a:lnTo>
                  <a:lnTo>
                    <a:pt x="767016" y="1155712"/>
                  </a:lnTo>
                  <a:lnTo>
                    <a:pt x="767016" y="1164869"/>
                  </a:lnTo>
                  <a:lnTo>
                    <a:pt x="767016" y="1192364"/>
                  </a:lnTo>
                  <a:lnTo>
                    <a:pt x="712025" y="1192364"/>
                  </a:lnTo>
                  <a:lnTo>
                    <a:pt x="712025" y="1164869"/>
                  </a:lnTo>
                  <a:lnTo>
                    <a:pt x="767016" y="1164869"/>
                  </a:lnTo>
                  <a:lnTo>
                    <a:pt x="767016" y="1155712"/>
                  </a:lnTo>
                  <a:lnTo>
                    <a:pt x="744105" y="1155712"/>
                  </a:lnTo>
                  <a:lnTo>
                    <a:pt x="744105" y="1114463"/>
                  </a:lnTo>
                  <a:lnTo>
                    <a:pt x="867841" y="1114463"/>
                  </a:lnTo>
                  <a:lnTo>
                    <a:pt x="874979" y="1113028"/>
                  </a:lnTo>
                  <a:lnTo>
                    <a:pt x="880795" y="1109103"/>
                  </a:lnTo>
                  <a:lnTo>
                    <a:pt x="883361" y="1105306"/>
                  </a:lnTo>
                  <a:lnTo>
                    <a:pt x="884732" y="1103274"/>
                  </a:lnTo>
                  <a:lnTo>
                    <a:pt x="886167" y="1096137"/>
                  </a:lnTo>
                  <a:lnTo>
                    <a:pt x="886155" y="1045032"/>
                  </a:lnTo>
                  <a:lnTo>
                    <a:pt x="884364" y="1041158"/>
                  </a:lnTo>
                  <a:lnTo>
                    <a:pt x="883843" y="1040015"/>
                  </a:lnTo>
                  <a:lnTo>
                    <a:pt x="879843" y="1036574"/>
                  </a:lnTo>
                  <a:lnTo>
                    <a:pt x="883843" y="1033119"/>
                  </a:lnTo>
                  <a:lnTo>
                    <a:pt x="884364" y="1031989"/>
                  </a:lnTo>
                  <a:lnTo>
                    <a:pt x="886155" y="1028103"/>
                  </a:lnTo>
                  <a:lnTo>
                    <a:pt x="886155" y="971715"/>
                  </a:lnTo>
                  <a:lnTo>
                    <a:pt x="884364" y="967841"/>
                  </a:lnTo>
                  <a:lnTo>
                    <a:pt x="883843" y="966698"/>
                  </a:lnTo>
                  <a:lnTo>
                    <a:pt x="879843" y="963256"/>
                  </a:lnTo>
                  <a:lnTo>
                    <a:pt x="883843" y="959815"/>
                  </a:lnTo>
                  <a:lnTo>
                    <a:pt x="884364" y="958672"/>
                  </a:lnTo>
                  <a:lnTo>
                    <a:pt x="886155" y="954786"/>
                  </a:lnTo>
                  <a:lnTo>
                    <a:pt x="886167" y="903693"/>
                  </a:lnTo>
                  <a:lnTo>
                    <a:pt x="884732" y="896556"/>
                  </a:lnTo>
                  <a:lnTo>
                    <a:pt x="883361" y="894524"/>
                  </a:lnTo>
                  <a:lnTo>
                    <a:pt x="880795" y="890727"/>
                  </a:lnTo>
                  <a:lnTo>
                    <a:pt x="877011" y="888174"/>
                  </a:lnTo>
                  <a:lnTo>
                    <a:pt x="877011" y="898626"/>
                  </a:lnTo>
                  <a:lnTo>
                    <a:pt x="877011" y="954570"/>
                  </a:lnTo>
                  <a:lnTo>
                    <a:pt x="877011" y="971943"/>
                  </a:lnTo>
                  <a:lnTo>
                    <a:pt x="877011" y="1027887"/>
                  </a:lnTo>
                  <a:lnTo>
                    <a:pt x="877011" y="1045260"/>
                  </a:lnTo>
                  <a:lnTo>
                    <a:pt x="877011" y="1101204"/>
                  </a:lnTo>
                  <a:lnTo>
                    <a:pt x="872909" y="1105306"/>
                  </a:lnTo>
                  <a:lnTo>
                    <a:pt x="606145" y="1105306"/>
                  </a:lnTo>
                  <a:lnTo>
                    <a:pt x="602043" y="1101204"/>
                  </a:lnTo>
                  <a:lnTo>
                    <a:pt x="602043" y="1045260"/>
                  </a:lnTo>
                  <a:lnTo>
                    <a:pt x="606145" y="1041158"/>
                  </a:lnTo>
                  <a:lnTo>
                    <a:pt x="872909" y="1041158"/>
                  </a:lnTo>
                  <a:lnTo>
                    <a:pt x="877011" y="1045260"/>
                  </a:lnTo>
                  <a:lnTo>
                    <a:pt x="877011" y="1027887"/>
                  </a:lnTo>
                  <a:lnTo>
                    <a:pt x="872909" y="1031989"/>
                  </a:lnTo>
                  <a:lnTo>
                    <a:pt x="606145" y="1031989"/>
                  </a:lnTo>
                  <a:lnTo>
                    <a:pt x="602043" y="1027887"/>
                  </a:lnTo>
                  <a:lnTo>
                    <a:pt x="602043" y="971943"/>
                  </a:lnTo>
                  <a:lnTo>
                    <a:pt x="606145" y="967841"/>
                  </a:lnTo>
                  <a:lnTo>
                    <a:pt x="872909" y="967841"/>
                  </a:lnTo>
                  <a:lnTo>
                    <a:pt x="877011" y="971943"/>
                  </a:lnTo>
                  <a:lnTo>
                    <a:pt x="877011" y="954570"/>
                  </a:lnTo>
                  <a:lnTo>
                    <a:pt x="872909" y="958672"/>
                  </a:lnTo>
                  <a:lnTo>
                    <a:pt x="606145" y="958672"/>
                  </a:lnTo>
                  <a:lnTo>
                    <a:pt x="602043" y="954570"/>
                  </a:lnTo>
                  <a:lnTo>
                    <a:pt x="602043" y="898626"/>
                  </a:lnTo>
                  <a:lnTo>
                    <a:pt x="606145" y="894524"/>
                  </a:lnTo>
                  <a:lnTo>
                    <a:pt x="872909" y="894524"/>
                  </a:lnTo>
                  <a:lnTo>
                    <a:pt x="877011" y="898626"/>
                  </a:lnTo>
                  <a:lnTo>
                    <a:pt x="877011" y="888174"/>
                  </a:lnTo>
                  <a:lnTo>
                    <a:pt x="874979" y="886802"/>
                  </a:lnTo>
                  <a:lnTo>
                    <a:pt x="867841" y="885355"/>
                  </a:lnTo>
                  <a:lnTo>
                    <a:pt x="611212" y="885355"/>
                  </a:lnTo>
                  <a:lnTo>
                    <a:pt x="604075" y="886802"/>
                  </a:lnTo>
                  <a:lnTo>
                    <a:pt x="598246" y="890727"/>
                  </a:lnTo>
                  <a:lnTo>
                    <a:pt x="594321" y="896556"/>
                  </a:lnTo>
                  <a:lnTo>
                    <a:pt x="592874" y="903693"/>
                  </a:lnTo>
                  <a:lnTo>
                    <a:pt x="592899" y="954786"/>
                  </a:lnTo>
                  <a:lnTo>
                    <a:pt x="595210" y="959815"/>
                  </a:lnTo>
                  <a:lnTo>
                    <a:pt x="599211" y="963256"/>
                  </a:lnTo>
                  <a:lnTo>
                    <a:pt x="595210" y="966698"/>
                  </a:lnTo>
                  <a:lnTo>
                    <a:pt x="592899" y="971715"/>
                  </a:lnTo>
                  <a:lnTo>
                    <a:pt x="592899" y="1028103"/>
                  </a:lnTo>
                  <a:lnTo>
                    <a:pt x="595210" y="1033119"/>
                  </a:lnTo>
                  <a:lnTo>
                    <a:pt x="599211" y="1036574"/>
                  </a:lnTo>
                  <a:lnTo>
                    <a:pt x="595210" y="1040015"/>
                  </a:lnTo>
                  <a:lnTo>
                    <a:pt x="592899" y="1045032"/>
                  </a:lnTo>
                  <a:lnTo>
                    <a:pt x="592874" y="1096137"/>
                  </a:lnTo>
                  <a:lnTo>
                    <a:pt x="594321" y="1103274"/>
                  </a:lnTo>
                  <a:lnTo>
                    <a:pt x="598246" y="1109103"/>
                  </a:lnTo>
                  <a:lnTo>
                    <a:pt x="604075" y="1113028"/>
                  </a:lnTo>
                  <a:lnTo>
                    <a:pt x="611212" y="1114463"/>
                  </a:lnTo>
                  <a:lnTo>
                    <a:pt x="734936" y="1114463"/>
                  </a:lnTo>
                  <a:lnTo>
                    <a:pt x="734936" y="1155712"/>
                  </a:lnTo>
                  <a:lnTo>
                    <a:pt x="702856" y="1155712"/>
                  </a:lnTo>
                  <a:lnTo>
                    <a:pt x="702856" y="1174038"/>
                  </a:lnTo>
                  <a:lnTo>
                    <a:pt x="574548" y="1174038"/>
                  </a:lnTo>
                  <a:lnTo>
                    <a:pt x="574548" y="1183195"/>
                  </a:lnTo>
                  <a:lnTo>
                    <a:pt x="702856" y="1183195"/>
                  </a:lnTo>
                  <a:lnTo>
                    <a:pt x="702856" y="1201534"/>
                  </a:lnTo>
                  <a:lnTo>
                    <a:pt x="776185" y="1201534"/>
                  </a:lnTo>
                  <a:lnTo>
                    <a:pt x="776185" y="1192364"/>
                  </a:lnTo>
                  <a:lnTo>
                    <a:pt x="776185" y="1183195"/>
                  </a:lnTo>
                  <a:lnTo>
                    <a:pt x="904494" y="1183195"/>
                  </a:lnTo>
                  <a:lnTo>
                    <a:pt x="904494" y="1174038"/>
                  </a:lnTo>
                  <a:close/>
                </a:path>
                <a:path w="5647690" h="1215389">
                  <a:moveTo>
                    <a:pt x="904494" y="299262"/>
                  </a:moveTo>
                  <a:lnTo>
                    <a:pt x="776185" y="299262"/>
                  </a:lnTo>
                  <a:lnTo>
                    <a:pt x="776185" y="290093"/>
                  </a:lnTo>
                  <a:lnTo>
                    <a:pt x="776185" y="280936"/>
                  </a:lnTo>
                  <a:lnTo>
                    <a:pt x="767016" y="280936"/>
                  </a:lnTo>
                  <a:lnTo>
                    <a:pt x="767016" y="290093"/>
                  </a:lnTo>
                  <a:lnTo>
                    <a:pt x="767016" y="317588"/>
                  </a:lnTo>
                  <a:lnTo>
                    <a:pt x="712025" y="317588"/>
                  </a:lnTo>
                  <a:lnTo>
                    <a:pt x="712025" y="290093"/>
                  </a:lnTo>
                  <a:lnTo>
                    <a:pt x="767016" y="290093"/>
                  </a:lnTo>
                  <a:lnTo>
                    <a:pt x="767016" y="280936"/>
                  </a:lnTo>
                  <a:lnTo>
                    <a:pt x="744105" y="280936"/>
                  </a:lnTo>
                  <a:lnTo>
                    <a:pt x="744105" y="239687"/>
                  </a:lnTo>
                  <a:lnTo>
                    <a:pt x="867841" y="239687"/>
                  </a:lnTo>
                  <a:lnTo>
                    <a:pt x="874979" y="238252"/>
                  </a:lnTo>
                  <a:lnTo>
                    <a:pt x="880795" y="234327"/>
                  </a:lnTo>
                  <a:lnTo>
                    <a:pt x="883361" y="230530"/>
                  </a:lnTo>
                  <a:lnTo>
                    <a:pt x="884732" y="228498"/>
                  </a:lnTo>
                  <a:lnTo>
                    <a:pt x="886167" y="221361"/>
                  </a:lnTo>
                  <a:lnTo>
                    <a:pt x="886155" y="170256"/>
                  </a:lnTo>
                  <a:lnTo>
                    <a:pt x="884364" y="166382"/>
                  </a:lnTo>
                  <a:lnTo>
                    <a:pt x="883843" y="165239"/>
                  </a:lnTo>
                  <a:lnTo>
                    <a:pt x="879843" y="161798"/>
                  </a:lnTo>
                  <a:lnTo>
                    <a:pt x="883843" y="158343"/>
                  </a:lnTo>
                  <a:lnTo>
                    <a:pt x="884364" y="157213"/>
                  </a:lnTo>
                  <a:lnTo>
                    <a:pt x="886155" y="153327"/>
                  </a:lnTo>
                  <a:lnTo>
                    <a:pt x="886155" y="96939"/>
                  </a:lnTo>
                  <a:lnTo>
                    <a:pt x="884364" y="93065"/>
                  </a:lnTo>
                  <a:lnTo>
                    <a:pt x="883843" y="91922"/>
                  </a:lnTo>
                  <a:lnTo>
                    <a:pt x="879843" y="88480"/>
                  </a:lnTo>
                  <a:lnTo>
                    <a:pt x="883843" y="85039"/>
                  </a:lnTo>
                  <a:lnTo>
                    <a:pt x="884364" y="83896"/>
                  </a:lnTo>
                  <a:lnTo>
                    <a:pt x="886155" y="80010"/>
                  </a:lnTo>
                  <a:lnTo>
                    <a:pt x="886167" y="28917"/>
                  </a:lnTo>
                  <a:lnTo>
                    <a:pt x="884732" y="21780"/>
                  </a:lnTo>
                  <a:lnTo>
                    <a:pt x="883361" y="19748"/>
                  </a:lnTo>
                  <a:lnTo>
                    <a:pt x="880795" y="15951"/>
                  </a:lnTo>
                  <a:lnTo>
                    <a:pt x="877011" y="13398"/>
                  </a:lnTo>
                  <a:lnTo>
                    <a:pt x="877011" y="23850"/>
                  </a:lnTo>
                  <a:lnTo>
                    <a:pt x="877011" y="79794"/>
                  </a:lnTo>
                  <a:lnTo>
                    <a:pt x="877011" y="97167"/>
                  </a:lnTo>
                  <a:lnTo>
                    <a:pt x="877011" y="153111"/>
                  </a:lnTo>
                  <a:lnTo>
                    <a:pt x="877011" y="170484"/>
                  </a:lnTo>
                  <a:lnTo>
                    <a:pt x="877011" y="226428"/>
                  </a:lnTo>
                  <a:lnTo>
                    <a:pt x="872909" y="230530"/>
                  </a:lnTo>
                  <a:lnTo>
                    <a:pt x="606145" y="230530"/>
                  </a:lnTo>
                  <a:lnTo>
                    <a:pt x="602043" y="226428"/>
                  </a:lnTo>
                  <a:lnTo>
                    <a:pt x="602043" y="170484"/>
                  </a:lnTo>
                  <a:lnTo>
                    <a:pt x="606145" y="166382"/>
                  </a:lnTo>
                  <a:lnTo>
                    <a:pt x="872909" y="166382"/>
                  </a:lnTo>
                  <a:lnTo>
                    <a:pt x="877011" y="170484"/>
                  </a:lnTo>
                  <a:lnTo>
                    <a:pt x="877011" y="153111"/>
                  </a:lnTo>
                  <a:lnTo>
                    <a:pt x="872909" y="157213"/>
                  </a:lnTo>
                  <a:lnTo>
                    <a:pt x="606145" y="157213"/>
                  </a:lnTo>
                  <a:lnTo>
                    <a:pt x="602043" y="153111"/>
                  </a:lnTo>
                  <a:lnTo>
                    <a:pt x="602043" y="97167"/>
                  </a:lnTo>
                  <a:lnTo>
                    <a:pt x="606145" y="93065"/>
                  </a:lnTo>
                  <a:lnTo>
                    <a:pt x="872909" y="93065"/>
                  </a:lnTo>
                  <a:lnTo>
                    <a:pt x="877011" y="97167"/>
                  </a:lnTo>
                  <a:lnTo>
                    <a:pt x="877011" y="79794"/>
                  </a:lnTo>
                  <a:lnTo>
                    <a:pt x="872909" y="83896"/>
                  </a:lnTo>
                  <a:lnTo>
                    <a:pt x="606145" y="83896"/>
                  </a:lnTo>
                  <a:lnTo>
                    <a:pt x="602043" y="79794"/>
                  </a:lnTo>
                  <a:lnTo>
                    <a:pt x="602043" y="23850"/>
                  </a:lnTo>
                  <a:lnTo>
                    <a:pt x="606145" y="19748"/>
                  </a:lnTo>
                  <a:lnTo>
                    <a:pt x="872909" y="19748"/>
                  </a:lnTo>
                  <a:lnTo>
                    <a:pt x="877011" y="23850"/>
                  </a:lnTo>
                  <a:lnTo>
                    <a:pt x="877011" y="13398"/>
                  </a:lnTo>
                  <a:lnTo>
                    <a:pt x="874979" y="12026"/>
                  </a:lnTo>
                  <a:lnTo>
                    <a:pt x="867841" y="10579"/>
                  </a:lnTo>
                  <a:lnTo>
                    <a:pt x="611212" y="10579"/>
                  </a:lnTo>
                  <a:lnTo>
                    <a:pt x="604075" y="12026"/>
                  </a:lnTo>
                  <a:lnTo>
                    <a:pt x="598246" y="15951"/>
                  </a:lnTo>
                  <a:lnTo>
                    <a:pt x="594321" y="21780"/>
                  </a:lnTo>
                  <a:lnTo>
                    <a:pt x="592874" y="28917"/>
                  </a:lnTo>
                  <a:lnTo>
                    <a:pt x="592899" y="80010"/>
                  </a:lnTo>
                  <a:lnTo>
                    <a:pt x="595210" y="85039"/>
                  </a:lnTo>
                  <a:lnTo>
                    <a:pt x="599211" y="88480"/>
                  </a:lnTo>
                  <a:lnTo>
                    <a:pt x="595210" y="91922"/>
                  </a:lnTo>
                  <a:lnTo>
                    <a:pt x="592899" y="96939"/>
                  </a:lnTo>
                  <a:lnTo>
                    <a:pt x="592899" y="153327"/>
                  </a:lnTo>
                  <a:lnTo>
                    <a:pt x="595210" y="158343"/>
                  </a:lnTo>
                  <a:lnTo>
                    <a:pt x="599211" y="161798"/>
                  </a:lnTo>
                  <a:lnTo>
                    <a:pt x="595210" y="165239"/>
                  </a:lnTo>
                  <a:lnTo>
                    <a:pt x="592899" y="170256"/>
                  </a:lnTo>
                  <a:lnTo>
                    <a:pt x="592874" y="221361"/>
                  </a:lnTo>
                  <a:lnTo>
                    <a:pt x="594321" y="228498"/>
                  </a:lnTo>
                  <a:lnTo>
                    <a:pt x="598246" y="234327"/>
                  </a:lnTo>
                  <a:lnTo>
                    <a:pt x="604075" y="238252"/>
                  </a:lnTo>
                  <a:lnTo>
                    <a:pt x="611212" y="239687"/>
                  </a:lnTo>
                  <a:lnTo>
                    <a:pt x="734936" y="239687"/>
                  </a:lnTo>
                  <a:lnTo>
                    <a:pt x="734936" y="280936"/>
                  </a:lnTo>
                  <a:lnTo>
                    <a:pt x="702856" y="280936"/>
                  </a:lnTo>
                  <a:lnTo>
                    <a:pt x="702856" y="299262"/>
                  </a:lnTo>
                  <a:lnTo>
                    <a:pt x="574548" y="299262"/>
                  </a:lnTo>
                  <a:lnTo>
                    <a:pt x="574548" y="308419"/>
                  </a:lnTo>
                  <a:lnTo>
                    <a:pt x="702856" y="308419"/>
                  </a:lnTo>
                  <a:lnTo>
                    <a:pt x="702856" y="326758"/>
                  </a:lnTo>
                  <a:lnTo>
                    <a:pt x="776185" y="326758"/>
                  </a:lnTo>
                  <a:lnTo>
                    <a:pt x="776185" y="317588"/>
                  </a:lnTo>
                  <a:lnTo>
                    <a:pt x="776185" y="308419"/>
                  </a:lnTo>
                  <a:lnTo>
                    <a:pt x="904494" y="308419"/>
                  </a:lnTo>
                  <a:lnTo>
                    <a:pt x="904494" y="299262"/>
                  </a:lnTo>
                  <a:close/>
                </a:path>
                <a:path w="5647690" h="1215389">
                  <a:moveTo>
                    <a:pt x="1249400" y="1081874"/>
                  </a:moveTo>
                  <a:lnTo>
                    <a:pt x="1245311" y="1077785"/>
                  </a:lnTo>
                  <a:lnTo>
                    <a:pt x="1235227" y="1077785"/>
                  </a:lnTo>
                  <a:lnTo>
                    <a:pt x="1231125" y="1081874"/>
                  </a:lnTo>
                  <a:lnTo>
                    <a:pt x="1231125" y="1092009"/>
                  </a:lnTo>
                  <a:lnTo>
                    <a:pt x="1235227" y="1096111"/>
                  </a:lnTo>
                  <a:lnTo>
                    <a:pt x="1245311" y="1096111"/>
                  </a:lnTo>
                  <a:lnTo>
                    <a:pt x="1249400" y="1092009"/>
                  </a:lnTo>
                  <a:lnTo>
                    <a:pt x="1249400" y="1086942"/>
                  </a:lnTo>
                  <a:lnTo>
                    <a:pt x="1249400" y="1081874"/>
                  </a:lnTo>
                  <a:close/>
                </a:path>
                <a:path w="5647690" h="1215389">
                  <a:moveTo>
                    <a:pt x="1249400" y="1008570"/>
                  </a:moveTo>
                  <a:lnTo>
                    <a:pt x="1245311" y="1004468"/>
                  </a:lnTo>
                  <a:lnTo>
                    <a:pt x="1235227" y="1004468"/>
                  </a:lnTo>
                  <a:lnTo>
                    <a:pt x="1231125" y="1008570"/>
                  </a:lnTo>
                  <a:lnTo>
                    <a:pt x="1231125" y="1018692"/>
                  </a:lnTo>
                  <a:lnTo>
                    <a:pt x="1235227" y="1022794"/>
                  </a:lnTo>
                  <a:lnTo>
                    <a:pt x="1245311" y="1022794"/>
                  </a:lnTo>
                  <a:lnTo>
                    <a:pt x="1249400" y="1018692"/>
                  </a:lnTo>
                  <a:lnTo>
                    <a:pt x="1249400" y="1013625"/>
                  </a:lnTo>
                  <a:lnTo>
                    <a:pt x="1249400" y="1008570"/>
                  </a:lnTo>
                  <a:close/>
                </a:path>
                <a:path w="5647690" h="1215389">
                  <a:moveTo>
                    <a:pt x="1249400" y="935253"/>
                  </a:moveTo>
                  <a:lnTo>
                    <a:pt x="1245311" y="931151"/>
                  </a:lnTo>
                  <a:lnTo>
                    <a:pt x="1235227" y="931151"/>
                  </a:lnTo>
                  <a:lnTo>
                    <a:pt x="1231125" y="935253"/>
                  </a:lnTo>
                  <a:lnTo>
                    <a:pt x="1231125" y="945375"/>
                  </a:lnTo>
                  <a:lnTo>
                    <a:pt x="1235227" y="949477"/>
                  </a:lnTo>
                  <a:lnTo>
                    <a:pt x="1245311" y="949477"/>
                  </a:lnTo>
                  <a:lnTo>
                    <a:pt x="1249400" y="945375"/>
                  </a:lnTo>
                  <a:lnTo>
                    <a:pt x="1249400" y="940320"/>
                  </a:lnTo>
                  <a:lnTo>
                    <a:pt x="1249400" y="935253"/>
                  </a:lnTo>
                  <a:close/>
                </a:path>
                <a:path w="5647690" h="1215389">
                  <a:moveTo>
                    <a:pt x="1249400" y="207098"/>
                  </a:moveTo>
                  <a:lnTo>
                    <a:pt x="1245311" y="203009"/>
                  </a:lnTo>
                  <a:lnTo>
                    <a:pt x="1235227" y="203009"/>
                  </a:lnTo>
                  <a:lnTo>
                    <a:pt x="1231125" y="207098"/>
                  </a:lnTo>
                  <a:lnTo>
                    <a:pt x="1231125" y="217233"/>
                  </a:lnTo>
                  <a:lnTo>
                    <a:pt x="1235227" y="221335"/>
                  </a:lnTo>
                  <a:lnTo>
                    <a:pt x="1245311" y="221335"/>
                  </a:lnTo>
                  <a:lnTo>
                    <a:pt x="1249400" y="217233"/>
                  </a:lnTo>
                  <a:lnTo>
                    <a:pt x="1249400" y="212166"/>
                  </a:lnTo>
                  <a:lnTo>
                    <a:pt x="1249400" y="207098"/>
                  </a:lnTo>
                  <a:close/>
                </a:path>
                <a:path w="5647690" h="1215389">
                  <a:moveTo>
                    <a:pt x="1249400" y="133794"/>
                  </a:moveTo>
                  <a:lnTo>
                    <a:pt x="1245311" y="129692"/>
                  </a:lnTo>
                  <a:lnTo>
                    <a:pt x="1235227" y="129692"/>
                  </a:lnTo>
                  <a:lnTo>
                    <a:pt x="1231125" y="133794"/>
                  </a:lnTo>
                  <a:lnTo>
                    <a:pt x="1231125" y="143916"/>
                  </a:lnTo>
                  <a:lnTo>
                    <a:pt x="1235227" y="148018"/>
                  </a:lnTo>
                  <a:lnTo>
                    <a:pt x="1245311" y="148018"/>
                  </a:lnTo>
                  <a:lnTo>
                    <a:pt x="1249400" y="143916"/>
                  </a:lnTo>
                  <a:lnTo>
                    <a:pt x="1249400" y="138849"/>
                  </a:lnTo>
                  <a:lnTo>
                    <a:pt x="1249400" y="133794"/>
                  </a:lnTo>
                  <a:close/>
                </a:path>
                <a:path w="5647690" h="1215389">
                  <a:moveTo>
                    <a:pt x="1249400" y="60477"/>
                  </a:moveTo>
                  <a:lnTo>
                    <a:pt x="1245311" y="56375"/>
                  </a:lnTo>
                  <a:lnTo>
                    <a:pt x="1235227" y="56375"/>
                  </a:lnTo>
                  <a:lnTo>
                    <a:pt x="1231125" y="60477"/>
                  </a:lnTo>
                  <a:lnTo>
                    <a:pt x="1231125" y="70599"/>
                  </a:lnTo>
                  <a:lnTo>
                    <a:pt x="1235227" y="74701"/>
                  </a:lnTo>
                  <a:lnTo>
                    <a:pt x="1245311" y="74701"/>
                  </a:lnTo>
                  <a:lnTo>
                    <a:pt x="1249400" y="70599"/>
                  </a:lnTo>
                  <a:lnTo>
                    <a:pt x="1249400" y="65544"/>
                  </a:lnTo>
                  <a:lnTo>
                    <a:pt x="1249400" y="60477"/>
                  </a:lnTo>
                  <a:close/>
                </a:path>
                <a:path w="5647690" h="1215389">
                  <a:moveTo>
                    <a:pt x="1295069" y="1081874"/>
                  </a:moveTo>
                  <a:lnTo>
                    <a:pt x="1290980" y="1077785"/>
                  </a:lnTo>
                  <a:lnTo>
                    <a:pt x="1280896" y="1077785"/>
                  </a:lnTo>
                  <a:lnTo>
                    <a:pt x="1276794" y="1081874"/>
                  </a:lnTo>
                  <a:lnTo>
                    <a:pt x="1276794" y="1092009"/>
                  </a:lnTo>
                  <a:lnTo>
                    <a:pt x="1280896" y="1096111"/>
                  </a:lnTo>
                  <a:lnTo>
                    <a:pt x="1290980" y="1096111"/>
                  </a:lnTo>
                  <a:lnTo>
                    <a:pt x="1295069" y="1092009"/>
                  </a:lnTo>
                  <a:lnTo>
                    <a:pt x="1295069" y="1086942"/>
                  </a:lnTo>
                  <a:lnTo>
                    <a:pt x="1295069" y="1081874"/>
                  </a:lnTo>
                  <a:close/>
                </a:path>
                <a:path w="5647690" h="1215389">
                  <a:moveTo>
                    <a:pt x="1295069" y="1008570"/>
                  </a:moveTo>
                  <a:lnTo>
                    <a:pt x="1290980" y="1004468"/>
                  </a:lnTo>
                  <a:lnTo>
                    <a:pt x="1280896" y="1004468"/>
                  </a:lnTo>
                  <a:lnTo>
                    <a:pt x="1276794" y="1008570"/>
                  </a:lnTo>
                  <a:lnTo>
                    <a:pt x="1276794" y="1018692"/>
                  </a:lnTo>
                  <a:lnTo>
                    <a:pt x="1280896" y="1022794"/>
                  </a:lnTo>
                  <a:lnTo>
                    <a:pt x="1290980" y="1022794"/>
                  </a:lnTo>
                  <a:lnTo>
                    <a:pt x="1295069" y="1018692"/>
                  </a:lnTo>
                  <a:lnTo>
                    <a:pt x="1295069" y="1013625"/>
                  </a:lnTo>
                  <a:lnTo>
                    <a:pt x="1295069" y="1008570"/>
                  </a:lnTo>
                  <a:close/>
                </a:path>
                <a:path w="5647690" h="1215389">
                  <a:moveTo>
                    <a:pt x="1295069" y="935253"/>
                  </a:moveTo>
                  <a:lnTo>
                    <a:pt x="1290980" y="931151"/>
                  </a:lnTo>
                  <a:lnTo>
                    <a:pt x="1280896" y="931151"/>
                  </a:lnTo>
                  <a:lnTo>
                    <a:pt x="1276794" y="935253"/>
                  </a:lnTo>
                  <a:lnTo>
                    <a:pt x="1276794" y="945375"/>
                  </a:lnTo>
                  <a:lnTo>
                    <a:pt x="1280896" y="949477"/>
                  </a:lnTo>
                  <a:lnTo>
                    <a:pt x="1290980" y="949477"/>
                  </a:lnTo>
                  <a:lnTo>
                    <a:pt x="1295069" y="945375"/>
                  </a:lnTo>
                  <a:lnTo>
                    <a:pt x="1295069" y="940320"/>
                  </a:lnTo>
                  <a:lnTo>
                    <a:pt x="1295069" y="935253"/>
                  </a:lnTo>
                  <a:close/>
                </a:path>
                <a:path w="5647690" h="1215389">
                  <a:moveTo>
                    <a:pt x="1295069" y="207098"/>
                  </a:moveTo>
                  <a:lnTo>
                    <a:pt x="1290980" y="203009"/>
                  </a:lnTo>
                  <a:lnTo>
                    <a:pt x="1280896" y="203009"/>
                  </a:lnTo>
                  <a:lnTo>
                    <a:pt x="1276794" y="207098"/>
                  </a:lnTo>
                  <a:lnTo>
                    <a:pt x="1276794" y="217233"/>
                  </a:lnTo>
                  <a:lnTo>
                    <a:pt x="1280896" y="221335"/>
                  </a:lnTo>
                  <a:lnTo>
                    <a:pt x="1290980" y="221335"/>
                  </a:lnTo>
                  <a:lnTo>
                    <a:pt x="1295069" y="217233"/>
                  </a:lnTo>
                  <a:lnTo>
                    <a:pt x="1295069" y="212166"/>
                  </a:lnTo>
                  <a:lnTo>
                    <a:pt x="1295069" y="207098"/>
                  </a:lnTo>
                  <a:close/>
                </a:path>
                <a:path w="5647690" h="1215389">
                  <a:moveTo>
                    <a:pt x="1295069" y="133794"/>
                  </a:moveTo>
                  <a:lnTo>
                    <a:pt x="1290980" y="129692"/>
                  </a:lnTo>
                  <a:lnTo>
                    <a:pt x="1280896" y="129692"/>
                  </a:lnTo>
                  <a:lnTo>
                    <a:pt x="1276794" y="133794"/>
                  </a:lnTo>
                  <a:lnTo>
                    <a:pt x="1276794" y="143916"/>
                  </a:lnTo>
                  <a:lnTo>
                    <a:pt x="1280896" y="148018"/>
                  </a:lnTo>
                  <a:lnTo>
                    <a:pt x="1290980" y="148018"/>
                  </a:lnTo>
                  <a:lnTo>
                    <a:pt x="1295069" y="143916"/>
                  </a:lnTo>
                  <a:lnTo>
                    <a:pt x="1295069" y="138849"/>
                  </a:lnTo>
                  <a:lnTo>
                    <a:pt x="1295069" y="133794"/>
                  </a:lnTo>
                  <a:close/>
                </a:path>
                <a:path w="5647690" h="1215389">
                  <a:moveTo>
                    <a:pt x="1295069" y="60477"/>
                  </a:moveTo>
                  <a:lnTo>
                    <a:pt x="1290980" y="56375"/>
                  </a:lnTo>
                  <a:lnTo>
                    <a:pt x="1280896" y="56375"/>
                  </a:lnTo>
                  <a:lnTo>
                    <a:pt x="1276794" y="60477"/>
                  </a:lnTo>
                  <a:lnTo>
                    <a:pt x="1276794" y="70599"/>
                  </a:lnTo>
                  <a:lnTo>
                    <a:pt x="1280896" y="74701"/>
                  </a:lnTo>
                  <a:lnTo>
                    <a:pt x="1290980" y="74701"/>
                  </a:lnTo>
                  <a:lnTo>
                    <a:pt x="1295069" y="70599"/>
                  </a:lnTo>
                  <a:lnTo>
                    <a:pt x="1295069" y="65544"/>
                  </a:lnTo>
                  <a:lnTo>
                    <a:pt x="1295069" y="60477"/>
                  </a:lnTo>
                  <a:close/>
                </a:path>
                <a:path w="5647690" h="1215389">
                  <a:moveTo>
                    <a:pt x="1340739" y="1081874"/>
                  </a:moveTo>
                  <a:lnTo>
                    <a:pt x="1336649" y="1077785"/>
                  </a:lnTo>
                  <a:lnTo>
                    <a:pt x="1326565" y="1077785"/>
                  </a:lnTo>
                  <a:lnTo>
                    <a:pt x="1322463" y="1081874"/>
                  </a:lnTo>
                  <a:lnTo>
                    <a:pt x="1322463" y="1092009"/>
                  </a:lnTo>
                  <a:lnTo>
                    <a:pt x="1326565" y="1096111"/>
                  </a:lnTo>
                  <a:lnTo>
                    <a:pt x="1336649" y="1096111"/>
                  </a:lnTo>
                  <a:lnTo>
                    <a:pt x="1340739" y="1092009"/>
                  </a:lnTo>
                  <a:lnTo>
                    <a:pt x="1340739" y="1086942"/>
                  </a:lnTo>
                  <a:lnTo>
                    <a:pt x="1340739" y="1081874"/>
                  </a:lnTo>
                  <a:close/>
                </a:path>
                <a:path w="5647690" h="1215389">
                  <a:moveTo>
                    <a:pt x="1340739" y="1008570"/>
                  </a:moveTo>
                  <a:lnTo>
                    <a:pt x="1336649" y="1004468"/>
                  </a:lnTo>
                  <a:lnTo>
                    <a:pt x="1326565" y="1004468"/>
                  </a:lnTo>
                  <a:lnTo>
                    <a:pt x="1322463" y="1008570"/>
                  </a:lnTo>
                  <a:lnTo>
                    <a:pt x="1322463" y="1018692"/>
                  </a:lnTo>
                  <a:lnTo>
                    <a:pt x="1326565" y="1022794"/>
                  </a:lnTo>
                  <a:lnTo>
                    <a:pt x="1336649" y="1022794"/>
                  </a:lnTo>
                  <a:lnTo>
                    <a:pt x="1340739" y="1018692"/>
                  </a:lnTo>
                  <a:lnTo>
                    <a:pt x="1340739" y="1013625"/>
                  </a:lnTo>
                  <a:lnTo>
                    <a:pt x="1340739" y="1008570"/>
                  </a:lnTo>
                  <a:close/>
                </a:path>
                <a:path w="5647690" h="1215389">
                  <a:moveTo>
                    <a:pt x="1340739" y="935253"/>
                  </a:moveTo>
                  <a:lnTo>
                    <a:pt x="1336649" y="931151"/>
                  </a:lnTo>
                  <a:lnTo>
                    <a:pt x="1326565" y="931151"/>
                  </a:lnTo>
                  <a:lnTo>
                    <a:pt x="1322463" y="935253"/>
                  </a:lnTo>
                  <a:lnTo>
                    <a:pt x="1322463" y="945375"/>
                  </a:lnTo>
                  <a:lnTo>
                    <a:pt x="1326565" y="949477"/>
                  </a:lnTo>
                  <a:lnTo>
                    <a:pt x="1336649" y="949477"/>
                  </a:lnTo>
                  <a:lnTo>
                    <a:pt x="1340739" y="945375"/>
                  </a:lnTo>
                  <a:lnTo>
                    <a:pt x="1340739" y="940320"/>
                  </a:lnTo>
                  <a:lnTo>
                    <a:pt x="1340739" y="935253"/>
                  </a:lnTo>
                  <a:close/>
                </a:path>
                <a:path w="5647690" h="1215389">
                  <a:moveTo>
                    <a:pt x="1340739" y="207098"/>
                  </a:moveTo>
                  <a:lnTo>
                    <a:pt x="1336649" y="203009"/>
                  </a:lnTo>
                  <a:lnTo>
                    <a:pt x="1326565" y="203009"/>
                  </a:lnTo>
                  <a:lnTo>
                    <a:pt x="1322463" y="207098"/>
                  </a:lnTo>
                  <a:lnTo>
                    <a:pt x="1322463" y="217233"/>
                  </a:lnTo>
                  <a:lnTo>
                    <a:pt x="1326565" y="221335"/>
                  </a:lnTo>
                  <a:lnTo>
                    <a:pt x="1336649" y="221335"/>
                  </a:lnTo>
                  <a:lnTo>
                    <a:pt x="1340739" y="217233"/>
                  </a:lnTo>
                  <a:lnTo>
                    <a:pt x="1340739" y="212166"/>
                  </a:lnTo>
                  <a:lnTo>
                    <a:pt x="1340739" y="207098"/>
                  </a:lnTo>
                  <a:close/>
                </a:path>
                <a:path w="5647690" h="1215389">
                  <a:moveTo>
                    <a:pt x="1340739" y="133794"/>
                  </a:moveTo>
                  <a:lnTo>
                    <a:pt x="1336649" y="129692"/>
                  </a:lnTo>
                  <a:lnTo>
                    <a:pt x="1326565" y="129692"/>
                  </a:lnTo>
                  <a:lnTo>
                    <a:pt x="1322463" y="133794"/>
                  </a:lnTo>
                  <a:lnTo>
                    <a:pt x="1322463" y="143916"/>
                  </a:lnTo>
                  <a:lnTo>
                    <a:pt x="1326565" y="148018"/>
                  </a:lnTo>
                  <a:lnTo>
                    <a:pt x="1336649" y="148018"/>
                  </a:lnTo>
                  <a:lnTo>
                    <a:pt x="1340739" y="143916"/>
                  </a:lnTo>
                  <a:lnTo>
                    <a:pt x="1340739" y="138849"/>
                  </a:lnTo>
                  <a:lnTo>
                    <a:pt x="1340739" y="133794"/>
                  </a:lnTo>
                  <a:close/>
                </a:path>
                <a:path w="5647690" h="1215389">
                  <a:moveTo>
                    <a:pt x="1340739" y="60477"/>
                  </a:moveTo>
                  <a:lnTo>
                    <a:pt x="1336649" y="56375"/>
                  </a:lnTo>
                  <a:lnTo>
                    <a:pt x="1326565" y="56375"/>
                  </a:lnTo>
                  <a:lnTo>
                    <a:pt x="1322463" y="60477"/>
                  </a:lnTo>
                  <a:lnTo>
                    <a:pt x="1322463" y="70599"/>
                  </a:lnTo>
                  <a:lnTo>
                    <a:pt x="1326565" y="74701"/>
                  </a:lnTo>
                  <a:lnTo>
                    <a:pt x="1336649" y="74701"/>
                  </a:lnTo>
                  <a:lnTo>
                    <a:pt x="1340739" y="70599"/>
                  </a:lnTo>
                  <a:lnTo>
                    <a:pt x="1340739" y="65544"/>
                  </a:lnTo>
                  <a:lnTo>
                    <a:pt x="1340739" y="60477"/>
                  </a:lnTo>
                  <a:close/>
                </a:path>
                <a:path w="5647690" h="1215389">
                  <a:moveTo>
                    <a:pt x="1505140" y="1187754"/>
                  </a:moveTo>
                  <a:lnTo>
                    <a:pt x="1377276" y="1187754"/>
                  </a:lnTo>
                  <a:lnTo>
                    <a:pt x="1377276" y="1178585"/>
                  </a:lnTo>
                  <a:lnTo>
                    <a:pt x="1377276" y="1169428"/>
                  </a:lnTo>
                  <a:lnTo>
                    <a:pt x="1368145" y="1169428"/>
                  </a:lnTo>
                  <a:lnTo>
                    <a:pt x="1368145" y="1178585"/>
                  </a:lnTo>
                  <a:lnTo>
                    <a:pt x="1368145" y="1206080"/>
                  </a:lnTo>
                  <a:lnTo>
                    <a:pt x="1313332" y="1206080"/>
                  </a:lnTo>
                  <a:lnTo>
                    <a:pt x="1313332" y="1178585"/>
                  </a:lnTo>
                  <a:lnTo>
                    <a:pt x="1368145" y="1178585"/>
                  </a:lnTo>
                  <a:lnTo>
                    <a:pt x="1368145" y="1169428"/>
                  </a:lnTo>
                  <a:lnTo>
                    <a:pt x="1345311" y="1169428"/>
                  </a:lnTo>
                  <a:lnTo>
                    <a:pt x="1345311" y="1128179"/>
                  </a:lnTo>
                  <a:lnTo>
                    <a:pt x="1468615" y="1128179"/>
                  </a:lnTo>
                  <a:lnTo>
                    <a:pt x="1475727" y="1126744"/>
                  </a:lnTo>
                  <a:lnTo>
                    <a:pt x="1481531" y="1122819"/>
                  </a:lnTo>
                  <a:lnTo>
                    <a:pt x="1484083" y="1119022"/>
                  </a:lnTo>
                  <a:lnTo>
                    <a:pt x="1485442" y="1116990"/>
                  </a:lnTo>
                  <a:lnTo>
                    <a:pt x="1486877" y="1109853"/>
                  </a:lnTo>
                  <a:lnTo>
                    <a:pt x="1486865" y="1058748"/>
                  </a:lnTo>
                  <a:lnTo>
                    <a:pt x="1485087" y="1054874"/>
                  </a:lnTo>
                  <a:lnTo>
                    <a:pt x="1484566" y="1053731"/>
                  </a:lnTo>
                  <a:lnTo>
                    <a:pt x="1480566" y="1050290"/>
                  </a:lnTo>
                  <a:lnTo>
                    <a:pt x="1484566" y="1046835"/>
                  </a:lnTo>
                  <a:lnTo>
                    <a:pt x="1485087" y="1045705"/>
                  </a:lnTo>
                  <a:lnTo>
                    <a:pt x="1486865" y="1041819"/>
                  </a:lnTo>
                  <a:lnTo>
                    <a:pt x="1486865" y="985431"/>
                  </a:lnTo>
                  <a:lnTo>
                    <a:pt x="1485087" y="981557"/>
                  </a:lnTo>
                  <a:lnTo>
                    <a:pt x="1484566" y="980414"/>
                  </a:lnTo>
                  <a:lnTo>
                    <a:pt x="1480566" y="976972"/>
                  </a:lnTo>
                  <a:lnTo>
                    <a:pt x="1484566" y="973531"/>
                  </a:lnTo>
                  <a:lnTo>
                    <a:pt x="1485087" y="972388"/>
                  </a:lnTo>
                  <a:lnTo>
                    <a:pt x="1486865" y="968502"/>
                  </a:lnTo>
                  <a:lnTo>
                    <a:pt x="1486877" y="917409"/>
                  </a:lnTo>
                  <a:lnTo>
                    <a:pt x="1485442" y="910272"/>
                  </a:lnTo>
                  <a:lnTo>
                    <a:pt x="1484083" y="908240"/>
                  </a:lnTo>
                  <a:lnTo>
                    <a:pt x="1481531" y="904443"/>
                  </a:lnTo>
                  <a:lnTo>
                    <a:pt x="1477746" y="901890"/>
                  </a:lnTo>
                  <a:lnTo>
                    <a:pt x="1477746" y="912342"/>
                  </a:lnTo>
                  <a:lnTo>
                    <a:pt x="1477746" y="968286"/>
                  </a:lnTo>
                  <a:lnTo>
                    <a:pt x="1477746" y="985659"/>
                  </a:lnTo>
                  <a:lnTo>
                    <a:pt x="1477746" y="1041603"/>
                  </a:lnTo>
                  <a:lnTo>
                    <a:pt x="1477746" y="1058976"/>
                  </a:lnTo>
                  <a:lnTo>
                    <a:pt x="1477746" y="1114920"/>
                  </a:lnTo>
                  <a:lnTo>
                    <a:pt x="1473657" y="1119022"/>
                  </a:lnTo>
                  <a:lnTo>
                    <a:pt x="1207820" y="1119022"/>
                  </a:lnTo>
                  <a:lnTo>
                    <a:pt x="1203731" y="1114920"/>
                  </a:lnTo>
                  <a:lnTo>
                    <a:pt x="1203731" y="1058976"/>
                  </a:lnTo>
                  <a:lnTo>
                    <a:pt x="1207820" y="1054874"/>
                  </a:lnTo>
                  <a:lnTo>
                    <a:pt x="1473657" y="1054874"/>
                  </a:lnTo>
                  <a:lnTo>
                    <a:pt x="1477746" y="1058976"/>
                  </a:lnTo>
                  <a:lnTo>
                    <a:pt x="1477746" y="1041603"/>
                  </a:lnTo>
                  <a:lnTo>
                    <a:pt x="1473657" y="1045705"/>
                  </a:lnTo>
                  <a:lnTo>
                    <a:pt x="1207820" y="1045705"/>
                  </a:lnTo>
                  <a:lnTo>
                    <a:pt x="1203731" y="1041603"/>
                  </a:lnTo>
                  <a:lnTo>
                    <a:pt x="1203731" y="985659"/>
                  </a:lnTo>
                  <a:lnTo>
                    <a:pt x="1207820" y="981557"/>
                  </a:lnTo>
                  <a:lnTo>
                    <a:pt x="1473657" y="981557"/>
                  </a:lnTo>
                  <a:lnTo>
                    <a:pt x="1477746" y="985659"/>
                  </a:lnTo>
                  <a:lnTo>
                    <a:pt x="1477746" y="968286"/>
                  </a:lnTo>
                  <a:lnTo>
                    <a:pt x="1473657" y="972388"/>
                  </a:lnTo>
                  <a:lnTo>
                    <a:pt x="1207820" y="972388"/>
                  </a:lnTo>
                  <a:lnTo>
                    <a:pt x="1203731" y="968286"/>
                  </a:lnTo>
                  <a:lnTo>
                    <a:pt x="1203731" y="912342"/>
                  </a:lnTo>
                  <a:lnTo>
                    <a:pt x="1207820" y="908240"/>
                  </a:lnTo>
                  <a:lnTo>
                    <a:pt x="1473657" y="908240"/>
                  </a:lnTo>
                  <a:lnTo>
                    <a:pt x="1477746" y="912342"/>
                  </a:lnTo>
                  <a:lnTo>
                    <a:pt x="1477746" y="901890"/>
                  </a:lnTo>
                  <a:lnTo>
                    <a:pt x="1475727" y="900518"/>
                  </a:lnTo>
                  <a:lnTo>
                    <a:pt x="1468615" y="899071"/>
                  </a:lnTo>
                  <a:lnTo>
                    <a:pt x="1212862" y="899071"/>
                  </a:lnTo>
                  <a:lnTo>
                    <a:pt x="1205750" y="900518"/>
                  </a:lnTo>
                  <a:lnTo>
                    <a:pt x="1199946" y="904443"/>
                  </a:lnTo>
                  <a:lnTo>
                    <a:pt x="1196035" y="910272"/>
                  </a:lnTo>
                  <a:lnTo>
                    <a:pt x="1194600" y="917409"/>
                  </a:lnTo>
                  <a:lnTo>
                    <a:pt x="1194612" y="968502"/>
                  </a:lnTo>
                  <a:lnTo>
                    <a:pt x="1196911" y="973531"/>
                  </a:lnTo>
                  <a:lnTo>
                    <a:pt x="1200912" y="976972"/>
                  </a:lnTo>
                  <a:lnTo>
                    <a:pt x="1196911" y="980414"/>
                  </a:lnTo>
                  <a:lnTo>
                    <a:pt x="1194612" y="985431"/>
                  </a:lnTo>
                  <a:lnTo>
                    <a:pt x="1194612" y="1041819"/>
                  </a:lnTo>
                  <a:lnTo>
                    <a:pt x="1196911" y="1046835"/>
                  </a:lnTo>
                  <a:lnTo>
                    <a:pt x="1200912" y="1050290"/>
                  </a:lnTo>
                  <a:lnTo>
                    <a:pt x="1196911" y="1053731"/>
                  </a:lnTo>
                  <a:lnTo>
                    <a:pt x="1194612" y="1058748"/>
                  </a:lnTo>
                  <a:lnTo>
                    <a:pt x="1194600" y="1109853"/>
                  </a:lnTo>
                  <a:lnTo>
                    <a:pt x="1196035" y="1116990"/>
                  </a:lnTo>
                  <a:lnTo>
                    <a:pt x="1199946" y="1122819"/>
                  </a:lnTo>
                  <a:lnTo>
                    <a:pt x="1205750" y="1126744"/>
                  </a:lnTo>
                  <a:lnTo>
                    <a:pt x="1212862" y="1128179"/>
                  </a:lnTo>
                  <a:lnTo>
                    <a:pt x="1336167" y="1128179"/>
                  </a:lnTo>
                  <a:lnTo>
                    <a:pt x="1336167" y="1169428"/>
                  </a:lnTo>
                  <a:lnTo>
                    <a:pt x="1304201" y="1169428"/>
                  </a:lnTo>
                  <a:lnTo>
                    <a:pt x="1304201" y="1187754"/>
                  </a:lnTo>
                  <a:lnTo>
                    <a:pt x="1176324" y="1187754"/>
                  </a:lnTo>
                  <a:lnTo>
                    <a:pt x="1176324" y="1196911"/>
                  </a:lnTo>
                  <a:lnTo>
                    <a:pt x="1304201" y="1196911"/>
                  </a:lnTo>
                  <a:lnTo>
                    <a:pt x="1304201" y="1215250"/>
                  </a:lnTo>
                  <a:lnTo>
                    <a:pt x="1377276" y="1215250"/>
                  </a:lnTo>
                  <a:lnTo>
                    <a:pt x="1377276" y="1206080"/>
                  </a:lnTo>
                  <a:lnTo>
                    <a:pt x="1377276" y="1196911"/>
                  </a:lnTo>
                  <a:lnTo>
                    <a:pt x="1505140" y="1196911"/>
                  </a:lnTo>
                  <a:lnTo>
                    <a:pt x="1505140" y="1187754"/>
                  </a:lnTo>
                  <a:close/>
                </a:path>
                <a:path w="5647690" h="1215389">
                  <a:moveTo>
                    <a:pt x="1505140" y="312978"/>
                  </a:moveTo>
                  <a:lnTo>
                    <a:pt x="1377276" y="312978"/>
                  </a:lnTo>
                  <a:lnTo>
                    <a:pt x="1377276" y="303809"/>
                  </a:lnTo>
                  <a:lnTo>
                    <a:pt x="1377276" y="294652"/>
                  </a:lnTo>
                  <a:lnTo>
                    <a:pt x="1368145" y="294652"/>
                  </a:lnTo>
                  <a:lnTo>
                    <a:pt x="1368145" y="303809"/>
                  </a:lnTo>
                  <a:lnTo>
                    <a:pt x="1368145" y="331304"/>
                  </a:lnTo>
                  <a:lnTo>
                    <a:pt x="1313332" y="331304"/>
                  </a:lnTo>
                  <a:lnTo>
                    <a:pt x="1313332" y="303809"/>
                  </a:lnTo>
                  <a:lnTo>
                    <a:pt x="1368145" y="303809"/>
                  </a:lnTo>
                  <a:lnTo>
                    <a:pt x="1368145" y="294652"/>
                  </a:lnTo>
                  <a:lnTo>
                    <a:pt x="1345311" y="294652"/>
                  </a:lnTo>
                  <a:lnTo>
                    <a:pt x="1345311" y="253403"/>
                  </a:lnTo>
                  <a:lnTo>
                    <a:pt x="1468615" y="253403"/>
                  </a:lnTo>
                  <a:lnTo>
                    <a:pt x="1475727" y="251968"/>
                  </a:lnTo>
                  <a:lnTo>
                    <a:pt x="1481531" y="248043"/>
                  </a:lnTo>
                  <a:lnTo>
                    <a:pt x="1484083" y="244246"/>
                  </a:lnTo>
                  <a:lnTo>
                    <a:pt x="1485442" y="242214"/>
                  </a:lnTo>
                  <a:lnTo>
                    <a:pt x="1486877" y="235077"/>
                  </a:lnTo>
                  <a:lnTo>
                    <a:pt x="1486865" y="183972"/>
                  </a:lnTo>
                  <a:lnTo>
                    <a:pt x="1485087" y="180098"/>
                  </a:lnTo>
                  <a:lnTo>
                    <a:pt x="1484566" y="178955"/>
                  </a:lnTo>
                  <a:lnTo>
                    <a:pt x="1480566" y="175514"/>
                  </a:lnTo>
                  <a:lnTo>
                    <a:pt x="1484566" y="172059"/>
                  </a:lnTo>
                  <a:lnTo>
                    <a:pt x="1485087" y="170929"/>
                  </a:lnTo>
                  <a:lnTo>
                    <a:pt x="1486865" y="167043"/>
                  </a:lnTo>
                  <a:lnTo>
                    <a:pt x="1486865" y="110655"/>
                  </a:lnTo>
                  <a:lnTo>
                    <a:pt x="1485087" y="106781"/>
                  </a:lnTo>
                  <a:lnTo>
                    <a:pt x="1484566" y="105638"/>
                  </a:lnTo>
                  <a:lnTo>
                    <a:pt x="1480566" y="102196"/>
                  </a:lnTo>
                  <a:lnTo>
                    <a:pt x="1484566" y="98755"/>
                  </a:lnTo>
                  <a:lnTo>
                    <a:pt x="1485087" y="97612"/>
                  </a:lnTo>
                  <a:lnTo>
                    <a:pt x="1486865" y="93726"/>
                  </a:lnTo>
                  <a:lnTo>
                    <a:pt x="1486877" y="42633"/>
                  </a:lnTo>
                  <a:lnTo>
                    <a:pt x="1485442" y="35496"/>
                  </a:lnTo>
                  <a:lnTo>
                    <a:pt x="1484083" y="33464"/>
                  </a:lnTo>
                  <a:lnTo>
                    <a:pt x="1481531" y="29667"/>
                  </a:lnTo>
                  <a:lnTo>
                    <a:pt x="1477746" y="27114"/>
                  </a:lnTo>
                  <a:lnTo>
                    <a:pt x="1477746" y="37566"/>
                  </a:lnTo>
                  <a:lnTo>
                    <a:pt x="1477746" y="93510"/>
                  </a:lnTo>
                  <a:lnTo>
                    <a:pt x="1477746" y="110883"/>
                  </a:lnTo>
                  <a:lnTo>
                    <a:pt x="1477746" y="166827"/>
                  </a:lnTo>
                  <a:lnTo>
                    <a:pt x="1477746" y="184200"/>
                  </a:lnTo>
                  <a:lnTo>
                    <a:pt x="1477746" y="240144"/>
                  </a:lnTo>
                  <a:lnTo>
                    <a:pt x="1473657" y="244246"/>
                  </a:lnTo>
                  <a:lnTo>
                    <a:pt x="1207820" y="244246"/>
                  </a:lnTo>
                  <a:lnTo>
                    <a:pt x="1203731" y="240144"/>
                  </a:lnTo>
                  <a:lnTo>
                    <a:pt x="1203731" y="184200"/>
                  </a:lnTo>
                  <a:lnTo>
                    <a:pt x="1207820" y="180098"/>
                  </a:lnTo>
                  <a:lnTo>
                    <a:pt x="1473657" y="180098"/>
                  </a:lnTo>
                  <a:lnTo>
                    <a:pt x="1477746" y="184200"/>
                  </a:lnTo>
                  <a:lnTo>
                    <a:pt x="1477746" y="166827"/>
                  </a:lnTo>
                  <a:lnTo>
                    <a:pt x="1473657" y="170929"/>
                  </a:lnTo>
                  <a:lnTo>
                    <a:pt x="1207820" y="170929"/>
                  </a:lnTo>
                  <a:lnTo>
                    <a:pt x="1203731" y="166827"/>
                  </a:lnTo>
                  <a:lnTo>
                    <a:pt x="1203731" y="110883"/>
                  </a:lnTo>
                  <a:lnTo>
                    <a:pt x="1207820" y="106781"/>
                  </a:lnTo>
                  <a:lnTo>
                    <a:pt x="1473657" y="106781"/>
                  </a:lnTo>
                  <a:lnTo>
                    <a:pt x="1477746" y="110883"/>
                  </a:lnTo>
                  <a:lnTo>
                    <a:pt x="1477746" y="93510"/>
                  </a:lnTo>
                  <a:lnTo>
                    <a:pt x="1473657" y="97612"/>
                  </a:lnTo>
                  <a:lnTo>
                    <a:pt x="1207820" y="97612"/>
                  </a:lnTo>
                  <a:lnTo>
                    <a:pt x="1203731" y="93510"/>
                  </a:lnTo>
                  <a:lnTo>
                    <a:pt x="1203731" y="37566"/>
                  </a:lnTo>
                  <a:lnTo>
                    <a:pt x="1207820" y="33464"/>
                  </a:lnTo>
                  <a:lnTo>
                    <a:pt x="1473657" y="33464"/>
                  </a:lnTo>
                  <a:lnTo>
                    <a:pt x="1477746" y="37566"/>
                  </a:lnTo>
                  <a:lnTo>
                    <a:pt x="1477746" y="27114"/>
                  </a:lnTo>
                  <a:lnTo>
                    <a:pt x="1475727" y="25742"/>
                  </a:lnTo>
                  <a:lnTo>
                    <a:pt x="1468615" y="24295"/>
                  </a:lnTo>
                  <a:lnTo>
                    <a:pt x="1212862" y="24295"/>
                  </a:lnTo>
                  <a:lnTo>
                    <a:pt x="1205750" y="25742"/>
                  </a:lnTo>
                  <a:lnTo>
                    <a:pt x="1199946" y="29667"/>
                  </a:lnTo>
                  <a:lnTo>
                    <a:pt x="1196035" y="35496"/>
                  </a:lnTo>
                  <a:lnTo>
                    <a:pt x="1194600" y="42633"/>
                  </a:lnTo>
                  <a:lnTo>
                    <a:pt x="1194612" y="93726"/>
                  </a:lnTo>
                  <a:lnTo>
                    <a:pt x="1196911" y="98755"/>
                  </a:lnTo>
                  <a:lnTo>
                    <a:pt x="1200912" y="102196"/>
                  </a:lnTo>
                  <a:lnTo>
                    <a:pt x="1196911" y="105638"/>
                  </a:lnTo>
                  <a:lnTo>
                    <a:pt x="1194612" y="110655"/>
                  </a:lnTo>
                  <a:lnTo>
                    <a:pt x="1194612" y="167043"/>
                  </a:lnTo>
                  <a:lnTo>
                    <a:pt x="1196911" y="172059"/>
                  </a:lnTo>
                  <a:lnTo>
                    <a:pt x="1200912" y="175514"/>
                  </a:lnTo>
                  <a:lnTo>
                    <a:pt x="1196911" y="178955"/>
                  </a:lnTo>
                  <a:lnTo>
                    <a:pt x="1194612" y="183972"/>
                  </a:lnTo>
                  <a:lnTo>
                    <a:pt x="1194600" y="235077"/>
                  </a:lnTo>
                  <a:lnTo>
                    <a:pt x="1196035" y="242214"/>
                  </a:lnTo>
                  <a:lnTo>
                    <a:pt x="1199946" y="248043"/>
                  </a:lnTo>
                  <a:lnTo>
                    <a:pt x="1205750" y="251968"/>
                  </a:lnTo>
                  <a:lnTo>
                    <a:pt x="1212862" y="253403"/>
                  </a:lnTo>
                  <a:lnTo>
                    <a:pt x="1336167" y="253403"/>
                  </a:lnTo>
                  <a:lnTo>
                    <a:pt x="1336167" y="294652"/>
                  </a:lnTo>
                  <a:lnTo>
                    <a:pt x="1304201" y="294652"/>
                  </a:lnTo>
                  <a:lnTo>
                    <a:pt x="1304201" y="312978"/>
                  </a:lnTo>
                  <a:lnTo>
                    <a:pt x="1176324" y="312978"/>
                  </a:lnTo>
                  <a:lnTo>
                    <a:pt x="1176324" y="322135"/>
                  </a:lnTo>
                  <a:lnTo>
                    <a:pt x="1304201" y="322135"/>
                  </a:lnTo>
                  <a:lnTo>
                    <a:pt x="1304201" y="340474"/>
                  </a:lnTo>
                  <a:lnTo>
                    <a:pt x="1377276" y="340474"/>
                  </a:lnTo>
                  <a:lnTo>
                    <a:pt x="1377276" y="331304"/>
                  </a:lnTo>
                  <a:lnTo>
                    <a:pt x="1377276" y="322135"/>
                  </a:lnTo>
                  <a:lnTo>
                    <a:pt x="1505140" y="322135"/>
                  </a:lnTo>
                  <a:lnTo>
                    <a:pt x="1505140" y="312978"/>
                  </a:lnTo>
                  <a:close/>
                </a:path>
                <a:path w="5647690" h="1215389">
                  <a:moveTo>
                    <a:pt x="5647347" y="81445"/>
                  </a:moveTo>
                  <a:lnTo>
                    <a:pt x="5598477" y="81445"/>
                  </a:lnTo>
                  <a:lnTo>
                    <a:pt x="5598477" y="76009"/>
                  </a:lnTo>
                  <a:lnTo>
                    <a:pt x="5596344" y="65443"/>
                  </a:lnTo>
                  <a:lnTo>
                    <a:pt x="5592470" y="59728"/>
                  </a:lnTo>
                  <a:lnTo>
                    <a:pt x="5590514" y="56819"/>
                  </a:lnTo>
                  <a:lnTo>
                    <a:pt x="5587619" y="54876"/>
                  </a:lnTo>
                  <a:lnTo>
                    <a:pt x="5587619" y="67017"/>
                  </a:lnTo>
                  <a:lnTo>
                    <a:pt x="5587619" y="323900"/>
                  </a:lnTo>
                  <a:lnTo>
                    <a:pt x="5580329" y="331203"/>
                  </a:lnTo>
                  <a:lnTo>
                    <a:pt x="5323408" y="331203"/>
                  </a:lnTo>
                  <a:lnTo>
                    <a:pt x="5316105" y="323900"/>
                  </a:lnTo>
                  <a:lnTo>
                    <a:pt x="5316105" y="67017"/>
                  </a:lnTo>
                  <a:lnTo>
                    <a:pt x="5323408" y="59728"/>
                  </a:lnTo>
                  <a:lnTo>
                    <a:pt x="5580329" y="59728"/>
                  </a:lnTo>
                  <a:lnTo>
                    <a:pt x="5587619" y="67017"/>
                  </a:lnTo>
                  <a:lnTo>
                    <a:pt x="5587619" y="54876"/>
                  </a:lnTo>
                  <a:lnTo>
                    <a:pt x="5581891" y="51003"/>
                  </a:lnTo>
                  <a:lnTo>
                    <a:pt x="5571325" y="48869"/>
                  </a:lnTo>
                  <a:lnTo>
                    <a:pt x="5565902" y="48869"/>
                  </a:lnTo>
                  <a:lnTo>
                    <a:pt x="5565902" y="0"/>
                  </a:lnTo>
                  <a:lnTo>
                    <a:pt x="5555043" y="0"/>
                  </a:lnTo>
                  <a:lnTo>
                    <a:pt x="5555043" y="48869"/>
                  </a:lnTo>
                  <a:lnTo>
                    <a:pt x="5522455" y="48869"/>
                  </a:lnTo>
                  <a:lnTo>
                    <a:pt x="5522455" y="0"/>
                  </a:lnTo>
                  <a:lnTo>
                    <a:pt x="5511597" y="0"/>
                  </a:lnTo>
                  <a:lnTo>
                    <a:pt x="5511597" y="48869"/>
                  </a:lnTo>
                  <a:lnTo>
                    <a:pt x="5479021" y="48869"/>
                  </a:lnTo>
                  <a:lnTo>
                    <a:pt x="5479021" y="0"/>
                  </a:lnTo>
                  <a:lnTo>
                    <a:pt x="5468150" y="0"/>
                  </a:lnTo>
                  <a:lnTo>
                    <a:pt x="5468150" y="48869"/>
                  </a:lnTo>
                  <a:lnTo>
                    <a:pt x="5435574" y="48869"/>
                  </a:lnTo>
                  <a:lnTo>
                    <a:pt x="5435574" y="0"/>
                  </a:lnTo>
                  <a:lnTo>
                    <a:pt x="5424716" y="0"/>
                  </a:lnTo>
                  <a:lnTo>
                    <a:pt x="5424716" y="48869"/>
                  </a:lnTo>
                  <a:lnTo>
                    <a:pt x="5392128" y="48869"/>
                  </a:lnTo>
                  <a:lnTo>
                    <a:pt x="5392128" y="0"/>
                  </a:lnTo>
                  <a:lnTo>
                    <a:pt x="5381269" y="0"/>
                  </a:lnTo>
                  <a:lnTo>
                    <a:pt x="5381269" y="48869"/>
                  </a:lnTo>
                  <a:lnTo>
                    <a:pt x="5348694" y="48869"/>
                  </a:lnTo>
                  <a:lnTo>
                    <a:pt x="5348694" y="0"/>
                  </a:lnTo>
                  <a:lnTo>
                    <a:pt x="5337835" y="0"/>
                  </a:lnTo>
                  <a:lnTo>
                    <a:pt x="5337835" y="48869"/>
                  </a:lnTo>
                  <a:lnTo>
                    <a:pt x="5332400" y="48869"/>
                  </a:lnTo>
                  <a:lnTo>
                    <a:pt x="5321833" y="51003"/>
                  </a:lnTo>
                  <a:lnTo>
                    <a:pt x="5313210" y="56819"/>
                  </a:lnTo>
                  <a:lnTo>
                    <a:pt x="5307393" y="65443"/>
                  </a:lnTo>
                  <a:lnTo>
                    <a:pt x="5305247" y="76009"/>
                  </a:lnTo>
                  <a:lnTo>
                    <a:pt x="5305247" y="81445"/>
                  </a:lnTo>
                  <a:lnTo>
                    <a:pt x="5256377" y="81445"/>
                  </a:lnTo>
                  <a:lnTo>
                    <a:pt x="5256377" y="92303"/>
                  </a:lnTo>
                  <a:lnTo>
                    <a:pt x="5305247" y="92303"/>
                  </a:lnTo>
                  <a:lnTo>
                    <a:pt x="5305247" y="124879"/>
                  </a:lnTo>
                  <a:lnTo>
                    <a:pt x="5256377" y="124879"/>
                  </a:lnTo>
                  <a:lnTo>
                    <a:pt x="5256377" y="135737"/>
                  </a:lnTo>
                  <a:lnTo>
                    <a:pt x="5305247" y="135737"/>
                  </a:lnTo>
                  <a:lnTo>
                    <a:pt x="5305247" y="168313"/>
                  </a:lnTo>
                  <a:lnTo>
                    <a:pt x="5256377" y="168313"/>
                  </a:lnTo>
                  <a:lnTo>
                    <a:pt x="5256377" y="179171"/>
                  </a:lnTo>
                  <a:lnTo>
                    <a:pt x="5305247" y="179171"/>
                  </a:lnTo>
                  <a:lnTo>
                    <a:pt x="5305247" y="211747"/>
                  </a:lnTo>
                  <a:lnTo>
                    <a:pt x="5256377" y="211747"/>
                  </a:lnTo>
                  <a:lnTo>
                    <a:pt x="5256377" y="222605"/>
                  </a:lnTo>
                  <a:lnTo>
                    <a:pt x="5305247" y="222605"/>
                  </a:lnTo>
                  <a:lnTo>
                    <a:pt x="5305247" y="255181"/>
                  </a:lnTo>
                  <a:lnTo>
                    <a:pt x="5256377" y="255181"/>
                  </a:lnTo>
                  <a:lnTo>
                    <a:pt x="5256377" y="266039"/>
                  </a:lnTo>
                  <a:lnTo>
                    <a:pt x="5305247" y="266039"/>
                  </a:lnTo>
                  <a:lnTo>
                    <a:pt x="5305247" y="298615"/>
                  </a:lnTo>
                  <a:lnTo>
                    <a:pt x="5256377" y="298615"/>
                  </a:lnTo>
                  <a:lnTo>
                    <a:pt x="5256377" y="309486"/>
                  </a:lnTo>
                  <a:lnTo>
                    <a:pt x="5305247" y="309486"/>
                  </a:lnTo>
                  <a:lnTo>
                    <a:pt x="5305247" y="314909"/>
                  </a:lnTo>
                  <a:lnTo>
                    <a:pt x="5307393" y="325475"/>
                  </a:lnTo>
                  <a:lnTo>
                    <a:pt x="5313210" y="334098"/>
                  </a:lnTo>
                  <a:lnTo>
                    <a:pt x="5321833" y="339915"/>
                  </a:lnTo>
                  <a:lnTo>
                    <a:pt x="5332400" y="342061"/>
                  </a:lnTo>
                  <a:lnTo>
                    <a:pt x="5337835" y="342061"/>
                  </a:lnTo>
                  <a:lnTo>
                    <a:pt x="5337835" y="390918"/>
                  </a:lnTo>
                  <a:lnTo>
                    <a:pt x="5348694" y="390918"/>
                  </a:lnTo>
                  <a:lnTo>
                    <a:pt x="5348694" y="342061"/>
                  </a:lnTo>
                  <a:lnTo>
                    <a:pt x="5381269" y="342061"/>
                  </a:lnTo>
                  <a:lnTo>
                    <a:pt x="5381269" y="390918"/>
                  </a:lnTo>
                  <a:lnTo>
                    <a:pt x="5392128" y="390918"/>
                  </a:lnTo>
                  <a:lnTo>
                    <a:pt x="5392128" y="342061"/>
                  </a:lnTo>
                  <a:lnTo>
                    <a:pt x="5424716" y="342061"/>
                  </a:lnTo>
                  <a:lnTo>
                    <a:pt x="5424716" y="390918"/>
                  </a:lnTo>
                  <a:lnTo>
                    <a:pt x="5435574" y="390918"/>
                  </a:lnTo>
                  <a:lnTo>
                    <a:pt x="5435574" y="342061"/>
                  </a:lnTo>
                  <a:lnTo>
                    <a:pt x="5468150" y="342061"/>
                  </a:lnTo>
                  <a:lnTo>
                    <a:pt x="5468150" y="390918"/>
                  </a:lnTo>
                  <a:lnTo>
                    <a:pt x="5479021" y="390918"/>
                  </a:lnTo>
                  <a:lnTo>
                    <a:pt x="5479021" y="342061"/>
                  </a:lnTo>
                  <a:lnTo>
                    <a:pt x="5511597" y="342061"/>
                  </a:lnTo>
                  <a:lnTo>
                    <a:pt x="5511597" y="390918"/>
                  </a:lnTo>
                  <a:lnTo>
                    <a:pt x="5522455" y="390918"/>
                  </a:lnTo>
                  <a:lnTo>
                    <a:pt x="5522455" y="342061"/>
                  </a:lnTo>
                  <a:lnTo>
                    <a:pt x="5555043" y="342061"/>
                  </a:lnTo>
                  <a:lnTo>
                    <a:pt x="5555043" y="390918"/>
                  </a:lnTo>
                  <a:lnTo>
                    <a:pt x="5565902" y="390918"/>
                  </a:lnTo>
                  <a:lnTo>
                    <a:pt x="5565902" y="342061"/>
                  </a:lnTo>
                  <a:lnTo>
                    <a:pt x="5571325" y="342061"/>
                  </a:lnTo>
                  <a:lnTo>
                    <a:pt x="5581891" y="339915"/>
                  </a:lnTo>
                  <a:lnTo>
                    <a:pt x="5590514" y="334098"/>
                  </a:lnTo>
                  <a:lnTo>
                    <a:pt x="5592470" y="331203"/>
                  </a:lnTo>
                  <a:lnTo>
                    <a:pt x="5596344" y="325475"/>
                  </a:lnTo>
                  <a:lnTo>
                    <a:pt x="5598477" y="314909"/>
                  </a:lnTo>
                  <a:lnTo>
                    <a:pt x="5598477" y="309486"/>
                  </a:lnTo>
                  <a:lnTo>
                    <a:pt x="5647347" y="309486"/>
                  </a:lnTo>
                  <a:lnTo>
                    <a:pt x="5647347" y="298627"/>
                  </a:lnTo>
                  <a:lnTo>
                    <a:pt x="5598477" y="298627"/>
                  </a:lnTo>
                  <a:lnTo>
                    <a:pt x="5598477" y="266039"/>
                  </a:lnTo>
                  <a:lnTo>
                    <a:pt x="5647347" y="266039"/>
                  </a:lnTo>
                  <a:lnTo>
                    <a:pt x="5647347" y="255181"/>
                  </a:lnTo>
                  <a:lnTo>
                    <a:pt x="5598477" y="255181"/>
                  </a:lnTo>
                  <a:lnTo>
                    <a:pt x="5598477" y="222605"/>
                  </a:lnTo>
                  <a:lnTo>
                    <a:pt x="5647347" y="222605"/>
                  </a:lnTo>
                  <a:lnTo>
                    <a:pt x="5647347" y="211747"/>
                  </a:lnTo>
                  <a:lnTo>
                    <a:pt x="5598477" y="211747"/>
                  </a:lnTo>
                  <a:lnTo>
                    <a:pt x="5598477" y="179171"/>
                  </a:lnTo>
                  <a:lnTo>
                    <a:pt x="5647347" y="179171"/>
                  </a:lnTo>
                  <a:lnTo>
                    <a:pt x="5647347" y="168313"/>
                  </a:lnTo>
                  <a:lnTo>
                    <a:pt x="5598477" y="168313"/>
                  </a:lnTo>
                  <a:lnTo>
                    <a:pt x="5598477" y="135737"/>
                  </a:lnTo>
                  <a:lnTo>
                    <a:pt x="5647347" y="135737"/>
                  </a:lnTo>
                  <a:lnTo>
                    <a:pt x="5647347" y="124879"/>
                  </a:lnTo>
                  <a:lnTo>
                    <a:pt x="5598477" y="124879"/>
                  </a:lnTo>
                  <a:lnTo>
                    <a:pt x="5598477" y="92303"/>
                  </a:lnTo>
                  <a:lnTo>
                    <a:pt x="5647347" y="92303"/>
                  </a:lnTo>
                  <a:lnTo>
                    <a:pt x="5647347" y="81445"/>
                  </a:lnTo>
                  <a:close/>
                </a:path>
              </a:pathLst>
            </a:custGeom>
            <a:solidFill>
              <a:srgbClr val="000000"/>
            </a:solidFill>
          </p:spPr>
          <p:txBody>
            <a:bodyPr wrap="square" lIns="0" tIns="0" rIns="0" bIns="0" rtlCol="0"/>
            <a:lstStyle/>
            <a:p>
              <a:endParaRPr/>
            </a:p>
          </p:txBody>
        </p:sp>
        <p:sp>
          <p:nvSpPr>
            <p:cNvPr id="16" name="object 16"/>
            <p:cNvSpPr/>
            <p:nvPr/>
          </p:nvSpPr>
          <p:spPr>
            <a:xfrm>
              <a:off x="3621697" y="4243158"/>
              <a:ext cx="1358900" cy="330200"/>
            </a:xfrm>
            <a:custGeom>
              <a:avLst/>
              <a:gdLst/>
              <a:ahLst/>
              <a:cxnLst/>
              <a:rect l="l" t="t" r="r" b="b"/>
              <a:pathLst>
                <a:path w="1358900" h="330200">
                  <a:moveTo>
                    <a:pt x="18326" y="197192"/>
                  </a:moveTo>
                  <a:lnTo>
                    <a:pt x="14224" y="193103"/>
                  </a:lnTo>
                  <a:lnTo>
                    <a:pt x="4102" y="193103"/>
                  </a:lnTo>
                  <a:lnTo>
                    <a:pt x="0" y="197192"/>
                  </a:lnTo>
                  <a:lnTo>
                    <a:pt x="0" y="207276"/>
                  </a:lnTo>
                  <a:lnTo>
                    <a:pt x="4102" y="211378"/>
                  </a:lnTo>
                  <a:lnTo>
                    <a:pt x="14224" y="211378"/>
                  </a:lnTo>
                  <a:lnTo>
                    <a:pt x="18326" y="207276"/>
                  </a:lnTo>
                  <a:lnTo>
                    <a:pt x="18326" y="202234"/>
                  </a:lnTo>
                  <a:lnTo>
                    <a:pt x="18326" y="197192"/>
                  </a:lnTo>
                  <a:close/>
                </a:path>
                <a:path w="1358900" h="330200">
                  <a:moveTo>
                    <a:pt x="501218" y="182803"/>
                  </a:moveTo>
                  <a:lnTo>
                    <a:pt x="497116" y="178714"/>
                  </a:lnTo>
                  <a:lnTo>
                    <a:pt x="486994" y="178714"/>
                  </a:lnTo>
                  <a:lnTo>
                    <a:pt x="482892" y="182803"/>
                  </a:lnTo>
                  <a:lnTo>
                    <a:pt x="482892" y="192938"/>
                  </a:lnTo>
                  <a:lnTo>
                    <a:pt x="486994" y="197040"/>
                  </a:lnTo>
                  <a:lnTo>
                    <a:pt x="497116" y="197040"/>
                  </a:lnTo>
                  <a:lnTo>
                    <a:pt x="501218" y="192938"/>
                  </a:lnTo>
                  <a:lnTo>
                    <a:pt x="501218" y="187871"/>
                  </a:lnTo>
                  <a:lnTo>
                    <a:pt x="501218" y="182803"/>
                  </a:lnTo>
                  <a:close/>
                </a:path>
                <a:path w="1358900" h="330200">
                  <a:moveTo>
                    <a:pt x="501218" y="109499"/>
                  </a:moveTo>
                  <a:lnTo>
                    <a:pt x="497116" y="105397"/>
                  </a:lnTo>
                  <a:lnTo>
                    <a:pt x="486994" y="105397"/>
                  </a:lnTo>
                  <a:lnTo>
                    <a:pt x="482892" y="109499"/>
                  </a:lnTo>
                  <a:lnTo>
                    <a:pt x="482892" y="119621"/>
                  </a:lnTo>
                  <a:lnTo>
                    <a:pt x="486994" y="123723"/>
                  </a:lnTo>
                  <a:lnTo>
                    <a:pt x="497116" y="123723"/>
                  </a:lnTo>
                  <a:lnTo>
                    <a:pt x="501218" y="119621"/>
                  </a:lnTo>
                  <a:lnTo>
                    <a:pt x="501218" y="114554"/>
                  </a:lnTo>
                  <a:lnTo>
                    <a:pt x="501218" y="109499"/>
                  </a:lnTo>
                  <a:close/>
                </a:path>
                <a:path w="1358900" h="330200">
                  <a:moveTo>
                    <a:pt x="501218" y="36182"/>
                  </a:moveTo>
                  <a:lnTo>
                    <a:pt x="497116" y="32080"/>
                  </a:lnTo>
                  <a:lnTo>
                    <a:pt x="486994" y="32080"/>
                  </a:lnTo>
                  <a:lnTo>
                    <a:pt x="482892" y="36182"/>
                  </a:lnTo>
                  <a:lnTo>
                    <a:pt x="482892" y="46304"/>
                  </a:lnTo>
                  <a:lnTo>
                    <a:pt x="486994" y="50406"/>
                  </a:lnTo>
                  <a:lnTo>
                    <a:pt x="497116" y="50406"/>
                  </a:lnTo>
                  <a:lnTo>
                    <a:pt x="501218" y="46304"/>
                  </a:lnTo>
                  <a:lnTo>
                    <a:pt x="501218" y="41249"/>
                  </a:lnTo>
                  <a:lnTo>
                    <a:pt x="501218" y="36182"/>
                  </a:lnTo>
                  <a:close/>
                </a:path>
                <a:path w="1358900" h="330200">
                  <a:moveTo>
                    <a:pt x="547052" y="182803"/>
                  </a:moveTo>
                  <a:lnTo>
                    <a:pt x="542950" y="178714"/>
                  </a:lnTo>
                  <a:lnTo>
                    <a:pt x="532828" y="178714"/>
                  </a:lnTo>
                  <a:lnTo>
                    <a:pt x="528713" y="182803"/>
                  </a:lnTo>
                  <a:lnTo>
                    <a:pt x="528713" y="192938"/>
                  </a:lnTo>
                  <a:lnTo>
                    <a:pt x="532828" y="197040"/>
                  </a:lnTo>
                  <a:lnTo>
                    <a:pt x="542950" y="197040"/>
                  </a:lnTo>
                  <a:lnTo>
                    <a:pt x="547052" y="192938"/>
                  </a:lnTo>
                  <a:lnTo>
                    <a:pt x="547052" y="187871"/>
                  </a:lnTo>
                  <a:lnTo>
                    <a:pt x="547052" y="182803"/>
                  </a:lnTo>
                  <a:close/>
                </a:path>
                <a:path w="1358900" h="330200">
                  <a:moveTo>
                    <a:pt x="547052" y="109499"/>
                  </a:moveTo>
                  <a:lnTo>
                    <a:pt x="542950" y="105397"/>
                  </a:lnTo>
                  <a:lnTo>
                    <a:pt x="532828" y="105397"/>
                  </a:lnTo>
                  <a:lnTo>
                    <a:pt x="528713" y="109499"/>
                  </a:lnTo>
                  <a:lnTo>
                    <a:pt x="528713" y="119621"/>
                  </a:lnTo>
                  <a:lnTo>
                    <a:pt x="532828" y="123723"/>
                  </a:lnTo>
                  <a:lnTo>
                    <a:pt x="542950" y="123723"/>
                  </a:lnTo>
                  <a:lnTo>
                    <a:pt x="547052" y="119621"/>
                  </a:lnTo>
                  <a:lnTo>
                    <a:pt x="547052" y="114554"/>
                  </a:lnTo>
                  <a:lnTo>
                    <a:pt x="547052" y="109499"/>
                  </a:lnTo>
                  <a:close/>
                </a:path>
                <a:path w="1358900" h="330200">
                  <a:moveTo>
                    <a:pt x="547052" y="36182"/>
                  </a:moveTo>
                  <a:lnTo>
                    <a:pt x="542950" y="32080"/>
                  </a:lnTo>
                  <a:lnTo>
                    <a:pt x="532828" y="32080"/>
                  </a:lnTo>
                  <a:lnTo>
                    <a:pt x="528713" y="36182"/>
                  </a:lnTo>
                  <a:lnTo>
                    <a:pt x="528713" y="46304"/>
                  </a:lnTo>
                  <a:lnTo>
                    <a:pt x="532828" y="50406"/>
                  </a:lnTo>
                  <a:lnTo>
                    <a:pt x="542950" y="50406"/>
                  </a:lnTo>
                  <a:lnTo>
                    <a:pt x="547052" y="46304"/>
                  </a:lnTo>
                  <a:lnTo>
                    <a:pt x="547052" y="41249"/>
                  </a:lnTo>
                  <a:lnTo>
                    <a:pt x="547052" y="36182"/>
                  </a:lnTo>
                  <a:close/>
                </a:path>
                <a:path w="1358900" h="330200">
                  <a:moveTo>
                    <a:pt x="592874" y="182803"/>
                  </a:moveTo>
                  <a:lnTo>
                    <a:pt x="588772" y="178714"/>
                  </a:lnTo>
                  <a:lnTo>
                    <a:pt x="578650" y="178714"/>
                  </a:lnTo>
                  <a:lnTo>
                    <a:pt x="574548" y="182803"/>
                  </a:lnTo>
                  <a:lnTo>
                    <a:pt x="574548" y="192938"/>
                  </a:lnTo>
                  <a:lnTo>
                    <a:pt x="578650" y="197040"/>
                  </a:lnTo>
                  <a:lnTo>
                    <a:pt x="588772" y="197040"/>
                  </a:lnTo>
                  <a:lnTo>
                    <a:pt x="592874" y="192938"/>
                  </a:lnTo>
                  <a:lnTo>
                    <a:pt x="592874" y="187871"/>
                  </a:lnTo>
                  <a:lnTo>
                    <a:pt x="592874" y="182803"/>
                  </a:lnTo>
                  <a:close/>
                </a:path>
                <a:path w="1358900" h="330200">
                  <a:moveTo>
                    <a:pt x="592874" y="109499"/>
                  </a:moveTo>
                  <a:lnTo>
                    <a:pt x="588772" y="105397"/>
                  </a:lnTo>
                  <a:lnTo>
                    <a:pt x="578650" y="105397"/>
                  </a:lnTo>
                  <a:lnTo>
                    <a:pt x="574548" y="109499"/>
                  </a:lnTo>
                  <a:lnTo>
                    <a:pt x="574548" y="119621"/>
                  </a:lnTo>
                  <a:lnTo>
                    <a:pt x="578650" y="123723"/>
                  </a:lnTo>
                  <a:lnTo>
                    <a:pt x="588772" y="123723"/>
                  </a:lnTo>
                  <a:lnTo>
                    <a:pt x="592874" y="119621"/>
                  </a:lnTo>
                  <a:lnTo>
                    <a:pt x="592874" y="114554"/>
                  </a:lnTo>
                  <a:lnTo>
                    <a:pt x="592874" y="109499"/>
                  </a:lnTo>
                  <a:close/>
                </a:path>
                <a:path w="1358900" h="330200">
                  <a:moveTo>
                    <a:pt x="592874" y="36182"/>
                  </a:moveTo>
                  <a:lnTo>
                    <a:pt x="588772" y="32080"/>
                  </a:lnTo>
                  <a:lnTo>
                    <a:pt x="578650" y="32080"/>
                  </a:lnTo>
                  <a:lnTo>
                    <a:pt x="574548" y="36182"/>
                  </a:lnTo>
                  <a:lnTo>
                    <a:pt x="574548" y="46304"/>
                  </a:lnTo>
                  <a:lnTo>
                    <a:pt x="578650" y="50406"/>
                  </a:lnTo>
                  <a:lnTo>
                    <a:pt x="588772" y="50406"/>
                  </a:lnTo>
                  <a:lnTo>
                    <a:pt x="592874" y="46304"/>
                  </a:lnTo>
                  <a:lnTo>
                    <a:pt x="592874" y="41249"/>
                  </a:lnTo>
                  <a:lnTo>
                    <a:pt x="592874" y="36182"/>
                  </a:lnTo>
                  <a:close/>
                </a:path>
                <a:path w="1358900" h="330200">
                  <a:moveTo>
                    <a:pt x="757847" y="288683"/>
                  </a:moveTo>
                  <a:lnTo>
                    <a:pt x="629539" y="288683"/>
                  </a:lnTo>
                  <a:lnTo>
                    <a:pt x="629539" y="279514"/>
                  </a:lnTo>
                  <a:lnTo>
                    <a:pt x="629539" y="270357"/>
                  </a:lnTo>
                  <a:lnTo>
                    <a:pt x="620369" y="270357"/>
                  </a:lnTo>
                  <a:lnTo>
                    <a:pt x="620369" y="279514"/>
                  </a:lnTo>
                  <a:lnTo>
                    <a:pt x="620369" y="307009"/>
                  </a:lnTo>
                  <a:lnTo>
                    <a:pt x="565378" y="307009"/>
                  </a:lnTo>
                  <a:lnTo>
                    <a:pt x="565378" y="279514"/>
                  </a:lnTo>
                  <a:lnTo>
                    <a:pt x="620369" y="279514"/>
                  </a:lnTo>
                  <a:lnTo>
                    <a:pt x="620369" y="270357"/>
                  </a:lnTo>
                  <a:lnTo>
                    <a:pt x="597458" y="270357"/>
                  </a:lnTo>
                  <a:lnTo>
                    <a:pt x="597458" y="229108"/>
                  </a:lnTo>
                  <a:lnTo>
                    <a:pt x="721194" y="229108"/>
                  </a:lnTo>
                  <a:lnTo>
                    <a:pt x="728332" y="227672"/>
                  </a:lnTo>
                  <a:lnTo>
                    <a:pt x="734148" y="223748"/>
                  </a:lnTo>
                  <a:lnTo>
                    <a:pt x="736714" y="219951"/>
                  </a:lnTo>
                  <a:lnTo>
                    <a:pt x="738085" y="217919"/>
                  </a:lnTo>
                  <a:lnTo>
                    <a:pt x="739521" y="210781"/>
                  </a:lnTo>
                  <a:lnTo>
                    <a:pt x="739508" y="159677"/>
                  </a:lnTo>
                  <a:lnTo>
                    <a:pt x="737717" y="155803"/>
                  </a:lnTo>
                  <a:lnTo>
                    <a:pt x="737196" y="154660"/>
                  </a:lnTo>
                  <a:lnTo>
                    <a:pt x="733196" y="151218"/>
                  </a:lnTo>
                  <a:lnTo>
                    <a:pt x="737196" y="147764"/>
                  </a:lnTo>
                  <a:lnTo>
                    <a:pt x="737717" y="146634"/>
                  </a:lnTo>
                  <a:lnTo>
                    <a:pt x="739508" y="142748"/>
                  </a:lnTo>
                  <a:lnTo>
                    <a:pt x="739508" y="86360"/>
                  </a:lnTo>
                  <a:lnTo>
                    <a:pt x="737717" y="82486"/>
                  </a:lnTo>
                  <a:lnTo>
                    <a:pt x="737196" y="81343"/>
                  </a:lnTo>
                  <a:lnTo>
                    <a:pt x="733196" y="77901"/>
                  </a:lnTo>
                  <a:lnTo>
                    <a:pt x="737196" y="74460"/>
                  </a:lnTo>
                  <a:lnTo>
                    <a:pt x="737717" y="73317"/>
                  </a:lnTo>
                  <a:lnTo>
                    <a:pt x="739508" y="69430"/>
                  </a:lnTo>
                  <a:lnTo>
                    <a:pt x="739521" y="18338"/>
                  </a:lnTo>
                  <a:lnTo>
                    <a:pt x="738085" y="11201"/>
                  </a:lnTo>
                  <a:lnTo>
                    <a:pt x="736714" y="9169"/>
                  </a:lnTo>
                  <a:lnTo>
                    <a:pt x="734148" y="5372"/>
                  </a:lnTo>
                  <a:lnTo>
                    <a:pt x="730364" y="2819"/>
                  </a:lnTo>
                  <a:lnTo>
                    <a:pt x="730364" y="13271"/>
                  </a:lnTo>
                  <a:lnTo>
                    <a:pt x="730364" y="69215"/>
                  </a:lnTo>
                  <a:lnTo>
                    <a:pt x="730364" y="86588"/>
                  </a:lnTo>
                  <a:lnTo>
                    <a:pt x="730364" y="142532"/>
                  </a:lnTo>
                  <a:lnTo>
                    <a:pt x="730364" y="159905"/>
                  </a:lnTo>
                  <a:lnTo>
                    <a:pt x="730364" y="215849"/>
                  </a:lnTo>
                  <a:lnTo>
                    <a:pt x="726262" y="219951"/>
                  </a:lnTo>
                  <a:lnTo>
                    <a:pt x="459498" y="219951"/>
                  </a:lnTo>
                  <a:lnTo>
                    <a:pt x="455396" y="215849"/>
                  </a:lnTo>
                  <a:lnTo>
                    <a:pt x="455396" y="159905"/>
                  </a:lnTo>
                  <a:lnTo>
                    <a:pt x="459498" y="155803"/>
                  </a:lnTo>
                  <a:lnTo>
                    <a:pt x="726262" y="155803"/>
                  </a:lnTo>
                  <a:lnTo>
                    <a:pt x="730364" y="159905"/>
                  </a:lnTo>
                  <a:lnTo>
                    <a:pt x="730364" y="142532"/>
                  </a:lnTo>
                  <a:lnTo>
                    <a:pt x="726262" y="146634"/>
                  </a:lnTo>
                  <a:lnTo>
                    <a:pt x="459498" y="146634"/>
                  </a:lnTo>
                  <a:lnTo>
                    <a:pt x="455396" y="142532"/>
                  </a:lnTo>
                  <a:lnTo>
                    <a:pt x="455396" y="86588"/>
                  </a:lnTo>
                  <a:lnTo>
                    <a:pt x="459498" y="82486"/>
                  </a:lnTo>
                  <a:lnTo>
                    <a:pt x="726262" y="82486"/>
                  </a:lnTo>
                  <a:lnTo>
                    <a:pt x="730364" y="86588"/>
                  </a:lnTo>
                  <a:lnTo>
                    <a:pt x="730364" y="69215"/>
                  </a:lnTo>
                  <a:lnTo>
                    <a:pt x="726262" y="73317"/>
                  </a:lnTo>
                  <a:lnTo>
                    <a:pt x="459498" y="73317"/>
                  </a:lnTo>
                  <a:lnTo>
                    <a:pt x="455396" y="69215"/>
                  </a:lnTo>
                  <a:lnTo>
                    <a:pt x="455396" y="13271"/>
                  </a:lnTo>
                  <a:lnTo>
                    <a:pt x="459498" y="9169"/>
                  </a:lnTo>
                  <a:lnTo>
                    <a:pt x="726262" y="9169"/>
                  </a:lnTo>
                  <a:lnTo>
                    <a:pt x="730364" y="13271"/>
                  </a:lnTo>
                  <a:lnTo>
                    <a:pt x="730364" y="2819"/>
                  </a:lnTo>
                  <a:lnTo>
                    <a:pt x="728332" y="1447"/>
                  </a:lnTo>
                  <a:lnTo>
                    <a:pt x="721194" y="0"/>
                  </a:lnTo>
                  <a:lnTo>
                    <a:pt x="464566" y="0"/>
                  </a:lnTo>
                  <a:lnTo>
                    <a:pt x="457428" y="1447"/>
                  </a:lnTo>
                  <a:lnTo>
                    <a:pt x="451599" y="5372"/>
                  </a:lnTo>
                  <a:lnTo>
                    <a:pt x="447675" y="11201"/>
                  </a:lnTo>
                  <a:lnTo>
                    <a:pt x="446227" y="18338"/>
                  </a:lnTo>
                  <a:lnTo>
                    <a:pt x="446252" y="69430"/>
                  </a:lnTo>
                  <a:lnTo>
                    <a:pt x="448564" y="74460"/>
                  </a:lnTo>
                  <a:lnTo>
                    <a:pt x="452564" y="77901"/>
                  </a:lnTo>
                  <a:lnTo>
                    <a:pt x="448564" y="81343"/>
                  </a:lnTo>
                  <a:lnTo>
                    <a:pt x="446252" y="86360"/>
                  </a:lnTo>
                  <a:lnTo>
                    <a:pt x="446252" y="142748"/>
                  </a:lnTo>
                  <a:lnTo>
                    <a:pt x="448564" y="147764"/>
                  </a:lnTo>
                  <a:lnTo>
                    <a:pt x="452564" y="151218"/>
                  </a:lnTo>
                  <a:lnTo>
                    <a:pt x="448564" y="154660"/>
                  </a:lnTo>
                  <a:lnTo>
                    <a:pt x="446252" y="159677"/>
                  </a:lnTo>
                  <a:lnTo>
                    <a:pt x="446227" y="210781"/>
                  </a:lnTo>
                  <a:lnTo>
                    <a:pt x="447675" y="217919"/>
                  </a:lnTo>
                  <a:lnTo>
                    <a:pt x="451599" y="223748"/>
                  </a:lnTo>
                  <a:lnTo>
                    <a:pt x="457428" y="227672"/>
                  </a:lnTo>
                  <a:lnTo>
                    <a:pt x="464566" y="229108"/>
                  </a:lnTo>
                  <a:lnTo>
                    <a:pt x="588289" y="229108"/>
                  </a:lnTo>
                  <a:lnTo>
                    <a:pt x="588289" y="270357"/>
                  </a:lnTo>
                  <a:lnTo>
                    <a:pt x="556209" y="270357"/>
                  </a:lnTo>
                  <a:lnTo>
                    <a:pt x="556209" y="288683"/>
                  </a:lnTo>
                  <a:lnTo>
                    <a:pt x="427901" y="288683"/>
                  </a:lnTo>
                  <a:lnTo>
                    <a:pt x="427901" y="297840"/>
                  </a:lnTo>
                  <a:lnTo>
                    <a:pt x="556209" y="297840"/>
                  </a:lnTo>
                  <a:lnTo>
                    <a:pt x="556209" y="316179"/>
                  </a:lnTo>
                  <a:lnTo>
                    <a:pt x="629539" y="316179"/>
                  </a:lnTo>
                  <a:lnTo>
                    <a:pt x="629539" y="307009"/>
                  </a:lnTo>
                  <a:lnTo>
                    <a:pt x="629539" y="297840"/>
                  </a:lnTo>
                  <a:lnTo>
                    <a:pt x="757847" y="297840"/>
                  </a:lnTo>
                  <a:lnTo>
                    <a:pt x="757847" y="288683"/>
                  </a:lnTo>
                  <a:close/>
                </a:path>
                <a:path w="1358900" h="330200">
                  <a:moveTo>
                    <a:pt x="1102753" y="197192"/>
                  </a:moveTo>
                  <a:lnTo>
                    <a:pt x="1098664" y="193103"/>
                  </a:lnTo>
                  <a:lnTo>
                    <a:pt x="1088580" y="193103"/>
                  </a:lnTo>
                  <a:lnTo>
                    <a:pt x="1084478" y="197192"/>
                  </a:lnTo>
                  <a:lnTo>
                    <a:pt x="1084478" y="207276"/>
                  </a:lnTo>
                  <a:lnTo>
                    <a:pt x="1088580" y="211378"/>
                  </a:lnTo>
                  <a:lnTo>
                    <a:pt x="1098664" y="211378"/>
                  </a:lnTo>
                  <a:lnTo>
                    <a:pt x="1102753" y="207276"/>
                  </a:lnTo>
                  <a:lnTo>
                    <a:pt x="1102753" y="202234"/>
                  </a:lnTo>
                  <a:lnTo>
                    <a:pt x="1102753" y="197192"/>
                  </a:lnTo>
                  <a:close/>
                </a:path>
                <a:path w="1358900" h="330200">
                  <a:moveTo>
                    <a:pt x="1102753" y="124129"/>
                  </a:moveTo>
                  <a:lnTo>
                    <a:pt x="1098664" y="120040"/>
                  </a:lnTo>
                  <a:lnTo>
                    <a:pt x="1088580" y="120040"/>
                  </a:lnTo>
                  <a:lnTo>
                    <a:pt x="1084478" y="124129"/>
                  </a:lnTo>
                  <a:lnTo>
                    <a:pt x="1084478" y="134213"/>
                  </a:lnTo>
                  <a:lnTo>
                    <a:pt x="1088580" y="138315"/>
                  </a:lnTo>
                  <a:lnTo>
                    <a:pt x="1098664" y="138315"/>
                  </a:lnTo>
                  <a:lnTo>
                    <a:pt x="1102753" y="134213"/>
                  </a:lnTo>
                  <a:lnTo>
                    <a:pt x="1102753" y="129171"/>
                  </a:lnTo>
                  <a:lnTo>
                    <a:pt x="1102753" y="124129"/>
                  </a:lnTo>
                  <a:close/>
                </a:path>
                <a:path w="1358900" h="330200">
                  <a:moveTo>
                    <a:pt x="1102753" y="51066"/>
                  </a:moveTo>
                  <a:lnTo>
                    <a:pt x="1098664" y="46977"/>
                  </a:lnTo>
                  <a:lnTo>
                    <a:pt x="1088580" y="46977"/>
                  </a:lnTo>
                  <a:lnTo>
                    <a:pt x="1084478" y="51066"/>
                  </a:lnTo>
                  <a:lnTo>
                    <a:pt x="1084478" y="61163"/>
                  </a:lnTo>
                  <a:lnTo>
                    <a:pt x="1088580" y="65252"/>
                  </a:lnTo>
                  <a:lnTo>
                    <a:pt x="1098664" y="65252"/>
                  </a:lnTo>
                  <a:lnTo>
                    <a:pt x="1102753" y="61163"/>
                  </a:lnTo>
                  <a:lnTo>
                    <a:pt x="1102753" y="56121"/>
                  </a:lnTo>
                  <a:lnTo>
                    <a:pt x="1102753" y="51066"/>
                  </a:lnTo>
                  <a:close/>
                </a:path>
                <a:path w="1358900" h="330200">
                  <a:moveTo>
                    <a:pt x="1148422" y="197192"/>
                  </a:moveTo>
                  <a:lnTo>
                    <a:pt x="1144333" y="193103"/>
                  </a:lnTo>
                  <a:lnTo>
                    <a:pt x="1134249" y="193103"/>
                  </a:lnTo>
                  <a:lnTo>
                    <a:pt x="1130147" y="197192"/>
                  </a:lnTo>
                  <a:lnTo>
                    <a:pt x="1130147" y="207276"/>
                  </a:lnTo>
                  <a:lnTo>
                    <a:pt x="1134249" y="211378"/>
                  </a:lnTo>
                  <a:lnTo>
                    <a:pt x="1144333" y="211378"/>
                  </a:lnTo>
                  <a:lnTo>
                    <a:pt x="1148422" y="207276"/>
                  </a:lnTo>
                  <a:lnTo>
                    <a:pt x="1148422" y="202234"/>
                  </a:lnTo>
                  <a:lnTo>
                    <a:pt x="1148422" y="197192"/>
                  </a:lnTo>
                  <a:close/>
                </a:path>
                <a:path w="1358900" h="330200">
                  <a:moveTo>
                    <a:pt x="1148422" y="124129"/>
                  </a:moveTo>
                  <a:lnTo>
                    <a:pt x="1144333" y="120040"/>
                  </a:lnTo>
                  <a:lnTo>
                    <a:pt x="1134249" y="120040"/>
                  </a:lnTo>
                  <a:lnTo>
                    <a:pt x="1130147" y="124129"/>
                  </a:lnTo>
                  <a:lnTo>
                    <a:pt x="1130147" y="134213"/>
                  </a:lnTo>
                  <a:lnTo>
                    <a:pt x="1134249" y="138315"/>
                  </a:lnTo>
                  <a:lnTo>
                    <a:pt x="1144333" y="138315"/>
                  </a:lnTo>
                  <a:lnTo>
                    <a:pt x="1148422" y="134213"/>
                  </a:lnTo>
                  <a:lnTo>
                    <a:pt x="1148422" y="129171"/>
                  </a:lnTo>
                  <a:lnTo>
                    <a:pt x="1148422" y="124129"/>
                  </a:lnTo>
                  <a:close/>
                </a:path>
                <a:path w="1358900" h="330200">
                  <a:moveTo>
                    <a:pt x="1148422" y="51066"/>
                  </a:moveTo>
                  <a:lnTo>
                    <a:pt x="1144333" y="46977"/>
                  </a:lnTo>
                  <a:lnTo>
                    <a:pt x="1134249" y="46977"/>
                  </a:lnTo>
                  <a:lnTo>
                    <a:pt x="1130147" y="51066"/>
                  </a:lnTo>
                  <a:lnTo>
                    <a:pt x="1130147" y="61163"/>
                  </a:lnTo>
                  <a:lnTo>
                    <a:pt x="1134249" y="65252"/>
                  </a:lnTo>
                  <a:lnTo>
                    <a:pt x="1144333" y="65252"/>
                  </a:lnTo>
                  <a:lnTo>
                    <a:pt x="1148422" y="61163"/>
                  </a:lnTo>
                  <a:lnTo>
                    <a:pt x="1148422" y="56121"/>
                  </a:lnTo>
                  <a:lnTo>
                    <a:pt x="1148422" y="51066"/>
                  </a:lnTo>
                  <a:close/>
                </a:path>
                <a:path w="1358900" h="330200">
                  <a:moveTo>
                    <a:pt x="1194092" y="197192"/>
                  </a:moveTo>
                  <a:lnTo>
                    <a:pt x="1190002" y="193103"/>
                  </a:lnTo>
                  <a:lnTo>
                    <a:pt x="1179918" y="193103"/>
                  </a:lnTo>
                  <a:lnTo>
                    <a:pt x="1175816" y="197192"/>
                  </a:lnTo>
                  <a:lnTo>
                    <a:pt x="1175816" y="207276"/>
                  </a:lnTo>
                  <a:lnTo>
                    <a:pt x="1179918" y="211378"/>
                  </a:lnTo>
                  <a:lnTo>
                    <a:pt x="1190002" y="211378"/>
                  </a:lnTo>
                  <a:lnTo>
                    <a:pt x="1194092" y="207276"/>
                  </a:lnTo>
                  <a:lnTo>
                    <a:pt x="1194092" y="202234"/>
                  </a:lnTo>
                  <a:lnTo>
                    <a:pt x="1194092" y="197192"/>
                  </a:lnTo>
                  <a:close/>
                </a:path>
                <a:path w="1358900" h="330200">
                  <a:moveTo>
                    <a:pt x="1194092" y="124129"/>
                  </a:moveTo>
                  <a:lnTo>
                    <a:pt x="1190002" y="120040"/>
                  </a:lnTo>
                  <a:lnTo>
                    <a:pt x="1179918" y="120040"/>
                  </a:lnTo>
                  <a:lnTo>
                    <a:pt x="1175816" y="124129"/>
                  </a:lnTo>
                  <a:lnTo>
                    <a:pt x="1175816" y="134213"/>
                  </a:lnTo>
                  <a:lnTo>
                    <a:pt x="1179918" y="138315"/>
                  </a:lnTo>
                  <a:lnTo>
                    <a:pt x="1190002" y="138315"/>
                  </a:lnTo>
                  <a:lnTo>
                    <a:pt x="1194092" y="134213"/>
                  </a:lnTo>
                  <a:lnTo>
                    <a:pt x="1194092" y="129171"/>
                  </a:lnTo>
                  <a:lnTo>
                    <a:pt x="1194092" y="124129"/>
                  </a:lnTo>
                  <a:close/>
                </a:path>
                <a:path w="1358900" h="330200">
                  <a:moveTo>
                    <a:pt x="1194092" y="51066"/>
                  </a:moveTo>
                  <a:lnTo>
                    <a:pt x="1190002" y="46977"/>
                  </a:lnTo>
                  <a:lnTo>
                    <a:pt x="1179918" y="46977"/>
                  </a:lnTo>
                  <a:lnTo>
                    <a:pt x="1175816" y="51066"/>
                  </a:lnTo>
                  <a:lnTo>
                    <a:pt x="1175816" y="61163"/>
                  </a:lnTo>
                  <a:lnTo>
                    <a:pt x="1179918" y="65252"/>
                  </a:lnTo>
                  <a:lnTo>
                    <a:pt x="1190002" y="65252"/>
                  </a:lnTo>
                  <a:lnTo>
                    <a:pt x="1194092" y="61163"/>
                  </a:lnTo>
                  <a:lnTo>
                    <a:pt x="1194092" y="56121"/>
                  </a:lnTo>
                  <a:lnTo>
                    <a:pt x="1194092" y="51066"/>
                  </a:lnTo>
                  <a:close/>
                </a:path>
                <a:path w="1358900" h="330200">
                  <a:moveTo>
                    <a:pt x="1358493" y="302704"/>
                  </a:moveTo>
                  <a:lnTo>
                    <a:pt x="1230630" y="302704"/>
                  </a:lnTo>
                  <a:lnTo>
                    <a:pt x="1230630" y="293573"/>
                  </a:lnTo>
                  <a:lnTo>
                    <a:pt x="1230630" y="284441"/>
                  </a:lnTo>
                  <a:lnTo>
                    <a:pt x="1221498" y="284441"/>
                  </a:lnTo>
                  <a:lnTo>
                    <a:pt x="1221498" y="293573"/>
                  </a:lnTo>
                  <a:lnTo>
                    <a:pt x="1221498" y="320967"/>
                  </a:lnTo>
                  <a:lnTo>
                    <a:pt x="1166685" y="320967"/>
                  </a:lnTo>
                  <a:lnTo>
                    <a:pt x="1166685" y="293573"/>
                  </a:lnTo>
                  <a:lnTo>
                    <a:pt x="1221498" y="293573"/>
                  </a:lnTo>
                  <a:lnTo>
                    <a:pt x="1221498" y="284441"/>
                  </a:lnTo>
                  <a:lnTo>
                    <a:pt x="1198664" y="284441"/>
                  </a:lnTo>
                  <a:lnTo>
                    <a:pt x="1198664" y="243332"/>
                  </a:lnTo>
                  <a:lnTo>
                    <a:pt x="1321968" y="243332"/>
                  </a:lnTo>
                  <a:lnTo>
                    <a:pt x="1329080" y="241896"/>
                  </a:lnTo>
                  <a:lnTo>
                    <a:pt x="1334884" y="237985"/>
                  </a:lnTo>
                  <a:lnTo>
                    <a:pt x="1337437" y="234200"/>
                  </a:lnTo>
                  <a:lnTo>
                    <a:pt x="1338795" y="232181"/>
                  </a:lnTo>
                  <a:lnTo>
                    <a:pt x="1340231" y="225069"/>
                  </a:lnTo>
                  <a:lnTo>
                    <a:pt x="1340218" y="174142"/>
                  </a:lnTo>
                  <a:lnTo>
                    <a:pt x="1338440" y="170281"/>
                  </a:lnTo>
                  <a:lnTo>
                    <a:pt x="1337919" y="169138"/>
                  </a:lnTo>
                  <a:lnTo>
                    <a:pt x="1333919" y="165709"/>
                  </a:lnTo>
                  <a:lnTo>
                    <a:pt x="1337919" y="162267"/>
                  </a:lnTo>
                  <a:lnTo>
                    <a:pt x="1338440" y="161137"/>
                  </a:lnTo>
                  <a:lnTo>
                    <a:pt x="1340218" y="157276"/>
                  </a:lnTo>
                  <a:lnTo>
                    <a:pt x="1340218" y="101079"/>
                  </a:lnTo>
                  <a:lnTo>
                    <a:pt x="1338440" y="97218"/>
                  </a:lnTo>
                  <a:lnTo>
                    <a:pt x="1337919" y="96075"/>
                  </a:lnTo>
                  <a:lnTo>
                    <a:pt x="1333919" y="92646"/>
                  </a:lnTo>
                  <a:lnTo>
                    <a:pt x="1337919" y="89204"/>
                  </a:lnTo>
                  <a:lnTo>
                    <a:pt x="1338440" y="88074"/>
                  </a:lnTo>
                  <a:lnTo>
                    <a:pt x="1340218" y="84213"/>
                  </a:lnTo>
                  <a:lnTo>
                    <a:pt x="1340231" y="33286"/>
                  </a:lnTo>
                  <a:lnTo>
                    <a:pt x="1338795" y="26174"/>
                  </a:lnTo>
                  <a:lnTo>
                    <a:pt x="1337437" y="24155"/>
                  </a:lnTo>
                  <a:lnTo>
                    <a:pt x="1334884" y="20370"/>
                  </a:lnTo>
                  <a:lnTo>
                    <a:pt x="1331099" y="17830"/>
                  </a:lnTo>
                  <a:lnTo>
                    <a:pt x="1331099" y="28232"/>
                  </a:lnTo>
                  <a:lnTo>
                    <a:pt x="1331099" y="83985"/>
                  </a:lnTo>
                  <a:lnTo>
                    <a:pt x="1331099" y="101295"/>
                  </a:lnTo>
                  <a:lnTo>
                    <a:pt x="1331099" y="157048"/>
                  </a:lnTo>
                  <a:lnTo>
                    <a:pt x="1331099" y="174358"/>
                  </a:lnTo>
                  <a:lnTo>
                    <a:pt x="1331099" y="230111"/>
                  </a:lnTo>
                  <a:lnTo>
                    <a:pt x="1327010" y="234200"/>
                  </a:lnTo>
                  <a:lnTo>
                    <a:pt x="1061173" y="234200"/>
                  </a:lnTo>
                  <a:lnTo>
                    <a:pt x="1057084" y="230111"/>
                  </a:lnTo>
                  <a:lnTo>
                    <a:pt x="1057084" y="174358"/>
                  </a:lnTo>
                  <a:lnTo>
                    <a:pt x="1061173" y="170281"/>
                  </a:lnTo>
                  <a:lnTo>
                    <a:pt x="1327010" y="170281"/>
                  </a:lnTo>
                  <a:lnTo>
                    <a:pt x="1331099" y="174358"/>
                  </a:lnTo>
                  <a:lnTo>
                    <a:pt x="1331099" y="157048"/>
                  </a:lnTo>
                  <a:lnTo>
                    <a:pt x="1327010" y="161137"/>
                  </a:lnTo>
                  <a:lnTo>
                    <a:pt x="1061173" y="161137"/>
                  </a:lnTo>
                  <a:lnTo>
                    <a:pt x="1057084" y="157048"/>
                  </a:lnTo>
                  <a:lnTo>
                    <a:pt x="1057084" y="101295"/>
                  </a:lnTo>
                  <a:lnTo>
                    <a:pt x="1061173" y="97218"/>
                  </a:lnTo>
                  <a:lnTo>
                    <a:pt x="1327010" y="97218"/>
                  </a:lnTo>
                  <a:lnTo>
                    <a:pt x="1331099" y="101295"/>
                  </a:lnTo>
                  <a:lnTo>
                    <a:pt x="1331099" y="83985"/>
                  </a:lnTo>
                  <a:lnTo>
                    <a:pt x="1327010" y="88074"/>
                  </a:lnTo>
                  <a:lnTo>
                    <a:pt x="1061173" y="88074"/>
                  </a:lnTo>
                  <a:lnTo>
                    <a:pt x="1057084" y="83985"/>
                  </a:lnTo>
                  <a:lnTo>
                    <a:pt x="1057084" y="28232"/>
                  </a:lnTo>
                  <a:lnTo>
                    <a:pt x="1061173" y="24155"/>
                  </a:lnTo>
                  <a:lnTo>
                    <a:pt x="1327010" y="24155"/>
                  </a:lnTo>
                  <a:lnTo>
                    <a:pt x="1331099" y="28232"/>
                  </a:lnTo>
                  <a:lnTo>
                    <a:pt x="1331099" y="17830"/>
                  </a:lnTo>
                  <a:lnTo>
                    <a:pt x="1329080" y="16459"/>
                  </a:lnTo>
                  <a:lnTo>
                    <a:pt x="1321968" y="15011"/>
                  </a:lnTo>
                  <a:lnTo>
                    <a:pt x="1066215" y="15011"/>
                  </a:lnTo>
                  <a:lnTo>
                    <a:pt x="1059103" y="16459"/>
                  </a:lnTo>
                  <a:lnTo>
                    <a:pt x="1053299" y="20370"/>
                  </a:lnTo>
                  <a:lnTo>
                    <a:pt x="1049388" y="26174"/>
                  </a:lnTo>
                  <a:lnTo>
                    <a:pt x="1047953" y="33286"/>
                  </a:lnTo>
                  <a:lnTo>
                    <a:pt x="1047965" y="84213"/>
                  </a:lnTo>
                  <a:lnTo>
                    <a:pt x="1050264" y="89204"/>
                  </a:lnTo>
                  <a:lnTo>
                    <a:pt x="1054265" y="92646"/>
                  </a:lnTo>
                  <a:lnTo>
                    <a:pt x="1050264" y="96075"/>
                  </a:lnTo>
                  <a:lnTo>
                    <a:pt x="1047965" y="101079"/>
                  </a:lnTo>
                  <a:lnTo>
                    <a:pt x="1047965" y="157276"/>
                  </a:lnTo>
                  <a:lnTo>
                    <a:pt x="1050264" y="162267"/>
                  </a:lnTo>
                  <a:lnTo>
                    <a:pt x="1054265" y="165709"/>
                  </a:lnTo>
                  <a:lnTo>
                    <a:pt x="1050264" y="169138"/>
                  </a:lnTo>
                  <a:lnTo>
                    <a:pt x="1047965" y="174142"/>
                  </a:lnTo>
                  <a:lnTo>
                    <a:pt x="1047953" y="225069"/>
                  </a:lnTo>
                  <a:lnTo>
                    <a:pt x="1049388" y="232181"/>
                  </a:lnTo>
                  <a:lnTo>
                    <a:pt x="1053299" y="237985"/>
                  </a:lnTo>
                  <a:lnTo>
                    <a:pt x="1059103" y="241896"/>
                  </a:lnTo>
                  <a:lnTo>
                    <a:pt x="1066215" y="243332"/>
                  </a:lnTo>
                  <a:lnTo>
                    <a:pt x="1189520" y="243332"/>
                  </a:lnTo>
                  <a:lnTo>
                    <a:pt x="1189520" y="284441"/>
                  </a:lnTo>
                  <a:lnTo>
                    <a:pt x="1157554" y="284441"/>
                  </a:lnTo>
                  <a:lnTo>
                    <a:pt x="1157554" y="302704"/>
                  </a:lnTo>
                  <a:lnTo>
                    <a:pt x="1029677" y="302704"/>
                  </a:lnTo>
                  <a:lnTo>
                    <a:pt x="1029677" y="311835"/>
                  </a:lnTo>
                  <a:lnTo>
                    <a:pt x="1157554" y="311835"/>
                  </a:lnTo>
                  <a:lnTo>
                    <a:pt x="1157554" y="330098"/>
                  </a:lnTo>
                  <a:lnTo>
                    <a:pt x="1230630" y="330098"/>
                  </a:lnTo>
                  <a:lnTo>
                    <a:pt x="1230630" y="320967"/>
                  </a:lnTo>
                  <a:lnTo>
                    <a:pt x="1230630" y="311835"/>
                  </a:lnTo>
                  <a:lnTo>
                    <a:pt x="1358493" y="311835"/>
                  </a:lnTo>
                  <a:lnTo>
                    <a:pt x="1358493" y="302704"/>
                  </a:lnTo>
                  <a:close/>
                </a:path>
              </a:pathLst>
            </a:custGeom>
            <a:solidFill>
              <a:srgbClr val="000000"/>
            </a:solidFill>
          </p:spPr>
          <p:txBody>
            <a:bodyPr wrap="square" lIns="0" tIns="0" rIns="0" bIns="0" rtlCol="0"/>
            <a:lstStyle/>
            <a:p>
              <a:endParaRPr/>
            </a:p>
          </p:txBody>
        </p:sp>
        <p:pic>
          <p:nvPicPr>
            <p:cNvPr id="17" name="object 17"/>
            <p:cNvPicPr/>
            <p:nvPr/>
          </p:nvPicPr>
          <p:blipFill>
            <a:blip r:embed="rId3" cstate="print"/>
            <a:stretch>
              <a:fillRect/>
            </a:stretch>
          </p:blipFill>
          <p:spPr>
            <a:xfrm>
              <a:off x="9360387" y="3913584"/>
              <a:ext cx="184627" cy="184603"/>
            </a:xfrm>
            <a:prstGeom prst="rect">
              <a:avLst/>
            </a:prstGeom>
          </p:spPr>
        </p:pic>
        <p:sp>
          <p:nvSpPr>
            <p:cNvPr id="18" name="object 18"/>
            <p:cNvSpPr/>
            <p:nvPr/>
          </p:nvSpPr>
          <p:spPr>
            <a:xfrm>
              <a:off x="9257213" y="3810428"/>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19" name="object 19"/>
            <p:cNvPicPr/>
            <p:nvPr/>
          </p:nvPicPr>
          <p:blipFill>
            <a:blip r:embed="rId4" cstate="print"/>
            <a:stretch>
              <a:fillRect/>
            </a:stretch>
          </p:blipFill>
          <p:spPr>
            <a:xfrm>
              <a:off x="9913599" y="3915108"/>
              <a:ext cx="184627" cy="184603"/>
            </a:xfrm>
            <a:prstGeom prst="rect">
              <a:avLst/>
            </a:prstGeom>
          </p:spPr>
        </p:pic>
        <p:sp>
          <p:nvSpPr>
            <p:cNvPr id="20" name="object 20"/>
            <p:cNvSpPr/>
            <p:nvPr/>
          </p:nvSpPr>
          <p:spPr>
            <a:xfrm>
              <a:off x="9810425" y="3811952"/>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21" name="object 21"/>
            <p:cNvPicPr/>
            <p:nvPr/>
          </p:nvPicPr>
          <p:blipFill>
            <a:blip r:embed="rId3" cstate="print"/>
            <a:stretch>
              <a:fillRect/>
            </a:stretch>
          </p:blipFill>
          <p:spPr>
            <a:xfrm>
              <a:off x="9381723" y="4408884"/>
              <a:ext cx="184627" cy="184603"/>
            </a:xfrm>
            <a:prstGeom prst="rect">
              <a:avLst/>
            </a:prstGeom>
          </p:spPr>
        </p:pic>
        <p:sp>
          <p:nvSpPr>
            <p:cNvPr id="22" name="object 22"/>
            <p:cNvSpPr/>
            <p:nvPr/>
          </p:nvSpPr>
          <p:spPr>
            <a:xfrm>
              <a:off x="9278549" y="4305728"/>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23" name="object 23"/>
            <p:cNvPicPr/>
            <p:nvPr/>
          </p:nvPicPr>
          <p:blipFill>
            <a:blip r:embed="rId4" cstate="print"/>
            <a:stretch>
              <a:fillRect/>
            </a:stretch>
          </p:blipFill>
          <p:spPr>
            <a:xfrm>
              <a:off x="8817843" y="4400242"/>
              <a:ext cx="184627" cy="185134"/>
            </a:xfrm>
            <a:prstGeom prst="rect">
              <a:avLst/>
            </a:prstGeom>
          </p:spPr>
        </p:pic>
        <p:sp>
          <p:nvSpPr>
            <p:cNvPr id="24" name="object 24"/>
            <p:cNvSpPr/>
            <p:nvPr/>
          </p:nvSpPr>
          <p:spPr>
            <a:xfrm>
              <a:off x="8714669" y="4296789"/>
              <a:ext cx="391160" cy="392430"/>
            </a:xfrm>
            <a:custGeom>
              <a:avLst/>
              <a:gdLst/>
              <a:ahLst/>
              <a:cxnLst/>
              <a:rect l="l" t="t" r="r" b="b"/>
              <a:pathLst>
                <a:path w="391159" h="392429">
                  <a:moveTo>
                    <a:pt x="92313" y="343038"/>
                  </a:moveTo>
                  <a:lnTo>
                    <a:pt x="81453" y="343038"/>
                  </a:lnTo>
                  <a:lnTo>
                    <a:pt x="81453" y="392045"/>
                  </a:lnTo>
                  <a:lnTo>
                    <a:pt x="92313" y="392045"/>
                  </a:lnTo>
                  <a:lnTo>
                    <a:pt x="92313" y="343038"/>
                  </a:lnTo>
                  <a:close/>
                </a:path>
                <a:path w="391159" h="392429">
                  <a:moveTo>
                    <a:pt x="135755" y="343038"/>
                  </a:moveTo>
                  <a:lnTo>
                    <a:pt x="124895" y="343038"/>
                  </a:lnTo>
                  <a:lnTo>
                    <a:pt x="124895" y="392045"/>
                  </a:lnTo>
                  <a:lnTo>
                    <a:pt x="135755" y="392045"/>
                  </a:lnTo>
                  <a:lnTo>
                    <a:pt x="135755" y="343038"/>
                  </a:lnTo>
                  <a:close/>
                </a:path>
                <a:path w="391159" h="392429">
                  <a:moveTo>
                    <a:pt x="179197" y="343038"/>
                  </a:moveTo>
                  <a:lnTo>
                    <a:pt x="168336" y="343038"/>
                  </a:lnTo>
                  <a:lnTo>
                    <a:pt x="168336" y="392045"/>
                  </a:lnTo>
                  <a:lnTo>
                    <a:pt x="179197" y="392045"/>
                  </a:lnTo>
                  <a:lnTo>
                    <a:pt x="179197" y="343038"/>
                  </a:lnTo>
                  <a:close/>
                </a:path>
                <a:path w="391159" h="392429">
                  <a:moveTo>
                    <a:pt x="222638" y="343038"/>
                  </a:moveTo>
                  <a:lnTo>
                    <a:pt x="211778" y="343038"/>
                  </a:lnTo>
                  <a:lnTo>
                    <a:pt x="211778" y="392045"/>
                  </a:lnTo>
                  <a:lnTo>
                    <a:pt x="222638" y="392045"/>
                  </a:lnTo>
                  <a:lnTo>
                    <a:pt x="222638" y="343038"/>
                  </a:lnTo>
                  <a:close/>
                </a:path>
                <a:path w="391159" h="392429">
                  <a:moveTo>
                    <a:pt x="266080" y="343038"/>
                  </a:moveTo>
                  <a:lnTo>
                    <a:pt x="255220" y="343038"/>
                  </a:lnTo>
                  <a:lnTo>
                    <a:pt x="255220" y="392045"/>
                  </a:lnTo>
                  <a:lnTo>
                    <a:pt x="266080" y="392045"/>
                  </a:lnTo>
                  <a:lnTo>
                    <a:pt x="266080" y="343038"/>
                  </a:lnTo>
                  <a:close/>
                </a:path>
                <a:path w="391159" h="392429">
                  <a:moveTo>
                    <a:pt x="309522" y="343038"/>
                  </a:moveTo>
                  <a:lnTo>
                    <a:pt x="298661" y="343038"/>
                  </a:lnTo>
                  <a:lnTo>
                    <a:pt x="298661" y="392045"/>
                  </a:lnTo>
                  <a:lnTo>
                    <a:pt x="309522" y="392045"/>
                  </a:lnTo>
                  <a:lnTo>
                    <a:pt x="309522" y="343038"/>
                  </a:lnTo>
                  <a:close/>
                </a:path>
                <a:path w="391159" h="392429">
                  <a:moveTo>
                    <a:pt x="314952" y="49001"/>
                  </a:moveTo>
                  <a:lnTo>
                    <a:pt x="76022" y="49001"/>
                  </a:lnTo>
                  <a:lnTo>
                    <a:pt x="48871" y="76227"/>
                  </a:lnTo>
                  <a:lnTo>
                    <a:pt x="48871" y="81672"/>
                  </a:lnTo>
                  <a:lnTo>
                    <a:pt x="0" y="81672"/>
                  </a:lnTo>
                  <a:lnTo>
                    <a:pt x="0" y="92562"/>
                  </a:lnTo>
                  <a:lnTo>
                    <a:pt x="48871" y="92562"/>
                  </a:lnTo>
                  <a:lnTo>
                    <a:pt x="48871" y="125233"/>
                  </a:lnTo>
                  <a:lnTo>
                    <a:pt x="0" y="125233"/>
                  </a:lnTo>
                  <a:lnTo>
                    <a:pt x="0" y="136123"/>
                  </a:lnTo>
                  <a:lnTo>
                    <a:pt x="48871" y="136123"/>
                  </a:lnTo>
                  <a:lnTo>
                    <a:pt x="48871" y="168794"/>
                  </a:lnTo>
                  <a:lnTo>
                    <a:pt x="0" y="168794"/>
                  </a:lnTo>
                  <a:lnTo>
                    <a:pt x="0" y="179684"/>
                  </a:lnTo>
                  <a:lnTo>
                    <a:pt x="48872" y="179684"/>
                  </a:lnTo>
                  <a:lnTo>
                    <a:pt x="48872" y="212355"/>
                  </a:lnTo>
                  <a:lnTo>
                    <a:pt x="0" y="212355"/>
                  </a:lnTo>
                  <a:lnTo>
                    <a:pt x="0" y="223245"/>
                  </a:lnTo>
                  <a:lnTo>
                    <a:pt x="48872" y="223245"/>
                  </a:lnTo>
                  <a:lnTo>
                    <a:pt x="48872" y="255916"/>
                  </a:lnTo>
                  <a:lnTo>
                    <a:pt x="0" y="255916"/>
                  </a:lnTo>
                  <a:lnTo>
                    <a:pt x="0" y="266807"/>
                  </a:lnTo>
                  <a:lnTo>
                    <a:pt x="48872" y="266807"/>
                  </a:lnTo>
                  <a:lnTo>
                    <a:pt x="48872" y="299477"/>
                  </a:lnTo>
                  <a:lnTo>
                    <a:pt x="0" y="299477"/>
                  </a:lnTo>
                  <a:lnTo>
                    <a:pt x="0" y="310368"/>
                  </a:lnTo>
                  <a:lnTo>
                    <a:pt x="48872" y="310368"/>
                  </a:lnTo>
                  <a:lnTo>
                    <a:pt x="48872" y="315813"/>
                  </a:lnTo>
                  <a:lnTo>
                    <a:pt x="76023" y="343038"/>
                  </a:lnTo>
                  <a:lnTo>
                    <a:pt x="314952" y="343038"/>
                  </a:lnTo>
                  <a:lnTo>
                    <a:pt x="325515" y="340890"/>
                  </a:lnTo>
                  <a:lnTo>
                    <a:pt x="334141" y="335055"/>
                  </a:lnTo>
                  <a:lnTo>
                    <a:pt x="336096" y="332148"/>
                  </a:lnTo>
                  <a:lnTo>
                    <a:pt x="67027" y="332148"/>
                  </a:lnTo>
                  <a:lnTo>
                    <a:pt x="59732" y="324834"/>
                  </a:lnTo>
                  <a:lnTo>
                    <a:pt x="59732" y="67202"/>
                  </a:lnTo>
                  <a:lnTo>
                    <a:pt x="67026" y="59891"/>
                  </a:lnTo>
                  <a:lnTo>
                    <a:pt x="336098" y="59892"/>
                  </a:lnTo>
                  <a:lnTo>
                    <a:pt x="334141" y="56982"/>
                  </a:lnTo>
                  <a:lnTo>
                    <a:pt x="325514" y="51147"/>
                  </a:lnTo>
                  <a:lnTo>
                    <a:pt x="314952" y="49001"/>
                  </a:lnTo>
                  <a:close/>
                </a:path>
                <a:path w="391159" h="392429">
                  <a:moveTo>
                    <a:pt x="336098" y="59892"/>
                  </a:moveTo>
                  <a:lnTo>
                    <a:pt x="323948" y="59892"/>
                  </a:lnTo>
                  <a:lnTo>
                    <a:pt x="331242" y="67202"/>
                  </a:lnTo>
                  <a:lnTo>
                    <a:pt x="331243" y="324834"/>
                  </a:lnTo>
                  <a:lnTo>
                    <a:pt x="323948" y="332148"/>
                  </a:lnTo>
                  <a:lnTo>
                    <a:pt x="336096" y="332148"/>
                  </a:lnTo>
                  <a:lnTo>
                    <a:pt x="339961" y="326404"/>
                  </a:lnTo>
                  <a:lnTo>
                    <a:pt x="342103" y="315813"/>
                  </a:lnTo>
                  <a:lnTo>
                    <a:pt x="342103" y="310368"/>
                  </a:lnTo>
                  <a:lnTo>
                    <a:pt x="390966" y="310368"/>
                  </a:lnTo>
                  <a:lnTo>
                    <a:pt x="390966" y="299477"/>
                  </a:lnTo>
                  <a:lnTo>
                    <a:pt x="342103" y="299477"/>
                  </a:lnTo>
                  <a:lnTo>
                    <a:pt x="342103" y="266807"/>
                  </a:lnTo>
                  <a:lnTo>
                    <a:pt x="390966" y="266807"/>
                  </a:lnTo>
                  <a:lnTo>
                    <a:pt x="390966" y="255916"/>
                  </a:lnTo>
                  <a:lnTo>
                    <a:pt x="342103" y="255916"/>
                  </a:lnTo>
                  <a:lnTo>
                    <a:pt x="342103" y="223246"/>
                  </a:lnTo>
                  <a:lnTo>
                    <a:pt x="390966" y="223246"/>
                  </a:lnTo>
                  <a:lnTo>
                    <a:pt x="390966" y="212355"/>
                  </a:lnTo>
                  <a:lnTo>
                    <a:pt x="342103" y="212355"/>
                  </a:lnTo>
                  <a:lnTo>
                    <a:pt x="342103" y="179684"/>
                  </a:lnTo>
                  <a:lnTo>
                    <a:pt x="390966" y="179684"/>
                  </a:lnTo>
                  <a:lnTo>
                    <a:pt x="390966" y="168794"/>
                  </a:lnTo>
                  <a:lnTo>
                    <a:pt x="342103" y="168794"/>
                  </a:lnTo>
                  <a:lnTo>
                    <a:pt x="342103" y="136123"/>
                  </a:lnTo>
                  <a:lnTo>
                    <a:pt x="390966" y="136123"/>
                  </a:lnTo>
                  <a:lnTo>
                    <a:pt x="390965" y="125233"/>
                  </a:lnTo>
                  <a:lnTo>
                    <a:pt x="342103" y="125233"/>
                  </a:lnTo>
                  <a:lnTo>
                    <a:pt x="342103" y="92562"/>
                  </a:lnTo>
                  <a:lnTo>
                    <a:pt x="390965" y="92562"/>
                  </a:lnTo>
                  <a:lnTo>
                    <a:pt x="390965" y="81672"/>
                  </a:lnTo>
                  <a:lnTo>
                    <a:pt x="342103" y="81672"/>
                  </a:lnTo>
                  <a:lnTo>
                    <a:pt x="342103" y="76227"/>
                  </a:lnTo>
                  <a:lnTo>
                    <a:pt x="339960" y="65633"/>
                  </a:lnTo>
                  <a:lnTo>
                    <a:pt x="336098" y="59892"/>
                  </a:lnTo>
                  <a:close/>
                </a:path>
                <a:path w="391159" h="392429">
                  <a:moveTo>
                    <a:pt x="92313" y="0"/>
                  </a:moveTo>
                  <a:lnTo>
                    <a:pt x="81453" y="0"/>
                  </a:lnTo>
                  <a:lnTo>
                    <a:pt x="81453" y="49001"/>
                  </a:lnTo>
                  <a:lnTo>
                    <a:pt x="92313" y="49001"/>
                  </a:lnTo>
                  <a:lnTo>
                    <a:pt x="92313" y="0"/>
                  </a:lnTo>
                  <a:close/>
                </a:path>
                <a:path w="391159" h="392429">
                  <a:moveTo>
                    <a:pt x="135755" y="0"/>
                  </a:moveTo>
                  <a:lnTo>
                    <a:pt x="124894" y="0"/>
                  </a:lnTo>
                  <a:lnTo>
                    <a:pt x="124894" y="49001"/>
                  </a:lnTo>
                  <a:lnTo>
                    <a:pt x="135755" y="49001"/>
                  </a:lnTo>
                  <a:lnTo>
                    <a:pt x="135755" y="0"/>
                  </a:lnTo>
                  <a:close/>
                </a:path>
                <a:path w="391159" h="392429">
                  <a:moveTo>
                    <a:pt x="179196" y="0"/>
                  </a:moveTo>
                  <a:lnTo>
                    <a:pt x="168336" y="0"/>
                  </a:lnTo>
                  <a:lnTo>
                    <a:pt x="168336" y="49001"/>
                  </a:lnTo>
                  <a:lnTo>
                    <a:pt x="179196" y="49001"/>
                  </a:lnTo>
                  <a:lnTo>
                    <a:pt x="179196" y="0"/>
                  </a:lnTo>
                  <a:close/>
                </a:path>
                <a:path w="391159" h="392429">
                  <a:moveTo>
                    <a:pt x="222638" y="0"/>
                  </a:moveTo>
                  <a:lnTo>
                    <a:pt x="211778" y="0"/>
                  </a:lnTo>
                  <a:lnTo>
                    <a:pt x="211778" y="49001"/>
                  </a:lnTo>
                  <a:lnTo>
                    <a:pt x="222638" y="49001"/>
                  </a:lnTo>
                  <a:lnTo>
                    <a:pt x="222638" y="0"/>
                  </a:lnTo>
                  <a:close/>
                </a:path>
                <a:path w="391159" h="392429">
                  <a:moveTo>
                    <a:pt x="266080" y="0"/>
                  </a:moveTo>
                  <a:lnTo>
                    <a:pt x="255219" y="0"/>
                  </a:lnTo>
                  <a:lnTo>
                    <a:pt x="255219" y="49001"/>
                  </a:lnTo>
                  <a:lnTo>
                    <a:pt x="266080" y="49001"/>
                  </a:lnTo>
                  <a:lnTo>
                    <a:pt x="266080" y="0"/>
                  </a:lnTo>
                  <a:close/>
                </a:path>
                <a:path w="391159" h="392429">
                  <a:moveTo>
                    <a:pt x="309521" y="0"/>
                  </a:moveTo>
                  <a:lnTo>
                    <a:pt x="298661" y="0"/>
                  </a:lnTo>
                  <a:lnTo>
                    <a:pt x="298661" y="49001"/>
                  </a:lnTo>
                  <a:lnTo>
                    <a:pt x="309521" y="49001"/>
                  </a:lnTo>
                  <a:lnTo>
                    <a:pt x="309521" y="0"/>
                  </a:lnTo>
                  <a:close/>
                </a:path>
              </a:pathLst>
            </a:custGeom>
            <a:solidFill>
              <a:srgbClr val="000000"/>
            </a:solidFill>
          </p:spPr>
          <p:txBody>
            <a:bodyPr wrap="square" lIns="0" tIns="0" rIns="0" bIns="0" rtlCol="0"/>
            <a:lstStyle/>
            <a:p>
              <a:endParaRPr/>
            </a:p>
          </p:txBody>
        </p:sp>
        <p:pic>
          <p:nvPicPr>
            <p:cNvPr id="25" name="object 25"/>
            <p:cNvPicPr/>
            <p:nvPr/>
          </p:nvPicPr>
          <p:blipFill>
            <a:blip r:embed="rId4" cstate="print"/>
            <a:stretch>
              <a:fillRect/>
            </a:stretch>
          </p:blipFill>
          <p:spPr>
            <a:xfrm>
              <a:off x="9922743" y="4408884"/>
              <a:ext cx="184627" cy="184603"/>
            </a:xfrm>
            <a:prstGeom prst="rect">
              <a:avLst/>
            </a:prstGeom>
          </p:spPr>
        </p:pic>
        <p:sp>
          <p:nvSpPr>
            <p:cNvPr id="26" name="object 26"/>
            <p:cNvSpPr/>
            <p:nvPr/>
          </p:nvSpPr>
          <p:spPr>
            <a:xfrm>
              <a:off x="9819569" y="4305728"/>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27" name="object 27"/>
            <p:cNvPicPr/>
            <p:nvPr/>
          </p:nvPicPr>
          <p:blipFill>
            <a:blip r:embed="rId5" cstate="print"/>
            <a:stretch>
              <a:fillRect/>
            </a:stretch>
          </p:blipFill>
          <p:spPr>
            <a:xfrm>
              <a:off x="9386295" y="4908756"/>
              <a:ext cx="184627" cy="184603"/>
            </a:xfrm>
            <a:prstGeom prst="rect">
              <a:avLst/>
            </a:prstGeom>
          </p:spPr>
        </p:pic>
        <p:sp>
          <p:nvSpPr>
            <p:cNvPr id="28" name="object 28"/>
            <p:cNvSpPr/>
            <p:nvPr/>
          </p:nvSpPr>
          <p:spPr>
            <a:xfrm>
              <a:off x="9283121" y="4805600"/>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29" name="object 29"/>
            <p:cNvPicPr/>
            <p:nvPr/>
          </p:nvPicPr>
          <p:blipFill>
            <a:blip r:embed="rId3" cstate="print"/>
            <a:stretch>
              <a:fillRect/>
            </a:stretch>
          </p:blipFill>
          <p:spPr>
            <a:xfrm>
              <a:off x="8810223" y="4887420"/>
              <a:ext cx="184627" cy="184603"/>
            </a:xfrm>
            <a:prstGeom prst="rect">
              <a:avLst/>
            </a:prstGeom>
          </p:spPr>
        </p:pic>
        <p:sp>
          <p:nvSpPr>
            <p:cNvPr id="30" name="object 30"/>
            <p:cNvSpPr/>
            <p:nvPr/>
          </p:nvSpPr>
          <p:spPr>
            <a:xfrm>
              <a:off x="8707049" y="4784264"/>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65460" y="51000"/>
                  </a:lnTo>
                  <a:lnTo>
                    <a:pt x="56833" y="56818"/>
                  </a:lnTo>
                  <a:lnTo>
                    <a:pt x="51014" y="65444"/>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51014" y="325467"/>
                  </a:lnTo>
                  <a:lnTo>
                    <a:pt x="56834" y="334093"/>
                  </a:lnTo>
                  <a:lnTo>
                    <a:pt x="65460" y="339912"/>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7"/>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pic>
          <p:nvPicPr>
            <p:cNvPr id="31" name="object 31"/>
            <p:cNvPicPr/>
            <p:nvPr/>
          </p:nvPicPr>
          <p:blipFill>
            <a:blip r:embed="rId5" cstate="print"/>
            <a:stretch>
              <a:fillRect/>
            </a:stretch>
          </p:blipFill>
          <p:spPr>
            <a:xfrm>
              <a:off x="9939507" y="4908756"/>
              <a:ext cx="184627" cy="184603"/>
            </a:xfrm>
            <a:prstGeom prst="rect">
              <a:avLst/>
            </a:prstGeom>
          </p:spPr>
        </p:pic>
        <p:sp>
          <p:nvSpPr>
            <p:cNvPr id="32" name="object 32"/>
            <p:cNvSpPr/>
            <p:nvPr/>
          </p:nvSpPr>
          <p:spPr>
            <a:xfrm>
              <a:off x="9836333" y="4805600"/>
              <a:ext cx="391160" cy="391160"/>
            </a:xfrm>
            <a:custGeom>
              <a:avLst/>
              <a:gdLst/>
              <a:ahLst/>
              <a:cxnLst/>
              <a:rect l="l" t="t" r="r" b="b"/>
              <a:pathLst>
                <a:path w="391159" h="391160">
                  <a:moveTo>
                    <a:pt x="92313" y="342054"/>
                  </a:moveTo>
                  <a:lnTo>
                    <a:pt x="81453" y="342054"/>
                  </a:lnTo>
                  <a:lnTo>
                    <a:pt x="81453" y="390919"/>
                  </a:lnTo>
                  <a:lnTo>
                    <a:pt x="92313" y="390919"/>
                  </a:lnTo>
                  <a:lnTo>
                    <a:pt x="92313" y="342054"/>
                  </a:lnTo>
                  <a:close/>
                </a:path>
                <a:path w="391159" h="391160">
                  <a:moveTo>
                    <a:pt x="135755" y="342054"/>
                  </a:moveTo>
                  <a:lnTo>
                    <a:pt x="124895" y="342054"/>
                  </a:lnTo>
                  <a:lnTo>
                    <a:pt x="124895" y="390919"/>
                  </a:lnTo>
                  <a:lnTo>
                    <a:pt x="135755" y="390919"/>
                  </a:lnTo>
                  <a:lnTo>
                    <a:pt x="135755" y="342054"/>
                  </a:lnTo>
                  <a:close/>
                </a:path>
                <a:path w="391159" h="391160">
                  <a:moveTo>
                    <a:pt x="179197" y="342054"/>
                  </a:moveTo>
                  <a:lnTo>
                    <a:pt x="168336" y="342054"/>
                  </a:lnTo>
                  <a:lnTo>
                    <a:pt x="168336" y="390919"/>
                  </a:lnTo>
                  <a:lnTo>
                    <a:pt x="179197" y="390919"/>
                  </a:lnTo>
                  <a:lnTo>
                    <a:pt x="179197" y="342054"/>
                  </a:lnTo>
                  <a:close/>
                </a:path>
                <a:path w="391159" h="391160">
                  <a:moveTo>
                    <a:pt x="222638" y="342054"/>
                  </a:moveTo>
                  <a:lnTo>
                    <a:pt x="211778" y="342054"/>
                  </a:lnTo>
                  <a:lnTo>
                    <a:pt x="211778" y="390919"/>
                  </a:lnTo>
                  <a:lnTo>
                    <a:pt x="222638" y="390919"/>
                  </a:lnTo>
                  <a:lnTo>
                    <a:pt x="222638" y="342054"/>
                  </a:lnTo>
                  <a:close/>
                </a:path>
                <a:path w="391159" h="391160">
                  <a:moveTo>
                    <a:pt x="266080" y="342054"/>
                  </a:moveTo>
                  <a:lnTo>
                    <a:pt x="255220" y="342054"/>
                  </a:lnTo>
                  <a:lnTo>
                    <a:pt x="255220" y="390919"/>
                  </a:lnTo>
                  <a:lnTo>
                    <a:pt x="266080" y="390919"/>
                  </a:lnTo>
                  <a:lnTo>
                    <a:pt x="266080" y="342054"/>
                  </a:lnTo>
                  <a:close/>
                </a:path>
                <a:path w="391159" h="391160">
                  <a:moveTo>
                    <a:pt x="309522" y="342054"/>
                  </a:moveTo>
                  <a:lnTo>
                    <a:pt x="298661" y="342054"/>
                  </a:lnTo>
                  <a:lnTo>
                    <a:pt x="298661" y="390919"/>
                  </a:lnTo>
                  <a:lnTo>
                    <a:pt x="309522" y="390919"/>
                  </a:lnTo>
                  <a:lnTo>
                    <a:pt x="309522" y="342054"/>
                  </a:lnTo>
                  <a:close/>
                </a:path>
                <a:path w="391159" h="391160">
                  <a:moveTo>
                    <a:pt x="314952" y="48861"/>
                  </a:moveTo>
                  <a:lnTo>
                    <a:pt x="76022" y="48861"/>
                  </a:lnTo>
                  <a:lnTo>
                    <a:pt x="48871" y="76008"/>
                  </a:lnTo>
                  <a:lnTo>
                    <a:pt x="48871" y="81438"/>
                  </a:lnTo>
                  <a:lnTo>
                    <a:pt x="0" y="81438"/>
                  </a:lnTo>
                  <a:lnTo>
                    <a:pt x="0" y="92297"/>
                  </a:lnTo>
                  <a:lnTo>
                    <a:pt x="48871" y="92297"/>
                  </a:lnTo>
                  <a:lnTo>
                    <a:pt x="48871" y="124874"/>
                  </a:lnTo>
                  <a:lnTo>
                    <a:pt x="0" y="124874"/>
                  </a:lnTo>
                  <a:lnTo>
                    <a:pt x="0" y="135733"/>
                  </a:lnTo>
                  <a:lnTo>
                    <a:pt x="48871" y="135733"/>
                  </a:lnTo>
                  <a:lnTo>
                    <a:pt x="48871" y="168310"/>
                  </a:lnTo>
                  <a:lnTo>
                    <a:pt x="0" y="168310"/>
                  </a:lnTo>
                  <a:lnTo>
                    <a:pt x="0" y="179169"/>
                  </a:lnTo>
                  <a:lnTo>
                    <a:pt x="48872" y="179169"/>
                  </a:lnTo>
                  <a:lnTo>
                    <a:pt x="48872" y="211746"/>
                  </a:lnTo>
                  <a:lnTo>
                    <a:pt x="0" y="211746"/>
                  </a:lnTo>
                  <a:lnTo>
                    <a:pt x="0" y="222605"/>
                  </a:lnTo>
                  <a:lnTo>
                    <a:pt x="48872" y="222605"/>
                  </a:lnTo>
                  <a:lnTo>
                    <a:pt x="48872" y="255182"/>
                  </a:lnTo>
                  <a:lnTo>
                    <a:pt x="0" y="255182"/>
                  </a:lnTo>
                  <a:lnTo>
                    <a:pt x="0" y="266041"/>
                  </a:lnTo>
                  <a:lnTo>
                    <a:pt x="48872" y="266041"/>
                  </a:lnTo>
                  <a:lnTo>
                    <a:pt x="48872" y="298618"/>
                  </a:lnTo>
                  <a:lnTo>
                    <a:pt x="0" y="298618"/>
                  </a:lnTo>
                  <a:lnTo>
                    <a:pt x="0" y="309477"/>
                  </a:lnTo>
                  <a:lnTo>
                    <a:pt x="48872" y="309477"/>
                  </a:lnTo>
                  <a:lnTo>
                    <a:pt x="48872" y="314906"/>
                  </a:lnTo>
                  <a:lnTo>
                    <a:pt x="76023" y="342054"/>
                  </a:lnTo>
                  <a:lnTo>
                    <a:pt x="314952" y="342054"/>
                  </a:lnTo>
                  <a:lnTo>
                    <a:pt x="325515" y="339912"/>
                  </a:lnTo>
                  <a:lnTo>
                    <a:pt x="334141" y="334093"/>
                  </a:lnTo>
                  <a:lnTo>
                    <a:pt x="336096" y="331195"/>
                  </a:lnTo>
                  <a:lnTo>
                    <a:pt x="67027" y="331195"/>
                  </a:lnTo>
                  <a:lnTo>
                    <a:pt x="59732" y="323901"/>
                  </a:lnTo>
                  <a:lnTo>
                    <a:pt x="59732" y="67009"/>
                  </a:lnTo>
                  <a:lnTo>
                    <a:pt x="67026" y="59720"/>
                  </a:lnTo>
                  <a:lnTo>
                    <a:pt x="336098" y="59720"/>
                  </a:lnTo>
                  <a:lnTo>
                    <a:pt x="334141" y="56818"/>
                  </a:lnTo>
                  <a:lnTo>
                    <a:pt x="325514" y="51000"/>
                  </a:lnTo>
                  <a:lnTo>
                    <a:pt x="314952" y="48861"/>
                  </a:lnTo>
                  <a:close/>
                </a:path>
                <a:path w="391159" h="391160">
                  <a:moveTo>
                    <a:pt x="336098" y="59720"/>
                  </a:moveTo>
                  <a:lnTo>
                    <a:pt x="323948" y="59720"/>
                  </a:lnTo>
                  <a:lnTo>
                    <a:pt x="331242" y="67009"/>
                  </a:lnTo>
                  <a:lnTo>
                    <a:pt x="331243" y="323901"/>
                  </a:lnTo>
                  <a:lnTo>
                    <a:pt x="323948" y="331195"/>
                  </a:lnTo>
                  <a:lnTo>
                    <a:pt x="336096" y="331195"/>
                  </a:lnTo>
                  <a:lnTo>
                    <a:pt x="339961" y="325468"/>
                  </a:lnTo>
                  <a:lnTo>
                    <a:pt x="342103" y="314906"/>
                  </a:lnTo>
                  <a:lnTo>
                    <a:pt x="342103" y="309477"/>
                  </a:lnTo>
                  <a:lnTo>
                    <a:pt x="390966" y="309477"/>
                  </a:lnTo>
                  <a:lnTo>
                    <a:pt x="390966" y="298618"/>
                  </a:lnTo>
                  <a:lnTo>
                    <a:pt x="342103" y="298618"/>
                  </a:lnTo>
                  <a:lnTo>
                    <a:pt x="342103" y="266041"/>
                  </a:lnTo>
                  <a:lnTo>
                    <a:pt x="390966" y="266041"/>
                  </a:lnTo>
                  <a:lnTo>
                    <a:pt x="390966" y="255182"/>
                  </a:lnTo>
                  <a:lnTo>
                    <a:pt x="342103" y="255182"/>
                  </a:lnTo>
                  <a:lnTo>
                    <a:pt x="342103" y="222605"/>
                  </a:lnTo>
                  <a:lnTo>
                    <a:pt x="390966" y="222605"/>
                  </a:lnTo>
                  <a:lnTo>
                    <a:pt x="390966" y="211746"/>
                  </a:lnTo>
                  <a:lnTo>
                    <a:pt x="342103" y="211746"/>
                  </a:lnTo>
                  <a:lnTo>
                    <a:pt x="342103" y="179169"/>
                  </a:lnTo>
                  <a:lnTo>
                    <a:pt x="390966" y="179169"/>
                  </a:lnTo>
                  <a:lnTo>
                    <a:pt x="390966" y="168310"/>
                  </a:lnTo>
                  <a:lnTo>
                    <a:pt x="342103" y="168310"/>
                  </a:lnTo>
                  <a:lnTo>
                    <a:pt x="342103" y="135733"/>
                  </a:lnTo>
                  <a:lnTo>
                    <a:pt x="390966" y="135733"/>
                  </a:lnTo>
                  <a:lnTo>
                    <a:pt x="390965" y="124874"/>
                  </a:lnTo>
                  <a:lnTo>
                    <a:pt x="342103" y="124874"/>
                  </a:lnTo>
                  <a:lnTo>
                    <a:pt x="342103" y="92297"/>
                  </a:lnTo>
                  <a:lnTo>
                    <a:pt x="390965" y="92297"/>
                  </a:lnTo>
                  <a:lnTo>
                    <a:pt x="390965" y="81438"/>
                  </a:lnTo>
                  <a:lnTo>
                    <a:pt x="342103" y="81438"/>
                  </a:lnTo>
                  <a:lnTo>
                    <a:pt x="342103" y="76008"/>
                  </a:lnTo>
                  <a:lnTo>
                    <a:pt x="339960" y="65444"/>
                  </a:lnTo>
                  <a:lnTo>
                    <a:pt x="336098" y="59720"/>
                  </a:lnTo>
                  <a:close/>
                </a:path>
                <a:path w="391159" h="391160">
                  <a:moveTo>
                    <a:pt x="92313" y="0"/>
                  </a:moveTo>
                  <a:lnTo>
                    <a:pt x="81453" y="0"/>
                  </a:lnTo>
                  <a:lnTo>
                    <a:pt x="81453" y="48861"/>
                  </a:lnTo>
                  <a:lnTo>
                    <a:pt x="92313" y="48861"/>
                  </a:lnTo>
                  <a:lnTo>
                    <a:pt x="92313" y="0"/>
                  </a:lnTo>
                  <a:close/>
                </a:path>
                <a:path w="391159" h="391160">
                  <a:moveTo>
                    <a:pt x="135755" y="0"/>
                  </a:moveTo>
                  <a:lnTo>
                    <a:pt x="124894" y="0"/>
                  </a:lnTo>
                  <a:lnTo>
                    <a:pt x="124894" y="48861"/>
                  </a:lnTo>
                  <a:lnTo>
                    <a:pt x="135755" y="48861"/>
                  </a:lnTo>
                  <a:lnTo>
                    <a:pt x="135755" y="0"/>
                  </a:lnTo>
                  <a:close/>
                </a:path>
                <a:path w="391159" h="391160">
                  <a:moveTo>
                    <a:pt x="179196" y="0"/>
                  </a:moveTo>
                  <a:lnTo>
                    <a:pt x="168336" y="0"/>
                  </a:lnTo>
                  <a:lnTo>
                    <a:pt x="168336" y="48861"/>
                  </a:lnTo>
                  <a:lnTo>
                    <a:pt x="179196" y="48861"/>
                  </a:lnTo>
                  <a:lnTo>
                    <a:pt x="179196" y="0"/>
                  </a:lnTo>
                  <a:close/>
                </a:path>
                <a:path w="391159" h="391160">
                  <a:moveTo>
                    <a:pt x="222638" y="0"/>
                  </a:moveTo>
                  <a:lnTo>
                    <a:pt x="211778" y="0"/>
                  </a:lnTo>
                  <a:lnTo>
                    <a:pt x="211778" y="48861"/>
                  </a:lnTo>
                  <a:lnTo>
                    <a:pt x="222638" y="48861"/>
                  </a:lnTo>
                  <a:lnTo>
                    <a:pt x="222638" y="0"/>
                  </a:lnTo>
                  <a:close/>
                </a:path>
                <a:path w="391159" h="391160">
                  <a:moveTo>
                    <a:pt x="266080" y="0"/>
                  </a:moveTo>
                  <a:lnTo>
                    <a:pt x="255219" y="0"/>
                  </a:lnTo>
                  <a:lnTo>
                    <a:pt x="255219" y="48861"/>
                  </a:lnTo>
                  <a:lnTo>
                    <a:pt x="266080" y="48861"/>
                  </a:lnTo>
                  <a:lnTo>
                    <a:pt x="266080" y="0"/>
                  </a:lnTo>
                  <a:close/>
                </a:path>
                <a:path w="391159" h="391160">
                  <a:moveTo>
                    <a:pt x="309521" y="0"/>
                  </a:moveTo>
                  <a:lnTo>
                    <a:pt x="298661" y="0"/>
                  </a:lnTo>
                  <a:lnTo>
                    <a:pt x="298661" y="48861"/>
                  </a:lnTo>
                  <a:lnTo>
                    <a:pt x="309521" y="48861"/>
                  </a:lnTo>
                  <a:lnTo>
                    <a:pt x="309521" y="0"/>
                  </a:lnTo>
                  <a:close/>
                </a:path>
              </a:pathLst>
            </a:custGeom>
            <a:solidFill>
              <a:srgbClr val="000000"/>
            </a:solidFill>
          </p:spPr>
          <p:txBody>
            <a:bodyPr wrap="square" lIns="0" tIns="0" rIns="0" bIns="0" rtlCol="0"/>
            <a:lstStyle/>
            <a:p>
              <a:endParaRPr/>
            </a:p>
          </p:txBody>
        </p:sp>
        <p:sp>
          <p:nvSpPr>
            <p:cNvPr id="33" name="object 33"/>
            <p:cNvSpPr/>
            <p:nvPr/>
          </p:nvSpPr>
          <p:spPr>
            <a:xfrm>
              <a:off x="1738884" y="3049523"/>
              <a:ext cx="1016635" cy="1649095"/>
            </a:xfrm>
            <a:custGeom>
              <a:avLst/>
              <a:gdLst/>
              <a:ahLst/>
              <a:cxnLst/>
              <a:rect l="l" t="t" r="r" b="b"/>
              <a:pathLst>
                <a:path w="1016635" h="1649095">
                  <a:moveTo>
                    <a:pt x="1016508" y="1363218"/>
                  </a:moveTo>
                  <a:lnTo>
                    <a:pt x="730758" y="1077468"/>
                  </a:lnTo>
                  <a:lnTo>
                    <a:pt x="730758" y="1220343"/>
                  </a:lnTo>
                  <a:lnTo>
                    <a:pt x="0" y="1220343"/>
                  </a:lnTo>
                  <a:lnTo>
                    <a:pt x="0" y="1506093"/>
                  </a:lnTo>
                  <a:lnTo>
                    <a:pt x="730758" y="1506093"/>
                  </a:lnTo>
                  <a:lnTo>
                    <a:pt x="730758" y="1648968"/>
                  </a:lnTo>
                  <a:lnTo>
                    <a:pt x="1016508" y="1363218"/>
                  </a:lnTo>
                  <a:close/>
                </a:path>
                <a:path w="1016635" h="1649095">
                  <a:moveTo>
                    <a:pt x="1016508" y="284988"/>
                  </a:moveTo>
                  <a:lnTo>
                    <a:pt x="731520" y="0"/>
                  </a:lnTo>
                  <a:lnTo>
                    <a:pt x="731520" y="142494"/>
                  </a:lnTo>
                  <a:lnTo>
                    <a:pt x="0" y="142494"/>
                  </a:lnTo>
                  <a:lnTo>
                    <a:pt x="0" y="427482"/>
                  </a:lnTo>
                  <a:lnTo>
                    <a:pt x="731520" y="427482"/>
                  </a:lnTo>
                  <a:lnTo>
                    <a:pt x="731520" y="569976"/>
                  </a:lnTo>
                  <a:lnTo>
                    <a:pt x="1016508" y="284988"/>
                  </a:lnTo>
                  <a:close/>
                </a:path>
              </a:pathLst>
            </a:custGeom>
            <a:solidFill>
              <a:srgbClr val="D3CCFF"/>
            </a:solidFill>
          </p:spPr>
          <p:txBody>
            <a:bodyPr wrap="square" lIns="0" tIns="0" rIns="0" bIns="0" rtlCol="0"/>
            <a:lstStyle/>
            <a:p>
              <a:endParaRPr/>
            </a:p>
          </p:txBody>
        </p:sp>
        <p:sp>
          <p:nvSpPr>
            <p:cNvPr id="34" name="object 34"/>
            <p:cNvSpPr/>
            <p:nvPr/>
          </p:nvSpPr>
          <p:spPr>
            <a:xfrm>
              <a:off x="533400" y="2945892"/>
              <a:ext cx="1205865" cy="814069"/>
            </a:xfrm>
            <a:custGeom>
              <a:avLst/>
              <a:gdLst/>
              <a:ahLst/>
              <a:cxnLst/>
              <a:rect l="l" t="t" r="r" b="b"/>
              <a:pathLst>
                <a:path w="1205864" h="814070">
                  <a:moveTo>
                    <a:pt x="1069848" y="0"/>
                  </a:moveTo>
                  <a:lnTo>
                    <a:pt x="135636" y="0"/>
                  </a:lnTo>
                  <a:lnTo>
                    <a:pt x="92766" y="6912"/>
                  </a:lnTo>
                  <a:lnTo>
                    <a:pt x="55533" y="26164"/>
                  </a:lnTo>
                  <a:lnTo>
                    <a:pt x="26171" y="55522"/>
                  </a:lnTo>
                  <a:lnTo>
                    <a:pt x="6915" y="92756"/>
                  </a:lnTo>
                  <a:lnTo>
                    <a:pt x="0" y="135636"/>
                  </a:lnTo>
                  <a:lnTo>
                    <a:pt x="0" y="678180"/>
                  </a:lnTo>
                  <a:lnTo>
                    <a:pt x="6915" y="721059"/>
                  </a:lnTo>
                  <a:lnTo>
                    <a:pt x="26171" y="758293"/>
                  </a:lnTo>
                  <a:lnTo>
                    <a:pt x="55533" y="787651"/>
                  </a:lnTo>
                  <a:lnTo>
                    <a:pt x="92766" y="806903"/>
                  </a:lnTo>
                  <a:lnTo>
                    <a:pt x="135636" y="813816"/>
                  </a:lnTo>
                  <a:lnTo>
                    <a:pt x="1069848" y="813816"/>
                  </a:lnTo>
                  <a:lnTo>
                    <a:pt x="1112727" y="806903"/>
                  </a:lnTo>
                  <a:lnTo>
                    <a:pt x="1149961" y="787651"/>
                  </a:lnTo>
                  <a:lnTo>
                    <a:pt x="1179319" y="758293"/>
                  </a:lnTo>
                  <a:lnTo>
                    <a:pt x="1198571" y="721059"/>
                  </a:lnTo>
                  <a:lnTo>
                    <a:pt x="1205483" y="678180"/>
                  </a:lnTo>
                  <a:lnTo>
                    <a:pt x="1205483" y="135636"/>
                  </a:lnTo>
                  <a:lnTo>
                    <a:pt x="1198571" y="92756"/>
                  </a:lnTo>
                  <a:lnTo>
                    <a:pt x="1179319" y="55522"/>
                  </a:lnTo>
                  <a:lnTo>
                    <a:pt x="1149961" y="26164"/>
                  </a:lnTo>
                  <a:lnTo>
                    <a:pt x="1112727" y="6912"/>
                  </a:lnTo>
                  <a:lnTo>
                    <a:pt x="1069848" y="0"/>
                  </a:lnTo>
                  <a:close/>
                </a:path>
              </a:pathLst>
            </a:custGeom>
            <a:solidFill>
              <a:srgbClr val="7D00FF"/>
            </a:solidFill>
          </p:spPr>
          <p:txBody>
            <a:bodyPr wrap="square" lIns="0" tIns="0" rIns="0" bIns="0" rtlCol="0"/>
            <a:lstStyle/>
            <a:p>
              <a:endParaRPr/>
            </a:p>
          </p:txBody>
        </p:sp>
      </p:grpSp>
      <p:sp>
        <p:nvSpPr>
          <p:cNvPr id="35" name="object 35"/>
          <p:cNvSpPr txBox="1"/>
          <p:nvPr/>
        </p:nvSpPr>
        <p:spPr>
          <a:xfrm>
            <a:off x="661212" y="3092957"/>
            <a:ext cx="949960" cy="513080"/>
          </a:xfrm>
          <a:prstGeom prst="rect">
            <a:avLst/>
          </a:prstGeom>
        </p:spPr>
        <p:txBody>
          <a:bodyPr vert="horz" wrap="square" lIns="0" tIns="12065" rIns="0" bIns="0" rtlCol="0">
            <a:spAutoFit/>
          </a:bodyPr>
          <a:lstStyle/>
          <a:p>
            <a:pPr marL="220979" marR="5080" indent="-208915">
              <a:lnSpc>
                <a:spcPct val="100000"/>
              </a:lnSpc>
              <a:spcBef>
                <a:spcPts val="95"/>
              </a:spcBef>
            </a:pPr>
            <a:r>
              <a:rPr sz="1600" spc="-10" dirty="0">
                <a:solidFill>
                  <a:srgbClr val="FFFFFF"/>
                </a:solidFill>
                <a:latin typeface="Arial"/>
                <a:cs typeface="Arial"/>
              </a:rPr>
              <a:t>Streaming Insert</a:t>
            </a:r>
            <a:endParaRPr sz="1600">
              <a:latin typeface="Arial"/>
              <a:cs typeface="Arial"/>
            </a:endParaRPr>
          </a:p>
        </p:txBody>
      </p:sp>
      <p:sp>
        <p:nvSpPr>
          <p:cNvPr id="36" name="object 36"/>
          <p:cNvSpPr/>
          <p:nvPr/>
        </p:nvSpPr>
        <p:spPr>
          <a:xfrm>
            <a:off x="569976" y="4018788"/>
            <a:ext cx="1205865" cy="814069"/>
          </a:xfrm>
          <a:custGeom>
            <a:avLst/>
            <a:gdLst/>
            <a:ahLst/>
            <a:cxnLst/>
            <a:rect l="l" t="t" r="r" b="b"/>
            <a:pathLst>
              <a:path w="1205864" h="814070">
                <a:moveTo>
                  <a:pt x="1069848" y="0"/>
                </a:moveTo>
                <a:lnTo>
                  <a:pt x="135636" y="0"/>
                </a:lnTo>
                <a:lnTo>
                  <a:pt x="92766" y="6912"/>
                </a:lnTo>
                <a:lnTo>
                  <a:pt x="55533" y="26164"/>
                </a:lnTo>
                <a:lnTo>
                  <a:pt x="26171" y="55522"/>
                </a:lnTo>
                <a:lnTo>
                  <a:pt x="6915" y="92756"/>
                </a:lnTo>
                <a:lnTo>
                  <a:pt x="0" y="135636"/>
                </a:lnTo>
                <a:lnTo>
                  <a:pt x="0" y="678180"/>
                </a:lnTo>
                <a:lnTo>
                  <a:pt x="6915" y="721059"/>
                </a:lnTo>
                <a:lnTo>
                  <a:pt x="26171" y="758293"/>
                </a:lnTo>
                <a:lnTo>
                  <a:pt x="55533" y="787651"/>
                </a:lnTo>
                <a:lnTo>
                  <a:pt x="92766" y="806903"/>
                </a:lnTo>
                <a:lnTo>
                  <a:pt x="135636" y="813816"/>
                </a:lnTo>
                <a:lnTo>
                  <a:pt x="1069848" y="813816"/>
                </a:lnTo>
                <a:lnTo>
                  <a:pt x="1112727" y="806903"/>
                </a:lnTo>
                <a:lnTo>
                  <a:pt x="1149961" y="787651"/>
                </a:lnTo>
                <a:lnTo>
                  <a:pt x="1179319" y="758293"/>
                </a:lnTo>
                <a:lnTo>
                  <a:pt x="1198571" y="721059"/>
                </a:lnTo>
                <a:lnTo>
                  <a:pt x="1205484" y="678180"/>
                </a:lnTo>
                <a:lnTo>
                  <a:pt x="1205484" y="135636"/>
                </a:lnTo>
                <a:lnTo>
                  <a:pt x="1198571" y="92756"/>
                </a:lnTo>
                <a:lnTo>
                  <a:pt x="1179319" y="55522"/>
                </a:lnTo>
                <a:lnTo>
                  <a:pt x="1149961" y="26164"/>
                </a:lnTo>
                <a:lnTo>
                  <a:pt x="1112727" y="6912"/>
                </a:lnTo>
                <a:lnTo>
                  <a:pt x="1069848" y="0"/>
                </a:lnTo>
                <a:close/>
              </a:path>
            </a:pathLst>
          </a:custGeom>
          <a:solidFill>
            <a:srgbClr val="7D00FF"/>
          </a:solidFill>
        </p:spPr>
        <p:txBody>
          <a:bodyPr wrap="square" lIns="0" tIns="0" rIns="0" bIns="0" rtlCol="0"/>
          <a:lstStyle/>
          <a:p>
            <a:endParaRPr/>
          </a:p>
        </p:txBody>
      </p:sp>
      <p:sp>
        <p:nvSpPr>
          <p:cNvPr id="37" name="object 37"/>
          <p:cNvSpPr txBox="1"/>
          <p:nvPr/>
        </p:nvSpPr>
        <p:spPr>
          <a:xfrm>
            <a:off x="899871" y="4165219"/>
            <a:ext cx="545465" cy="513080"/>
          </a:xfrm>
          <a:prstGeom prst="rect">
            <a:avLst/>
          </a:prstGeom>
        </p:spPr>
        <p:txBody>
          <a:bodyPr vert="horz" wrap="square" lIns="0" tIns="12065" rIns="0" bIns="0" rtlCol="0">
            <a:spAutoFit/>
          </a:bodyPr>
          <a:lstStyle/>
          <a:p>
            <a:pPr marL="18415" marR="5080" indent="-6350">
              <a:lnSpc>
                <a:spcPct val="100000"/>
              </a:lnSpc>
              <a:spcBef>
                <a:spcPts val="95"/>
              </a:spcBef>
            </a:pPr>
            <a:r>
              <a:rPr sz="1600" spc="-10" dirty="0">
                <a:solidFill>
                  <a:srgbClr val="FFFFFF"/>
                </a:solidFill>
                <a:latin typeface="Arial"/>
                <a:cs typeface="Arial"/>
              </a:rPr>
              <a:t>Batch Insert</a:t>
            </a:r>
            <a:endParaRPr sz="1600">
              <a:latin typeface="Arial"/>
              <a:cs typeface="Arial"/>
            </a:endParaRPr>
          </a:p>
        </p:txBody>
      </p:sp>
      <p:sp>
        <p:nvSpPr>
          <p:cNvPr id="38" name="object 38"/>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4765040" cy="820788"/>
          </a:xfrm>
          <a:prstGeom prst="rect">
            <a:avLst/>
          </a:prstGeom>
        </p:spPr>
        <p:txBody>
          <a:bodyPr vert="horz" wrap="square" lIns="0" tIns="264210" rIns="0" bIns="0" rtlCol="0">
            <a:spAutoFit/>
          </a:bodyPr>
          <a:lstStyle/>
          <a:p>
            <a:pPr marL="212725">
              <a:lnSpc>
                <a:spcPct val="100000"/>
              </a:lnSpc>
              <a:spcBef>
                <a:spcPts val="100"/>
              </a:spcBef>
            </a:pPr>
            <a:r>
              <a:rPr spc="-10" dirty="0"/>
              <a:t>Dremel</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19</a:t>
            </a:r>
          </a:p>
        </p:txBody>
      </p:sp>
      <p:sp>
        <p:nvSpPr>
          <p:cNvPr id="3" name="object 3"/>
          <p:cNvSpPr txBox="1"/>
          <p:nvPr/>
        </p:nvSpPr>
        <p:spPr>
          <a:xfrm>
            <a:off x="451815" y="1238859"/>
            <a:ext cx="10665460" cy="4283075"/>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A000FF"/>
                </a:solidFill>
                <a:latin typeface="Arial"/>
                <a:cs typeface="Arial"/>
              </a:rPr>
              <a:t>The</a:t>
            </a:r>
            <a:r>
              <a:rPr sz="2000" b="1" spc="-30" dirty="0">
                <a:solidFill>
                  <a:srgbClr val="A000FF"/>
                </a:solidFill>
                <a:latin typeface="Arial"/>
                <a:cs typeface="Arial"/>
              </a:rPr>
              <a:t> </a:t>
            </a:r>
            <a:r>
              <a:rPr sz="2000" b="1" spc="-10" dirty="0">
                <a:solidFill>
                  <a:srgbClr val="A000FF"/>
                </a:solidFill>
                <a:latin typeface="Arial"/>
                <a:cs typeface="Arial"/>
              </a:rPr>
              <a:t>cloud-</a:t>
            </a:r>
            <a:r>
              <a:rPr sz="2000" b="1" dirty="0">
                <a:solidFill>
                  <a:srgbClr val="A000FF"/>
                </a:solidFill>
                <a:latin typeface="Arial"/>
                <a:cs typeface="Arial"/>
              </a:rPr>
              <a:t>powered</a:t>
            </a:r>
            <a:r>
              <a:rPr sz="2000" b="1" spc="-65" dirty="0">
                <a:solidFill>
                  <a:srgbClr val="A000FF"/>
                </a:solidFill>
                <a:latin typeface="Arial"/>
                <a:cs typeface="Arial"/>
              </a:rPr>
              <a:t> </a:t>
            </a:r>
            <a:r>
              <a:rPr sz="2000" b="1" dirty="0">
                <a:solidFill>
                  <a:srgbClr val="A000FF"/>
                </a:solidFill>
                <a:latin typeface="Arial"/>
                <a:cs typeface="Arial"/>
              </a:rPr>
              <a:t>massively</a:t>
            </a:r>
            <a:r>
              <a:rPr sz="2000" b="1" spc="-40" dirty="0">
                <a:solidFill>
                  <a:srgbClr val="A000FF"/>
                </a:solidFill>
                <a:latin typeface="Arial"/>
                <a:cs typeface="Arial"/>
              </a:rPr>
              <a:t> </a:t>
            </a:r>
            <a:r>
              <a:rPr sz="2000" b="1" dirty="0">
                <a:solidFill>
                  <a:srgbClr val="A000FF"/>
                </a:solidFill>
                <a:latin typeface="Arial"/>
                <a:cs typeface="Arial"/>
              </a:rPr>
              <a:t>parallel</a:t>
            </a:r>
            <a:r>
              <a:rPr sz="2000" b="1" spc="-60" dirty="0">
                <a:solidFill>
                  <a:srgbClr val="A000FF"/>
                </a:solidFill>
                <a:latin typeface="Arial"/>
                <a:cs typeface="Arial"/>
              </a:rPr>
              <a:t> </a:t>
            </a:r>
            <a:r>
              <a:rPr sz="2000" b="1" dirty="0">
                <a:solidFill>
                  <a:srgbClr val="A000FF"/>
                </a:solidFill>
                <a:latin typeface="Arial"/>
                <a:cs typeface="Arial"/>
              </a:rPr>
              <a:t>query</a:t>
            </a:r>
            <a:r>
              <a:rPr sz="2000" b="1" spc="-45" dirty="0">
                <a:solidFill>
                  <a:srgbClr val="A000FF"/>
                </a:solidFill>
                <a:latin typeface="Arial"/>
                <a:cs typeface="Arial"/>
              </a:rPr>
              <a:t> </a:t>
            </a:r>
            <a:r>
              <a:rPr sz="2000" b="1" spc="-10" dirty="0">
                <a:solidFill>
                  <a:srgbClr val="A000FF"/>
                </a:solidFill>
                <a:latin typeface="Arial"/>
                <a:cs typeface="Arial"/>
              </a:rPr>
              <a:t>service</a:t>
            </a:r>
            <a:endParaRPr sz="2000">
              <a:latin typeface="Arial"/>
              <a:cs typeface="Arial"/>
            </a:endParaRPr>
          </a:p>
          <a:p>
            <a:pPr marL="354965" indent="-342265">
              <a:lnSpc>
                <a:spcPct val="100000"/>
              </a:lnSpc>
              <a:spcBef>
                <a:spcPts val="1080"/>
              </a:spcBef>
              <a:buChar char="•"/>
              <a:tabLst>
                <a:tab pos="354965" algn="l"/>
              </a:tabLst>
            </a:pPr>
            <a:r>
              <a:rPr sz="2000" dirty="0">
                <a:latin typeface="Arial"/>
                <a:cs typeface="Arial"/>
              </a:rPr>
              <a:t>Dremel</a:t>
            </a:r>
            <a:r>
              <a:rPr sz="2000" spc="-55" dirty="0">
                <a:latin typeface="Arial"/>
                <a:cs typeface="Arial"/>
              </a:rPr>
              <a:t> </a:t>
            </a:r>
            <a:r>
              <a:rPr sz="2000" dirty="0">
                <a:latin typeface="Arial"/>
                <a:cs typeface="Arial"/>
              </a:rPr>
              <a:t>Can</a:t>
            </a:r>
            <a:r>
              <a:rPr sz="2000" spc="-40" dirty="0">
                <a:latin typeface="Arial"/>
                <a:cs typeface="Arial"/>
              </a:rPr>
              <a:t> </a:t>
            </a:r>
            <a:r>
              <a:rPr sz="2000" dirty="0">
                <a:latin typeface="Arial"/>
                <a:cs typeface="Arial"/>
              </a:rPr>
              <a:t>Scan</a:t>
            </a:r>
            <a:r>
              <a:rPr sz="2000" spc="-35" dirty="0">
                <a:latin typeface="Arial"/>
                <a:cs typeface="Arial"/>
              </a:rPr>
              <a:t> </a:t>
            </a:r>
            <a:r>
              <a:rPr sz="2000" dirty="0">
                <a:latin typeface="Arial"/>
                <a:cs typeface="Arial"/>
              </a:rPr>
              <a:t>35</a:t>
            </a:r>
            <a:r>
              <a:rPr sz="2000" spc="-25" dirty="0">
                <a:latin typeface="Arial"/>
                <a:cs typeface="Arial"/>
              </a:rPr>
              <a:t> </a:t>
            </a:r>
            <a:r>
              <a:rPr sz="2000" dirty="0">
                <a:latin typeface="Arial"/>
                <a:cs typeface="Arial"/>
              </a:rPr>
              <a:t>Billion</a:t>
            </a:r>
            <a:r>
              <a:rPr sz="2000" spc="-20" dirty="0">
                <a:latin typeface="Arial"/>
                <a:cs typeface="Arial"/>
              </a:rPr>
              <a:t> </a:t>
            </a:r>
            <a:r>
              <a:rPr sz="2000" dirty="0">
                <a:latin typeface="Arial"/>
                <a:cs typeface="Arial"/>
              </a:rPr>
              <a:t>Rows</a:t>
            </a:r>
            <a:r>
              <a:rPr sz="2000" spc="-35" dirty="0">
                <a:latin typeface="Arial"/>
                <a:cs typeface="Arial"/>
              </a:rPr>
              <a:t> </a:t>
            </a:r>
            <a:r>
              <a:rPr sz="2000" dirty="0">
                <a:latin typeface="Arial"/>
                <a:cs typeface="Arial"/>
              </a:rPr>
              <a:t>Without</a:t>
            </a:r>
            <a:r>
              <a:rPr sz="2000" spc="-55" dirty="0">
                <a:latin typeface="Arial"/>
                <a:cs typeface="Arial"/>
              </a:rPr>
              <a:t> </a:t>
            </a:r>
            <a:r>
              <a:rPr sz="2000" dirty="0">
                <a:latin typeface="Arial"/>
                <a:cs typeface="Arial"/>
              </a:rPr>
              <a:t>an</a:t>
            </a:r>
            <a:r>
              <a:rPr sz="2000" spc="-20" dirty="0">
                <a:latin typeface="Arial"/>
                <a:cs typeface="Arial"/>
              </a:rPr>
              <a:t> </a:t>
            </a:r>
            <a:r>
              <a:rPr sz="2000" dirty="0">
                <a:latin typeface="Arial"/>
                <a:cs typeface="Arial"/>
              </a:rPr>
              <a:t>Index</a:t>
            </a:r>
            <a:r>
              <a:rPr sz="2000" spc="-45" dirty="0">
                <a:latin typeface="Arial"/>
                <a:cs typeface="Arial"/>
              </a:rPr>
              <a:t> </a:t>
            </a:r>
            <a:r>
              <a:rPr sz="2000" dirty="0">
                <a:latin typeface="Arial"/>
                <a:cs typeface="Arial"/>
              </a:rPr>
              <a:t>in</a:t>
            </a:r>
            <a:r>
              <a:rPr sz="2000" spc="-65" dirty="0">
                <a:latin typeface="Arial"/>
                <a:cs typeface="Arial"/>
              </a:rPr>
              <a:t> </a:t>
            </a:r>
            <a:r>
              <a:rPr sz="2000" spc="-45" dirty="0">
                <a:latin typeface="Arial"/>
                <a:cs typeface="Arial"/>
              </a:rPr>
              <a:t>Tens </a:t>
            </a:r>
            <a:r>
              <a:rPr sz="2000" dirty="0">
                <a:latin typeface="Arial"/>
                <a:cs typeface="Arial"/>
              </a:rPr>
              <a:t>of</a:t>
            </a:r>
            <a:r>
              <a:rPr sz="2000" spc="-45" dirty="0">
                <a:latin typeface="Arial"/>
                <a:cs typeface="Arial"/>
              </a:rPr>
              <a:t> </a:t>
            </a:r>
            <a:r>
              <a:rPr sz="2000" spc="-10" dirty="0">
                <a:latin typeface="Arial"/>
                <a:cs typeface="Arial"/>
              </a:rPr>
              <a:t>Seconds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It</a:t>
            </a:r>
            <a:r>
              <a:rPr sz="2000" spc="-40" dirty="0">
                <a:latin typeface="Arial"/>
                <a:cs typeface="Arial"/>
              </a:rPr>
              <a:t> </a:t>
            </a:r>
            <a:r>
              <a:rPr sz="2000" dirty="0">
                <a:latin typeface="Arial"/>
                <a:cs typeface="Arial"/>
              </a:rPr>
              <a:t>can</a:t>
            </a:r>
            <a:r>
              <a:rPr sz="2000" spc="-20" dirty="0">
                <a:latin typeface="Arial"/>
                <a:cs typeface="Arial"/>
              </a:rPr>
              <a:t> </a:t>
            </a:r>
            <a:r>
              <a:rPr sz="2000" dirty="0">
                <a:latin typeface="Arial"/>
                <a:cs typeface="Arial"/>
              </a:rPr>
              <a:t>parallelize</a:t>
            </a:r>
            <a:r>
              <a:rPr sz="2000" spc="-25" dirty="0">
                <a:latin typeface="Arial"/>
                <a:cs typeface="Arial"/>
              </a:rPr>
              <a:t> </a:t>
            </a:r>
            <a:r>
              <a:rPr sz="2000" dirty="0">
                <a:latin typeface="Arial"/>
                <a:cs typeface="Arial"/>
              </a:rPr>
              <a:t>each</a:t>
            </a:r>
            <a:r>
              <a:rPr sz="2000" spc="-35" dirty="0">
                <a:latin typeface="Arial"/>
                <a:cs typeface="Arial"/>
              </a:rPr>
              <a:t> </a:t>
            </a:r>
            <a:r>
              <a:rPr sz="2000" dirty="0">
                <a:latin typeface="Arial"/>
                <a:cs typeface="Arial"/>
              </a:rPr>
              <a:t>query</a:t>
            </a:r>
            <a:r>
              <a:rPr sz="2000" spc="-30"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run</a:t>
            </a:r>
            <a:r>
              <a:rPr sz="2000" spc="-35" dirty="0">
                <a:latin typeface="Arial"/>
                <a:cs typeface="Arial"/>
              </a:rPr>
              <a:t> </a:t>
            </a:r>
            <a:r>
              <a:rPr sz="2000" dirty="0">
                <a:latin typeface="Arial"/>
                <a:cs typeface="Arial"/>
              </a:rPr>
              <a:t>it</a:t>
            </a:r>
            <a:r>
              <a:rPr sz="2000" spc="-20" dirty="0">
                <a:latin typeface="Arial"/>
                <a:cs typeface="Arial"/>
              </a:rPr>
              <a:t> </a:t>
            </a:r>
            <a:r>
              <a:rPr sz="2000" dirty="0">
                <a:latin typeface="Arial"/>
                <a:cs typeface="Arial"/>
              </a:rPr>
              <a:t>on</a:t>
            </a:r>
            <a:r>
              <a:rPr sz="2000" spc="-10" dirty="0">
                <a:latin typeface="Arial"/>
                <a:cs typeface="Arial"/>
              </a:rPr>
              <a:t> </a:t>
            </a:r>
            <a:r>
              <a:rPr sz="2000" dirty="0">
                <a:latin typeface="Arial"/>
                <a:cs typeface="Arial"/>
              </a:rPr>
              <a:t>tens</a:t>
            </a:r>
            <a:r>
              <a:rPr sz="2000" spc="-30" dirty="0">
                <a:latin typeface="Arial"/>
                <a:cs typeface="Arial"/>
              </a:rPr>
              <a:t> </a:t>
            </a:r>
            <a:r>
              <a:rPr sz="2000" dirty="0">
                <a:latin typeface="Arial"/>
                <a:cs typeface="Arial"/>
              </a:rPr>
              <a:t>of</a:t>
            </a:r>
            <a:r>
              <a:rPr sz="2000" spc="-25" dirty="0">
                <a:latin typeface="Arial"/>
                <a:cs typeface="Arial"/>
              </a:rPr>
              <a:t> </a:t>
            </a:r>
            <a:r>
              <a:rPr sz="2000" dirty="0">
                <a:latin typeface="Arial"/>
                <a:cs typeface="Arial"/>
              </a:rPr>
              <a:t>thousands</a:t>
            </a:r>
            <a:r>
              <a:rPr sz="2000" spc="-45" dirty="0">
                <a:latin typeface="Arial"/>
                <a:cs typeface="Arial"/>
              </a:rPr>
              <a:t> </a:t>
            </a:r>
            <a:r>
              <a:rPr sz="2000" dirty="0">
                <a:latin typeface="Arial"/>
                <a:cs typeface="Arial"/>
              </a:rPr>
              <a:t>of</a:t>
            </a:r>
            <a:r>
              <a:rPr sz="2000" spc="-25" dirty="0">
                <a:latin typeface="Arial"/>
                <a:cs typeface="Arial"/>
              </a:rPr>
              <a:t> </a:t>
            </a:r>
            <a:r>
              <a:rPr sz="2000" dirty="0">
                <a:latin typeface="Arial"/>
                <a:cs typeface="Arial"/>
              </a:rPr>
              <a:t>servers</a:t>
            </a:r>
            <a:r>
              <a:rPr sz="2000" spc="-40" dirty="0">
                <a:latin typeface="Arial"/>
                <a:cs typeface="Arial"/>
              </a:rPr>
              <a:t> </a:t>
            </a:r>
            <a:r>
              <a:rPr sz="2000" spc="-10" dirty="0">
                <a:latin typeface="Arial"/>
                <a:cs typeface="Arial"/>
              </a:rPr>
              <a:t>simultaneously</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No</a:t>
            </a:r>
            <a:r>
              <a:rPr sz="2000" spc="-25" dirty="0">
                <a:latin typeface="Arial"/>
                <a:cs typeface="Arial"/>
              </a:rPr>
              <a:t> </a:t>
            </a:r>
            <a:r>
              <a:rPr sz="2000" dirty="0">
                <a:latin typeface="Arial"/>
                <a:cs typeface="Arial"/>
              </a:rPr>
              <a:t>index</a:t>
            </a:r>
            <a:r>
              <a:rPr sz="2000" spc="-15" dirty="0">
                <a:latin typeface="Arial"/>
                <a:cs typeface="Arial"/>
              </a:rPr>
              <a:t> </a:t>
            </a:r>
            <a:r>
              <a:rPr sz="2000" dirty="0">
                <a:latin typeface="Arial"/>
                <a:cs typeface="Arial"/>
              </a:rPr>
              <a:t>or</a:t>
            </a:r>
            <a:r>
              <a:rPr sz="2000" spc="-25" dirty="0">
                <a:latin typeface="Arial"/>
                <a:cs typeface="Arial"/>
              </a:rPr>
              <a:t> </a:t>
            </a:r>
            <a:r>
              <a:rPr sz="2000" dirty="0">
                <a:latin typeface="Arial"/>
                <a:cs typeface="Arial"/>
              </a:rPr>
              <a:t>any</a:t>
            </a:r>
            <a:r>
              <a:rPr sz="2000" spc="-20" dirty="0">
                <a:latin typeface="Arial"/>
                <a:cs typeface="Arial"/>
              </a:rPr>
              <a:t> </a:t>
            </a:r>
            <a:r>
              <a:rPr sz="2000" dirty="0">
                <a:latin typeface="Arial"/>
                <a:cs typeface="Arial"/>
              </a:rPr>
              <a:t>pre-aggregated</a:t>
            </a:r>
            <a:r>
              <a:rPr sz="2000" spc="-50" dirty="0">
                <a:latin typeface="Arial"/>
                <a:cs typeface="Arial"/>
              </a:rPr>
              <a:t> </a:t>
            </a:r>
            <a:r>
              <a:rPr sz="2000" dirty="0">
                <a:latin typeface="Arial"/>
                <a:cs typeface="Arial"/>
              </a:rPr>
              <a:t>values</a:t>
            </a:r>
            <a:r>
              <a:rPr sz="2000" spc="-25" dirty="0">
                <a:latin typeface="Arial"/>
                <a:cs typeface="Arial"/>
              </a:rPr>
              <a:t> </a:t>
            </a:r>
            <a:r>
              <a:rPr sz="2000" dirty="0">
                <a:latin typeface="Arial"/>
                <a:cs typeface="Arial"/>
              </a:rPr>
              <a:t>are</a:t>
            </a:r>
            <a:r>
              <a:rPr sz="2000" spc="-40" dirty="0">
                <a:latin typeface="Arial"/>
                <a:cs typeface="Arial"/>
              </a:rPr>
              <a:t> </a:t>
            </a:r>
            <a:r>
              <a:rPr sz="2000" dirty="0">
                <a:latin typeface="Arial"/>
                <a:cs typeface="Arial"/>
              </a:rPr>
              <a:t>prepared</a:t>
            </a:r>
            <a:r>
              <a:rPr sz="2000" spc="-50" dirty="0">
                <a:latin typeface="Arial"/>
                <a:cs typeface="Arial"/>
              </a:rPr>
              <a:t> </a:t>
            </a:r>
            <a:r>
              <a:rPr sz="2000" dirty="0">
                <a:latin typeface="Arial"/>
                <a:cs typeface="Arial"/>
              </a:rPr>
              <a:t>in</a:t>
            </a:r>
            <a:r>
              <a:rPr sz="2000" spc="-10" dirty="0">
                <a:latin typeface="Arial"/>
                <a:cs typeface="Arial"/>
              </a:rPr>
              <a:t> advance</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Columnar</a:t>
            </a:r>
            <a:r>
              <a:rPr sz="2000" spc="-25" dirty="0">
                <a:latin typeface="Arial"/>
                <a:cs typeface="Arial"/>
              </a:rPr>
              <a:t> </a:t>
            </a:r>
            <a:r>
              <a:rPr sz="2000" spc="-10" dirty="0">
                <a:latin typeface="Arial"/>
                <a:cs typeface="Arial"/>
              </a:rPr>
              <a:t>Storage</a:t>
            </a:r>
            <a:endParaRPr sz="2000">
              <a:latin typeface="Arial"/>
              <a:cs typeface="Arial"/>
            </a:endParaRPr>
          </a:p>
          <a:p>
            <a:pPr marL="870585" marR="521334" lvl="1" indent="-343535">
              <a:lnSpc>
                <a:spcPct val="110000"/>
              </a:lnSpc>
              <a:spcBef>
                <a:spcPts val="1000"/>
              </a:spcBef>
              <a:buChar char="–"/>
              <a:tabLst>
                <a:tab pos="870585" algn="l"/>
              </a:tabLst>
            </a:pPr>
            <a:r>
              <a:rPr sz="1800" dirty="0">
                <a:latin typeface="Arial"/>
                <a:cs typeface="Arial"/>
              </a:rPr>
              <a:t>Data</a:t>
            </a:r>
            <a:r>
              <a:rPr sz="1800" spc="-20" dirty="0">
                <a:latin typeface="Arial"/>
                <a:cs typeface="Arial"/>
              </a:rPr>
              <a:t> </a:t>
            </a:r>
            <a:r>
              <a:rPr sz="1800" dirty="0">
                <a:latin typeface="Arial"/>
                <a:cs typeface="Arial"/>
              </a:rPr>
              <a:t>is</a:t>
            </a:r>
            <a:r>
              <a:rPr sz="1800" spc="-15" dirty="0">
                <a:latin typeface="Arial"/>
                <a:cs typeface="Arial"/>
              </a:rPr>
              <a:t> </a:t>
            </a:r>
            <a:r>
              <a:rPr sz="1800" dirty="0">
                <a:latin typeface="Arial"/>
                <a:cs typeface="Arial"/>
              </a:rPr>
              <a:t>stored</a:t>
            </a:r>
            <a:r>
              <a:rPr sz="1800" spc="-5" dirty="0">
                <a:latin typeface="Arial"/>
                <a:cs typeface="Arial"/>
              </a:rPr>
              <a:t> </a:t>
            </a:r>
            <a:r>
              <a:rPr sz="1800" dirty="0">
                <a:latin typeface="Arial"/>
                <a:cs typeface="Arial"/>
              </a:rPr>
              <a:t>in</a:t>
            </a:r>
            <a:r>
              <a:rPr sz="1800" spc="-25" dirty="0">
                <a:latin typeface="Arial"/>
                <a:cs typeface="Arial"/>
              </a:rPr>
              <a:t> </a:t>
            </a:r>
            <a:r>
              <a:rPr sz="1800" dirty="0">
                <a:latin typeface="Arial"/>
                <a:cs typeface="Arial"/>
              </a:rPr>
              <a:t>a</a:t>
            </a:r>
            <a:r>
              <a:rPr sz="1800" spc="-15" dirty="0">
                <a:latin typeface="Arial"/>
                <a:cs typeface="Arial"/>
              </a:rPr>
              <a:t> </a:t>
            </a:r>
            <a:r>
              <a:rPr sz="1800" dirty="0">
                <a:latin typeface="Arial"/>
                <a:cs typeface="Arial"/>
              </a:rPr>
              <a:t>columnar</a:t>
            </a:r>
            <a:r>
              <a:rPr sz="1800" spc="-5" dirty="0">
                <a:latin typeface="Arial"/>
                <a:cs typeface="Arial"/>
              </a:rPr>
              <a:t> </a:t>
            </a:r>
            <a:r>
              <a:rPr sz="1800" dirty="0">
                <a:latin typeface="Arial"/>
                <a:cs typeface="Arial"/>
              </a:rPr>
              <a:t>storage</a:t>
            </a:r>
            <a:r>
              <a:rPr sz="1800" spc="-5" dirty="0">
                <a:latin typeface="Arial"/>
                <a:cs typeface="Arial"/>
              </a:rPr>
              <a:t> </a:t>
            </a:r>
            <a:r>
              <a:rPr sz="1800" dirty="0">
                <a:latin typeface="Arial"/>
                <a:cs typeface="Arial"/>
              </a:rPr>
              <a:t>fashion</a:t>
            </a:r>
            <a:r>
              <a:rPr sz="1800" spc="-10" dirty="0">
                <a:latin typeface="Arial"/>
                <a:cs typeface="Arial"/>
              </a:rPr>
              <a:t> </a:t>
            </a:r>
            <a:r>
              <a:rPr sz="1800" dirty="0">
                <a:latin typeface="Arial"/>
                <a:cs typeface="Arial"/>
              </a:rPr>
              <a:t>which</a:t>
            </a:r>
            <a:r>
              <a:rPr sz="1800" spc="-20" dirty="0">
                <a:latin typeface="Arial"/>
                <a:cs typeface="Arial"/>
              </a:rPr>
              <a:t> </a:t>
            </a:r>
            <a:r>
              <a:rPr sz="2000" dirty="0">
                <a:latin typeface="Arial"/>
                <a:cs typeface="Arial"/>
              </a:rPr>
              <a:t>makes</a:t>
            </a:r>
            <a:r>
              <a:rPr sz="2000" spc="-50" dirty="0">
                <a:latin typeface="Arial"/>
                <a:cs typeface="Arial"/>
              </a:rPr>
              <a:t> </a:t>
            </a:r>
            <a:r>
              <a:rPr sz="2000" dirty="0">
                <a:latin typeface="Arial"/>
                <a:cs typeface="Arial"/>
              </a:rPr>
              <a:t>possible</a:t>
            </a:r>
            <a:r>
              <a:rPr sz="2000" spc="-30" dirty="0">
                <a:latin typeface="Arial"/>
                <a:cs typeface="Arial"/>
              </a:rPr>
              <a:t> </a:t>
            </a:r>
            <a:r>
              <a:rPr sz="2000" dirty="0">
                <a:latin typeface="Arial"/>
                <a:cs typeface="Arial"/>
              </a:rPr>
              <a:t>to</a:t>
            </a:r>
            <a:r>
              <a:rPr sz="2000" spc="-40" dirty="0">
                <a:latin typeface="Arial"/>
                <a:cs typeface="Arial"/>
              </a:rPr>
              <a:t> </a:t>
            </a:r>
            <a:r>
              <a:rPr sz="2000" dirty="0">
                <a:latin typeface="Arial"/>
                <a:cs typeface="Arial"/>
              </a:rPr>
              <a:t>achieve</a:t>
            </a:r>
            <a:r>
              <a:rPr sz="2000" spc="-30" dirty="0">
                <a:latin typeface="Arial"/>
                <a:cs typeface="Arial"/>
              </a:rPr>
              <a:t> </a:t>
            </a:r>
            <a:r>
              <a:rPr sz="2000" dirty="0">
                <a:latin typeface="Arial"/>
                <a:cs typeface="Arial"/>
              </a:rPr>
              <a:t>very</a:t>
            </a:r>
            <a:r>
              <a:rPr sz="2000" spc="-35" dirty="0">
                <a:latin typeface="Arial"/>
                <a:cs typeface="Arial"/>
              </a:rPr>
              <a:t> </a:t>
            </a:r>
            <a:r>
              <a:rPr sz="2000" spc="-20" dirty="0">
                <a:latin typeface="Arial"/>
                <a:cs typeface="Arial"/>
              </a:rPr>
              <a:t>high </a:t>
            </a:r>
            <a:r>
              <a:rPr sz="2000" dirty="0">
                <a:latin typeface="Arial"/>
                <a:cs typeface="Arial"/>
              </a:rPr>
              <a:t>compression</a:t>
            </a:r>
            <a:r>
              <a:rPr sz="2000" spc="-55" dirty="0">
                <a:latin typeface="Arial"/>
                <a:cs typeface="Arial"/>
              </a:rPr>
              <a:t> </a:t>
            </a:r>
            <a:r>
              <a:rPr sz="2000" dirty="0">
                <a:latin typeface="Arial"/>
                <a:cs typeface="Arial"/>
              </a:rPr>
              <a:t>ratio</a:t>
            </a:r>
            <a:r>
              <a:rPr sz="2000" spc="-25" dirty="0">
                <a:latin typeface="Arial"/>
                <a:cs typeface="Arial"/>
              </a:rPr>
              <a:t> </a:t>
            </a:r>
            <a:r>
              <a:rPr sz="2000" dirty="0">
                <a:latin typeface="Arial"/>
                <a:cs typeface="Arial"/>
              </a:rPr>
              <a:t>and</a:t>
            </a:r>
            <a:r>
              <a:rPr sz="2000" spc="-15" dirty="0">
                <a:latin typeface="Arial"/>
                <a:cs typeface="Arial"/>
              </a:rPr>
              <a:t> </a:t>
            </a:r>
            <a:r>
              <a:rPr sz="2000" dirty="0">
                <a:latin typeface="Arial"/>
                <a:cs typeface="Arial"/>
              </a:rPr>
              <a:t>scan</a:t>
            </a:r>
            <a:r>
              <a:rPr sz="2000" spc="-25" dirty="0">
                <a:latin typeface="Arial"/>
                <a:cs typeface="Arial"/>
              </a:rPr>
              <a:t> </a:t>
            </a:r>
            <a:r>
              <a:rPr sz="2000" spc="-10" dirty="0">
                <a:latin typeface="Arial"/>
                <a:cs typeface="Arial"/>
              </a:rPr>
              <a:t>throughput</a:t>
            </a:r>
            <a:endParaRPr sz="2000">
              <a:latin typeface="Arial"/>
              <a:cs typeface="Arial"/>
            </a:endParaRPr>
          </a:p>
          <a:p>
            <a:pPr marL="354965" indent="-342265">
              <a:lnSpc>
                <a:spcPct val="100000"/>
              </a:lnSpc>
              <a:spcBef>
                <a:spcPts val="800"/>
              </a:spcBef>
              <a:buChar char="•"/>
              <a:tabLst>
                <a:tab pos="354965" algn="l"/>
              </a:tabLst>
            </a:pPr>
            <a:r>
              <a:rPr sz="2000" spc="-30" dirty="0">
                <a:latin typeface="Arial"/>
                <a:cs typeface="Arial"/>
              </a:rPr>
              <a:t>Tree</a:t>
            </a:r>
            <a:r>
              <a:rPr sz="2000" spc="-100" dirty="0">
                <a:latin typeface="Arial"/>
                <a:cs typeface="Arial"/>
              </a:rPr>
              <a:t> </a:t>
            </a:r>
            <a:r>
              <a:rPr sz="2000" spc="-10" dirty="0">
                <a:latin typeface="Arial"/>
                <a:cs typeface="Arial"/>
              </a:rPr>
              <a:t>Architecture</a:t>
            </a:r>
            <a:endParaRPr sz="2000">
              <a:latin typeface="Arial"/>
              <a:cs typeface="Arial"/>
            </a:endParaRPr>
          </a:p>
          <a:p>
            <a:pPr marL="870585" marR="5080" lvl="1" indent="-343535">
              <a:lnSpc>
                <a:spcPct val="110000"/>
              </a:lnSpc>
              <a:spcBef>
                <a:spcPts val="1000"/>
              </a:spcBef>
              <a:buChar char="–"/>
              <a:tabLst>
                <a:tab pos="870585" algn="l"/>
              </a:tabLst>
            </a:pPr>
            <a:r>
              <a:rPr sz="1800" dirty="0">
                <a:latin typeface="Arial"/>
                <a:cs typeface="Arial"/>
              </a:rPr>
              <a:t>Used</a:t>
            </a:r>
            <a:r>
              <a:rPr sz="1800" spc="-10" dirty="0">
                <a:latin typeface="Arial"/>
                <a:cs typeface="Arial"/>
              </a:rPr>
              <a:t> </a:t>
            </a:r>
            <a:r>
              <a:rPr sz="1800" dirty="0">
                <a:latin typeface="Arial"/>
                <a:cs typeface="Arial"/>
              </a:rPr>
              <a:t>for</a:t>
            </a:r>
            <a:r>
              <a:rPr sz="1800" spc="-25" dirty="0">
                <a:latin typeface="Arial"/>
                <a:cs typeface="Arial"/>
              </a:rPr>
              <a:t> </a:t>
            </a:r>
            <a:r>
              <a:rPr sz="1800" dirty="0">
                <a:latin typeface="Arial"/>
                <a:cs typeface="Arial"/>
              </a:rPr>
              <a:t>dispatching queries</a:t>
            </a:r>
            <a:r>
              <a:rPr sz="1800" spc="10" dirty="0">
                <a:latin typeface="Arial"/>
                <a:cs typeface="Arial"/>
              </a:rPr>
              <a:t> </a:t>
            </a:r>
            <a:r>
              <a:rPr sz="1800" dirty="0">
                <a:latin typeface="Arial"/>
                <a:cs typeface="Arial"/>
              </a:rPr>
              <a:t>and</a:t>
            </a:r>
            <a:r>
              <a:rPr sz="1800" spc="-25" dirty="0">
                <a:latin typeface="Arial"/>
                <a:cs typeface="Arial"/>
              </a:rPr>
              <a:t> </a:t>
            </a:r>
            <a:r>
              <a:rPr sz="1800" dirty="0">
                <a:latin typeface="Arial"/>
                <a:cs typeface="Arial"/>
              </a:rPr>
              <a:t>aggregating</a:t>
            </a:r>
            <a:r>
              <a:rPr sz="1800" spc="20" dirty="0">
                <a:latin typeface="Arial"/>
                <a:cs typeface="Arial"/>
              </a:rPr>
              <a:t> </a:t>
            </a:r>
            <a:r>
              <a:rPr sz="1800" dirty="0">
                <a:latin typeface="Arial"/>
                <a:cs typeface="Arial"/>
              </a:rPr>
              <a:t>results</a:t>
            </a:r>
            <a:r>
              <a:rPr sz="1800" spc="-75" dirty="0">
                <a:latin typeface="Arial"/>
                <a:cs typeface="Arial"/>
              </a:rPr>
              <a:t> </a:t>
            </a:r>
            <a:r>
              <a:rPr sz="2000" dirty="0">
                <a:latin typeface="Arial"/>
                <a:cs typeface="Arial"/>
              </a:rPr>
              <a:t>across</a:t>
            </a:r>
            <a:r>
              <a:rPr sz="2000" spc="-60" dirty="0">
                <a:latin typeface="Arial"/>
                <a:cs typeface="Arial"/>
              </a:rPr>
              <a:t> </a:t>
            </a:r>
            <a:r>
              <a:rPr sz="2000" dirty="0">
                <a:latin typeface="Arial"/>
                <a:cs typeface="Arial"/>
              </a:rPr>
              <a:t>thousands</a:t>
            </a:r>
            <a:r>
              <a:rPr sz="2000" spc="-50" dirty="0">
                <a:latin typeface="Arial"/>
                <a:cs typeface="Arial"/>
              </a:rPr>
              <a:t> </a:t>
            </a:r>
            <a:r>
              <a:rPr sz="2000" dirty="0">
                <a:latin typeface="Arial"/>
                <a:cs typeface="Arial"/>
              </a:rPr>
              <a:t>of</a:t>
            </a:r>
            <a:r>
              <a:rPr sz="2000" spc="-35" dirty="0">
                <a:latin typeface="Arial"/>
                <a:cs typeface="Arial"/>
              </a:rPr>
              <a:t> </a:t>
            </a:r>
            <a:r>
              <a:rPr sz="2000" dirty="0">
                <a:latin typeface="Arial"/>
                <a:cs typeface="Arial"/>
              </a:rPr>
              <a:t>machines</a:t>
            </a:r>
            <a:r>
              <a:rPr sz="2000" spc="-40" dirty="0">
                <a:latin typeface="Arial"/>
                <a:cs typeface="Arial"/>
              </a:rPr>
              <a:t> </a:t>
            </a:r>
            <a:r>
              <a:rPr sz="2000" dirty="0">
                <a:latin typeface="Arial"/>
                <a:cs typeface="Arial"/>
              </a:rPr>
              <a:t>in</a:t>
            </a:r>
            <a:r>
              <a:rPr sz="2000" spc="-15" dirty="0">
                <a:latin typeface="Arial"/>
                <a:cs typeface="Arial"/>
              </a:rPr>
              <a:t> </a:t>
            </a:r>
            <a:r>
              <a:rPr sz="2000" dirty="0">
                <a:latin typeface="Arial"/>
                <a:cs typeface="Arial"/>
              </a:rPr>
              <a:t>a</a:t>
            </a:r>
            <a:r>
              <a:rPr sz="2000" spc="-40" dirty="0">
                <a:latin typeface="Arial"/>
                <a:cs typeface="Arial"/>
              </a:rPr>
              <a:t> </a:t>
            </a:r>
            <a:r>
              <a:rPr sz="2000" spc="-25" dirty="0">
                <a:latin typeface="Arial"/>
                <a:cs typeface="Arial"/>
              </a:rPr>
              <a:t>few </a:t>
            </a:r>
            <a:r>
              <a:rPr sz="2000" spc="-10" dirty="0">
                <a:latin typeface="Arial"/>
                <a:cs typeface="Arial"/>
              </a:rPr>
              <a:t>seconds</a:t>
            </a:r>
            <a:endParaRPr sz="20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
            <a:ext cx="6644640" cy="820788"/>
          </a:xfrm>
          <a:prstGeom prst="rect">
            <a:avLst/>
          </a:prstGeom>
        </p:spPr>
        <p:txBody>
          <a:bodyPr vert="horz" wrap="square" lIns="0" tIns="264210" rIns="0" bIns="0" rtlCol="0">
            <a:spAutoFit/>
          </a:bodyPr>
          <a:lstStyle/>
          <a:p>
            <a:pPr marL="212725">
              <a:lnSpc>
                <a:spcPct val="100000"/>
              </a:lnSpc>
              <a:spcBef>
                <a:spcPts val="100"/>
              </a:spcBef>
            </a:pPr>
            <a:r>
              <a:rPr dirty="0"/>
              <a:t>Dremel</a:t>
            </a:r>
            <a:r>
              <a:rPr spc="10" dirty="0"/>
              <a:t> </a:t>
            </a:r>
            <a:r>
              <a:rPr spc="-10" dirty="0"/>
              <a:t>Architecture</a:t>
            </a:r>
          </a:p>
        </p:txBody>
      </p:sp>
      <p:sp>
        <p:nvSpPr>
          <p:cNvPr id="3" name="object 3"/>
          <p:cNvSpPr txBox="1"/>
          <p:nvPr/>
        </p:nvSpPr>
        <p:spPr>
          <a:xfrm>
            <a:off x="451815" y="1238859"/>
            <a:ext cx="6281420" cy="4778375"/>
          </a:xfrm>
          <a:prstGeom prst="rect">
            <a:avLst/>
          </a:prstGeom>
        </p:spPr>
        <p:txBody>
          <a:bodyPr vert="horz" wrap="square" lIns="0" tIns="149860" rIns="0" bIns="0" rtlCol="0">
            <a:spAutoFit/>
          </a:bodyPr>
          <a:lstStyle/>
          <a:p>
            <a:pPr marL="13335">
              <a:lnSpc>
                <a:spcPct val="100000"/>
              </a:lnSpc>
              <a:spcBef>
                <a:spcPts val="1180"/>
              </a:spcBef>
            </a:pPr>
            <a:r>
              <a:rPr sz="2000" b="1" spc="-10" dirty="0">
                <a:solidFill>
                  <a:srgbClr val="A000FF"/>
                </a:solidFill>
                <a:latin typeface="Arial"/>
                <a:cs typeface="Arial"/>
              </a:rPr>
              <a:t>Tree</a:t>
            </a:r>
            <a:r>
              <a:rPr sz="2000" b="1" spc="-110" dirty="0">
                <a:solidFill>
                  <a:srgbClr val="A000FF"/>
                </a:solidFill>
                <a:latin typeface="Arial"/>
                <a:cs typeface="Arial"/>
              </a:rPr>
              <a:t> </a:t>
            </a:r>
            <a:r>
              <a:rPr sz="2000" b="1" spc="-10" dirty="0">
                <a:solidFill>
                  <a:srgbClr val="A000FF"/>
                </a:solidFill>
                <a:latin typeface="Arial"/>
                <a:cs typeface="Arial"/>
              </a:rPr>
              <a:t>Structure</a:t>
            </a:r>
            <a:endParaRPr sz="2000">
              <a:latin typeface="Arial"/>
              <a:cs typeface="Arial"/>
            </a:endParaRPr>
          </a:p>
          <a:p>
            <a:pPr marL="354965" indent="-342265">
              <a:lnSpc>
                <a:spcPct val="100000"/>
              </a:lnSpc>
              <a:spcBef>
                <a:spcPts val="1080"/>
              </a:spcBef>
              <a:buChar char="•"/>
              <a:tabLst>
                <a:tab pos="354965" algn="l"/>
              </a:tabLst>
            </a:pPr>
            <a:r>
              <a:rPr sz="2000" dirty="0">
                <a:latin typeface="Arial"/>
                <a:cs typeface="Arial"/>
              </a:rPr>
              <a:t>Root</a:t>
            </a:r>
            <a:r>
              <a:rPr sz="2000" spc="-55" dirty="0">
                <a:latin typeface="Arial"/>
                <a:cs typeface="Arial"/>
              </a:rPr>
              <a:t> </a:t>
            </a:r>
            <a:r>
              <a:rPr sz="2000" spc="-10" dirty="0">
                <a:latin typeface="Arial"/>
                <a:cs typeface="Arial"/>
              </a:rPr>
              <a:t>server:</a:t>
            </a:r>
            <a:endParaRPr sz="2000">
              <a:latin typeface="Arial"/>
              <a:cs typeface="Arial"/>
            </a:endParaRPr>
          </a:p>
          <a:p>
            <a:pPr marL="870585" marR="5080" lvl="1" indent="-343535">
              <a:lnSpc>
                <a:spcPct val="110000"/>
              </a:lnSpc>
              <a:spcBef>
                <a:spcPts val="1030"/>
              </a:spcBef>
              <a:buChar char="–"/>
              <a:tabLst>
                <a:tab pos="870585" algn="l"/>
              </a:tabLst>
            </a:pPr>
            <a:r>
              <a:rPr sz="1800" dirty="0">
                <a:solidFill>
                  <a:srgbClr val="7D00FF"/>
                </a:solidFill>
                <a:latin typeface="Arial"/>
                <a:cs typeface="Arial"/>
              </a:rPr>
              <a:t>receives</a:t>
            </a:r>
            <a:r>
              <a:rPr sz="1800" spc="-25" dirty="0">
                <a:solidFill>
                  <a:srgbClr val="7D00FF"/>
                </a:solidFill>
                <a:latin typeface="Arial"/>
                <a:cs typeface="Arial"/>
              </a:rPr>
              <a:t> </a:t>
            </a:r>
            <a:r>
              <a:rPr sz="1800" dirty="0">
                <a:solidFill>
                  <a:srgbClr val="7D00FF"/>
                </a:solidFill>
                <a:latin typeface="Arial"/>
                <a:cs typeface="Arial"/>
              </a:rPr>
              <a:t>incoming</a:t>
            </a:r>
            <a:r>
              <a:rPr sz="1800" spc="-10" dirty="0">
                <a:solidFill>
                  <a:srgbClr val="7D00FF"/>
                </a:solidFill>
                <a:latin typeface="Arial"/>
                <a:cs typeface="Arial"/>
              </a:rPr>
              <a:t> </a:t>
            </a:r>
            <a:r>
              <a:rPr sz="1800" dirty="0">
                <a:solidFill>
                  <a:srgbClr val="7D00FF"/>
                </a:solidFill>
                <a:latin typeface="Arial"/>
                <a:cs typeface="Arial"/>
              </a:rPr>
              <a:t>queries</a:t>
            </a:r>
            <a:r>
              <a:rPr sz="1800" spc="-40" dirty="0">
                <a:solidFill>
                  <a:srgbClr val="7D00FF"/>
                </a:solidFill>
                <a:latin typeface="Arial"/>
                <a:cs typeface="Arial"/>
              </a:rPr>
              <a:t> </a:t>
            </a:r>
            <a:r>
              <a:rPr sz="1800" dirty="0">
                <a:latin typeface="Arial"/>
                <a:cs typeface="Arial"/>
              </a:rPr>
              <a:t>from</a:t>
            </a:r>
            <a:r>
              <a:rPr sz="1800" spc="-25" dirty="0">
                <a:latin typeface="Arial"/>
                <a:cs typeface="Arial"/>
              </a:rPr>
              <a:t> </a:t>
            </a:r>
            <a:r>
              <a:rPr sz="1800" dirty="0">
                <a:latin typeface="Arial"/>
                <a:cs typeface="Arial"/>
              </a:rPr>
              <a:t>clients</a:t>
            </a:r>
            <a:r>
              <a:rPr sz="1800" spc="-25" dirty="0">
                <a:latin typeface="Arial"/>
                <a:cs typeface="Arial"/>
              </a:rPr>
              <a:t> </a:t>
            </a:r>
            <a:r>
              <a:rPr sz="1800" dirty="0">
                <a:latin typeface="Arial"/>
                <a:cs typeface="Arial"/>
              </a:rPr>
              <a:t>and</a:t>
            </a:r>
            <a:r>
              <a:rPr sz="1800" spc="-20" dirty="0">
                <a:latin typeface="Arial"/>
                <a:cs typeface="Arial"/>
              </a:rPr>
              <a:t> </a:t>
            </a:r>
            <a:r>
              <a:rPr sz="1800" dirty="0">
                <a:latin typeface="Arial"/>
                <a:cs typeface="Arial"/>
              </a:rPr>
              <a:t>routes</a:t>
            </a:r>
            <a:r>
              <a:rPr sz="1800" spc="-25" dirty="0">
                <a:latin typeface="Arial"/>
                <a:cs typeface="Arial"/>
              </a:rPr>
              <a:t> the </a:t>
            </a:r>
            <a:r>
              <a:rPr sz="1800" dirty="0">
                <a:latin typeface="Arial"/>
                <a:cs typeface="Arial"/>
              </a:rPr>
              <a:t>queries</a:t>
            </a:r>
            <a:r>
              <a:rPr sz="1800" spc="-5" dirty="0">
                <a:latin typeface="Arial"/>
                <a:cs typeface="Arial"/>
              </a:rPr>
              <a:t> </a:t>
            </a:r>
            <a:r>
              <a:rPr sz="1800" dirty="0">
                <a:latin typeface="Arial"/>
                <a:cs typeface="Arial"/>
              </a:rPr>
              <a:t>to</a:t>
            </a:r>
            <a:r>
              <a:rPr sz="1800" spc="-15" dirty="0">
                <a:latin typeface="Arial"/>
                <a:cs typeface="Arial"/>
              </a:rPr>
              <a:t> </a:t>
            </a:r>
            <a:r>
              <a:rPr sz="1800" dirty="0">
                <a:latin typeface="Arial"/>
                <a:cs typeface="Arial"/>
              </a:rPr>
              <a:t>the</a:t>
            </a:r>
            <a:r>
              <a:rPr sz="1800" spc="-20" dirty="0">
                <a:latin typeface="Arial"/>
                <a:cs typeface="Arial"/>
              </a:rPr>
              <a:t> </a:t>
            </a:r>
            <a:r>
              <a:rPr sz="1800" dirty="0">
                <a:latin typeface="Arial"/>
                <a:cs typeface="Arial"/>
              </a:rPr>
              <a:t>next </a:t>
            </a:r>
            <a:r>
              <a:rPr sz="1800" spc="-10" dirty="0">
                <a:latin typeface="Arial"/>
                <a:cs typeface="Arial"/>
              </a:rPr>
              <a:t>level</a:t>
            </a:r>
            <a:endParaRPr sz="1800">
              <a:latin typeface="Arial"/>
              <a:cs typeface="Arial"/>
            </a:endParaRPr>
          </a:p>
          <a:p>
            <a:pPr marL="870585" lvl="1" indent="-342900">
              <a:lnSpc>
                <a:spcPct val="100000"/>
              </a:lnSpc>
              <a:spcBef>
                <a:spcPts val="815"/>
              </a:spcBef>
              <a:buChar char="–"/>
              <a:tabLst>
                <a:tab pos="870585" algn="l"/>
              </a:tabLst>
            </a:pPr>
            <a:r>
              <a:rPr sz="1800" dirty="0">
                <a:latin typeface="Arial"/>
                <a:cs typeface="Arial"/>
              </a:rPr>
              <a:t>responsible</a:t>
            </a:r>
            <a:r>
              <a:rPr sz="1800" spc="-20" dirty="0">
                <a:latin typeface="Arial"/>
                <a:cs typeface="Arial"/>
              </a:rPr>
              <a:t> </a:t>
            </a:r>
            <a:r>
              <a:rPr sz="1800" dirty="0">
                <a:latin typeface="Arial"/>
                <a:cs typeface="Arial"/>
              </a:rPr>
              <a:t>to</a:t>
            </a:r>
            <a:r>
              <a:rPr sz="1800" spc="-35" dirty="0">
                <a:latin typeface="Arial"/>
                <a:cs typeface="Arial"/>
              </a:rPr>
              <a:t> </a:t>
            </a:r>
            <a:r>
              <a:rPr sz="1800" dirty="0">
                <a:solidFill>
                  <a:srgbClr val="7D00FF"/>
                </a:solidFill>
                <a:latin typeface="Arial"/>
                <a:cs typeface="Arial"/>
              </a:rPr>
              <a:t>return</a:t>
            </a:r>
            <a:r>
              <a:rPr sz="1800" spc="-25" dirty="0">
                <a:solidFill>
                  <a:srgbClr val="7D00FF"/>
                </a:solidFill>
                <a:latin typeface="Arial"/>
                <a:cs typeface="Arial"/>
              </a:rPr>
              <a:t> </a:t>
            </a:r>
            <a:r>
              <a:rPr sz="1800" dirty="0">
                <a:solidFill>
                  <a:srgbClr val="7D00FF"/>
                </a:solidFill>
                <a:latin typeface="Arial"/>
                <a:cs typeface="Arial"/>
              </a:rPr>
              <a:t>query</a:t>
            </a:r>
            <a:r>
              <a:rPr sz="1800" spc="-15" dirty="0">
                <a:solidFill>
                  <a:srgbClr val="7D00FF"/>
                </a:solidFill>
                <a:latin typeface="Arial"/>
                <a:cs typeface="Arial"/>
              </a:rPr>
              <a:t> </a:t>
            </a:r>
            <a:r>
              <a:rPr sz="1800" dirty="0">
                <a:solidFill>
                  <a:srgbClr val="7D00FF"/>
                </a:solidFill>
                <a:latin typeface="Arial"/>
                <a:cs typeface="Arial"/>
              </a:rPr>
              <a:t>results</a:t>
            </a:r>
            <a:r>
              <a:rPr sz="1800" spc="-20" dirty="0">
                <a:solidFill>
                  <a:srgbClr val="7D00FF"/>
                </a:solidFill>
                <a:latin typeface="Arial"/>
                <a:cs typeface="Arial"/>
              </a:rPr>
              <a:t> </a:t>
            </a:r>
            <a:r>
              <a:rPr sz="1800" dirty="0">
                <a:latin typeface="Arial"/>
                <a:cs typeface="Arial"/>
              </a:rPr>
              <a:t>to</a:t>
            </a:r>
            <a:r>
              <a:rPr sz="1800" spc="-25" dirty="0">
                <a:latin typeface="Arial"/>
                <a:cs typeface="Arial"/>
              </a:rPr>
              <a:t> </a:t>
            </a:r>
            <a:r>
              <a:rPr sz="1800" dirty="0">
                <a:latin typeface="Arial"/>
                <a:cs typeface="Arial"/>
              </a:rPr>
              <a:t>the</a:t>
            </a:r>
            <a:r>
              <a:rPr sz="1800" spc="-30" dirty="0">
                <a:latin typeface="Arial"/>
                <a:cs typeface="Arial"/>
              </a:rPr>
              <a:t> </a:t>
            </a:r>
            <a:r>
              <a:rPr sz="1800" spc="-10" dirty="0">
                <a:latin typeface="Arial"/>
                <a:cs typeface="Arial"/>
              </a:rPr>
              <a:t>client</a:t>
            </a:r>
            <a:endParaRPr sz="1800">
              <a:latin typeface="Arial"/>
              <a:cs typeface="Arial"/>
            </a:endParaRPr>
          </a:p>
          <a:p>
            <a:pPr marL="354965" indent="-342265">
              <a:lnSpc>
                <a:spcPct val="100000"/>
              </a:lnSpc>
              <a:spcBef>
                <a:spcPts val="770"/>
              </a:spcBef>
              <a:buChar char="•"/>
              <a:tabLst>
                <a:tab pos="354965" algn="l"/>
              </a:tabLst>
            </a:pPr>
            <a:r>
              <a:rPr sz="2000" dirty="0">
                <a:latin typeface="Arial"/>
                <a:cs typeface="Arial"/>
              </a:rPr>
              <a:t>Leaf</a:t>
            </a:r>
            <a:r>
              <a:rPr sz="2000" spc="-20" dirty="0">
                <a:latin typeface="Arial"/>
                <a:cs typeface="Arial"/>
              </a:rPr>
              <a:t> </a:t>
            </a:r>
            <a:r>
              <a:rPr sz="2000" spc="-10" dirty="0">
                <a:latin typeface="Arial"/>
                <a:cs typeface="Arial"/>
              </a:rPr>
              <a:t>nodes:</a:t>
            </a:r>
            <a:endParaRPr sz="2000">
              <a:latin typeface="Arial"/>
              <a:cs typeface="Arial"/>
            </a:endParaRPr>
          </a:p>
          <a:p>
            <a:pPr marL="870585" marR="713105" lvl="1" indent="-343535">
              <a:lnSpc>
                <a:spcPct val="110000"/>
              </a:lnSpc>
              <a:spcBef>
                <a:spcPts val="1030"/>
              </a:spcBef>
              <a:buChar char="–"/>
              <a:tabLst>
                <a:tab pos="870585" algn="l"/>
              </a:tabLst>
            </a:pPr>
            <a:r>
              <a:rPr sz="1800" dirty="0">
                <a:latin typeface="Arial"/>
                <a:cs typeface="Arial"/>
              </a:rPr>
              <a:t>Performs</a:t>
            </a:r>
            <a:r>
              <a:rPr sz="1800" spc="-10" dirty="0">
                <a:latin typeface="Arial"/>
                <a:cs typeface="Arial"/>
              </a:rPr>
              <a:t> </a:t>
            </a:r>
            <a:r>
              <a:rPr sz="1800" dirty="0">
                <a:latin typeface="Arial"/>
                <a:cs typeface="Arial"/>
              </a:rPr>
              <a:t>heavy</a:t>
            </a:r>
            <a:r>
              <a:rPr sz="1800" spc="-5" dirty="0">
                <a:latin typeface="Arial"/>
                <a:cs typeface="Arial"/>
              </a:rPr>
              <a:t> </a:t>
            </a:r>
            <a:r>
              <a:rPr sz="1800" dirty="0">
                <a:latin typeface="Arial"/>
                <a:cs typeface="Arial"/>
              </a:rPr>
              <a:t>lifting</a:t>
            </a:r>
            <a:r>
              <a:rPr sz="1800" spc="-15" dirty="0">
                <a:latin typeface="Arial"/>
                <a:cs typeface="Arial"/>
              </a:rPr>
              <a:t> </a:t>
            </a:r>
            <a:r>
              <a:rPr sz="1800" dirty="0">
                <a:latin typeface="Arial"/>
                <a:cs typeface="Arial"/>
              </a:rPr>
              <a:t>of</a:t>
            </a:r>
            <a:r>
              <a:rPr sz="1800" spc="-35" dirty="0">
                <a:latin typeface="Arial"/>
                <a:cs typeface="Arial"/>
              </a:rPr>
              <a:t> </a:t>
            </a:r>
            <a:r>
              <a:rPr sz="1800" dirty="0">
                <a:solidFill>
                  <a:srgbClr val="7D00FF"/>
                </a:solidFill>
                <a:latin typeface="Arial"/>
                <a:cs typeface="Arial"/>
              </a:rPr>
              <a:t>reading</a:t>
            </a:r>
            <a:r>
              <a:rPr sz="1800" spc="5" dirty="0">
                <a:solidFill>
                  <a:srgbClr val="7D00FF"/>
                </a:solidFill>
                <a:latin typeface="Arial"/>
                <a:cs typeface="Arial"/>
              </a:rPr>
              <a:t> </a:t>
            </a:r>
            <a:r>
              <a:rPr sz="1800" dirty="0">
                <a:solidFill>
                  <a:srgbClr val="7D00FF"/>
                </a:solidFill>
                <a:latin typeface="Arial"/>
                <a:cs typeface="Arial"/>
              </a:rPr>
              <a:t>the</a:t>
            </a:r>
            <a:r>
              <a:rPr sz="1800" spc="-10" dirty="0">
                <a:solidFill>
                  <a:srgbClr val="7D00FF"/>
                </a:solidFill>
                <a:latin typeface="Arial"/>
                <a:cs typeface="Arial"/>
              </a:rPr>
              <a:t> </a:t>
            </a:r>
            <a:r>
              <a:rPr sz="1800" dirty="0">
                <a:solidFill>
                  <a:srgbClr val="7D00FF"/>
                </a:solidFill>
                <a:latin typeface="Arial"/>
                <a:cs typeface="Arial"/>
              </a:rPr>
              <a:t>data</a:t>
            </a:r>
            <a:r>
              <a:rPr sz="1800" spc="-15" dirty="0">
                <a:solidFill>
                  <a:srgbClr val="7D00FF"/>
                </a:solidFill>
                <a:latin typeface="Arial"/>
                <a:cs typeface="Arial"/>
              </a:rPr>
              <a:t> </a:t>
            </a:r>
            <a:r>
              <a:rPr sz="1800" spc="-20" dirty="0">
                <a:solidFill>
                  <a:srgbClr val="7D00FF"/>
                </a:solidFill>
                <a:latin typeface="Arial"/>
                <a:cs typeface="Arial"/>
              </a:rPr>
              <a:t>from </a:t>
            </a:r>
            <a:r>
              <a:rPr sz="1800" dirty="0">
                <a:solidFill>
                  <a:srgbClr val="7D00FF"/>
                </a:solidFill>
                <a:latin typeface="Arial"/>
                <a:cs typeface="Arial"/>
              </a:rPr>
              <a:t>Colossus</a:t>
            </a:r>
            <a:r>
              <a:rPr sz="1800" spc="-25" dirty="0">
                <a:solidFill>
                  <a:srgbClr val="7D00FF"/>
                </a:solidFill>
                <a:latin typeface="Arial"/>
                <a:cs typeface="Arial"/>
              </a:rPr>
              <a:t> </a:t>
            </a:r>
            <a:r>
              <a:rPr sz="1800" dirty="0">
                <a:latin typeface="Arial"/>
                <a:cs typeface="Arial"/>
              </a:rPr>
              <a:t>and</a:t>
            </a:r>
            <a:r>
              <a:rPr sz="1800" spc="-15" dirty="0">
                <a:latin typeface="Arial"/>
                <a:cs typeface="Arial"/>
              </a:rPr>
              <a:t> </a:t>
            </a:r>
            <a:r>
              <a:rPr sz="1800" dirty="0">
                <a:solidFill>
                  <a:srgbClr val="7D00FF"/>
                </a:solidFill>
                <a:latin typeface="Arial"/>
                <a:cs typeface="Arial"/>
              </a:rPr>
              <a:t>performing</a:t>
            </a:r>
            <a:r>
              <a:rPr sz="1800" spc="-15" dirty="0">
                <a:solidFill>
                  <a:srgbClr val="7D00FF"/>
                </a:solidFill>
                <a:latin typeface="Arial"/>
                <a:cs typeface="Arial"/>
              </a:rPr>
              <a:t> </a:t>
            </a:r>
            <a:r>
              <a:rPr sz="1800" dirty="0">
                <a:solidFill>
                  <a:srgbClr val="7D00FF"/>
                </a:solidFill>
                <a:latin typeface="Arial"/>
                <a:cs typeface="Arial"/>
              </a:rPr>
              <a:t>filters</a:t>
            </a:r>
            <a:r>
              <a:rPr sz="1800" spc="-25" dirty="0">
                <a:solidFill>
                  <a:srgbClr val="7D00FF"/>
                </a:solidFill>
                <a:latin typeface="Arial"/>
                <a:cs typeface="Arial"/>
              </a:rPr>
              <a:t> </a:t>
            </a:r>
            <a:r>
              <a:rPr sz="1800" dirty="0">
                <a:solidFill>
                  <a:srgbClr val="7D00FF"/>
                </a:solidFill>
                <a:latin typeface="Arial"/>
                <a:cs typeface="Arial"/>
              </a:rPr>
              <a:t>and</a:t>
            </a:r>
            <a:r>
              <a:rPr sz="1800" spc="-15" dirty="0">
                <a:solidFill>
                  <a:srgbClr val="7D00FF"/>
                </a:solidFill>
                <a:latin typeface="Arial"/>
                <a:cs typeface="Arial"/>
              </a:rPr>
              <a:t> </a:t>
            </a:r>
            <a:r>
              <a:rPr sz="1800" spc="-10" dirty="0">
                <a:solidFill>
                  <a:srgbClr val="7D00FF"/>
                </a:solidFill>
                <a:latin typeface="Arial"/>
                <a:cs typeface="Arial"/>
              </a:rPr>
              <a:t>partial aggregation</a:t>
            </a:r>
            <a:endParaRPr sz="1800">
              <a:latin typeface="Arial"/>
              <a:cs typeface="Arial"/>
            </a:endParaRPr>
          </a:p>
          <a:p>
            <a:pPr marL="355600" marR="76200" indent="-342900">
              <a:lnSpc>
                <a:spcPct val="100000"/>
              </a:lnSpc>
              <a:spcBef>
                <a:spcPts val="775"/>
              </a:spcBef>
              <a:buChar char="•"/>
              <a:tabLst>
                <a:tab pos="355600" algn="l"/>
              </a:tabLst>
            </a:pPr>
            <a:r>
              <a:rPr sz="2000" spc="-110" dirty="0">
                <a:latin typeface="Arial"/>
                <a:cs typeface="Arial"/>
              </a:rPr>
              <a:t>To</a:t>
            </a:r>
            <a:r>
              <a:rPr sz="2000" spc="-30" dirty="0">
                <a:latin typeface="Arial"/>
                <a:cs typeface="Arial"/>
              </a:rPr>
              <a:t> </a:t>
            </a:r>
            <a:r>
              <a:rPr sz="2000" dirty="0">
                <a:latin typeface="Arial"/>
                <a:cs typeface="Arial"/>
              </a:rPr>
              <a:t>parallelize</a:t>
            </a:r>
            <a:r>
              <a:rPr sz="2000" spc="-80" dirty="0">
                <a:latin typeface="Arial"/>
                <a:cs typeface="Arial"/>
              </a:rPr>
              <a:t> </a:t>
            </a:r>
            <a:r>
              <a:rPr sz="2000" dirty="0">
                <a:latin typeface="Arial"/>
                <a:cs typeface="Arial"/>
              </a:rPr>
              <a:t>the</a:t>
            </a:r>
            <a:r>
              <a:rPr sz="2000" spc="-60" dirty="0">
                <a:latin typeface="Arial"/>
                <a:cs typeface="Arial"/>
              </a:rPr>
              <a:t> </a:t>
            </a:r>
            <a:r>
              <a:rPr sz="2000" spc="-10" dirty="0">
                <a:latin typeface="Arial"/>
                <a:cs typeface="Arial"/>
              </a:rPr>
              <a:t>query,</a:t>
            </a:r>
            <a:r>
              <a:rPr sz="2000" spc="-75" dirty="0">
                <a:latin typeface="Arial"/>
                <a:cs typeface="Arial"/>
              </a:rPr>
              <a:t> </a:t>
            </a:r>
            <a:r>
              <a:rPr sz="2000" dirty="0">
                <a:latin typeface="Arial"/>
                <a:cs typeface="Arial"/>
              </a:rPr>
              <a:t>each</a:t>
            </a:r>
            <a:r>
              <a:rPr sz="2000" spc="-55" dirty="0">
                <a:latin typeface="Arial"/>
                <a:cs typeface="Arial"/>
              </a:rPr>
              <a:t> </a:t>
            </a:r>
            <a:r>
              <a:rPr sz="2000" dirty="0">
                <a:solidFill>
                  <a:srgbClr val="7D00FF"/>
                </a:solidFill>
                <a:latin typeface="Arial"/>
                <a:cs typeface="Arial"/>
              </a:rPr>
              <a:t>serving</a:t>
            </a:r>
            <a:r>
              <a:rPr sz="2000" spc="-50" dirty="0">
                <a:solidFill>
                  <a:srgbClr val="7D00FF"/>
                </a:solidFill>
                <a:latin typeface="Arial"/>
                <a:cs typeface="Arial"/>
              </a:rPr>
              <a:t> </a:t>
            </a:r>
            <a:r>
              <a:rPr sz="2000" dirty="0">
                <a:solidFill>
                  <a:srgbClr val="7D00FF"/>
                </a:solidFill>
                <a:latin typeface="Arial"/>
                <a:cs typeface="Arial"/>
              </a:rPr>
              <a:t>level</a:t>
            </a:r>
            <a:r>
              <a:rPr sz="2000" spc="-50" dirty="0">
                <a:solidFill>
                  <a:srgbClr val="7D00FF"/>
                </a:solidFill>
                <a:latin typeface="Arial"/>
                <a:cs typeface="Arial"/>
              </a:rPr>
              <a:t> </a:t>
            </a:r>
            <a:r>
              <a:rPr sz="2000" spc="-10" dirty="0">
                <a:latin typeface="Arial"/>
                <a:cs typeface="Arial"/>
              </a:rPr>
              <a:t>performs </a:t>
            </a:r>
            <a:r>
              <a:rPr sz="2000" dirty="0">
                <a:latin typeface="Arial"/>
                <a:cs typeface="Arial"/>
              </a:rPr>
              <a:t>(Root</a:t>
            </a:r>
            <a:r>
              <a:rPr sz="2000" spc="-45" dirty="0">
                <a:latin typeface="Arial"/>
                <a:cs typeface="Arial"/>
              </a:rPr>
              <a:t> </a:t>
            </a:r>
            <a:r>
              <a:rPr sz="2000" dirty="0">
                <a:latin typeface="Arial"/>
                <a:cs typeface="Arial"/>
              </a:rPr>
              <a:t>and</a:t>
            </a:r>
            <a:r>
              <a:rPr sz="2000" spc="-20" dirty="0">
                <a:latin typeface="Arial"/>
                <a:cs typeface="Arial"/>
              </a:rPr>
              <a:t> </a:t>
            </a:r>
            <a:r>
              <a:rPr sz="2000" dirty="0">
                <a:latin typeface="Arial"/>
                <a:cs typeface="Arial"/>
              </a:rPr>
              <a:t>Mixers)</a:t>
            </a:r>
            <a:r>
              <a:rPr sz="2000" spc="-25" dirty="0">
                <a:latin typeface="Arial"/>
                <a:cs typeface="Arial"/>
              </a:rPr>
              <a:t> </a:t>
            </a:r>
            <a:r>
              <a:rPr sz="2000" dirty="0">
                <a:solidFill>
                  <a:srgbClr val="7D00FF"/>
                </a:solidFill>
                <a:latin typeface="Arial"/>
                <a:cs typeface="Arial"/>
              </a:rPr>
              <a:t>query</a:t>
            </a:r>
            <a:r>
              <a:rPr sz="2000" spc="-35" dirty="0">
                <a:solidFill>
                  <a:srgbClr val="7D00FF"/>
                </a:solidFill>
                <a:latin typeface="Arial"/>
                <a:cs typeface="Arial"/>
              </a:rPr>
              <a:t> </a:t>
            </a:r>
            <a:r>
              <a:rPr sz="2000" dirty="0">
                <a:solidFill>
                  <a:srgbClr val="7D00FF"/>
                </a:solidFill>
                <a:latin typeface="Arial"/>
                <a:cs typeface="Arial"/>
              </a:rPr>
              <a:t>rewrite</a:t>
            </a:r>
            <a:r>
              <a:rPr sz="2000" spc="-30" dirty="0">
                <a:solidFill>
                  <a:srgbClr val="7D00FF"/>
                </a:solidFill>
                <a:latin typeface="Arial"/>
                <a:cs typeface="Arial"/>
              </a:rPr>
              <a:t> </a:t>
            </a:r>
            <a:r>
              <a:rPr sz="2000" dirty="0">
                <a:latin typeface="Arial"/>
                <a:cs typeface="Arial"/>
              </a:rPr>
              <a:t>and</a:t>
            </a:r>
            <a:r>
              <a:rPr sz="2000" spc="-20" dirty="0">
                <a:latin typeface="Arial"/>
                <a:cs typeface="Arial"/>
              </a:rPr>
              <a:t> </a:t>
            </a:r>
            <a:r>
              <a:rPr sz="2000" spc="-10" dirty="0">
                <a:latin typeface="Arial"/>
                <a:cs typeface="Arial"/>
              </a:rPr>
              <a:t>ultimately </a:t>
            </a:r>
            <a:r>
              <a:rPr sz="2000" dirty="0">
                <a:latin typeface="Arial"/>
                <a:cs typeface="Arial"/>
              </a:rPr>
              <a:t>modified</a:t>
            </a:r>
            <a:r>
              <a:rPr sz="2000" spc="-40" dirty="0">
                <a:latin typeface="Arial"/>
                <a:cs typeface="Arial"/>
              </a:rPr>
              <a:t> </a:t>
            </a:r>
            <a:r>
              <a:rPr sz="2000" dirty="0">
                <a:latin typeface="Arial"/>
                <a:cs typeface="Arial"/>
              </a:rPr>
              <a:t>and</a:t>
            </a:r>
            <a:r>
              <a:rPr sz="2000" spc="-30" dirty="0">
                <a:latin typeface="Arial"/>
                <a:cs typeface="Arial"/>
              </a:rPr>
              <a:t> </a:t>
            </a:r>
            <a:r>
              <a:rPr sz="2000" dirty="0">
                <a:latin typeface="Arial"/>
                <a:cs typeface="Arial"/>
              </a:rPr>
              <a:t>partitioned</a:t>
            </a:r>
            <a:r>
              <a:rPr sz="2000" spc="-40" dirty="0">
                <a:latin typeface="Arial"/>
                <a:cs typeface="Arial"/>
              </a:rPr>
              <a:t> </a:t>
            </a:r>
            <a:r>
              <a:rPr sz="2000" dirty="0">
                <a:latin typeface="Arial"/>
                <a:cs typeface="Arial"/>
              </a:rPr>
              <a:t>queries</a:t>
            </a:r>
            <a:r>
              <a:rPr sz="2000" spc="-40" dirty="0">
                <a:latin typeface="Arial"/>
                <a:cs typeface="Arial"/>
              </a:rPr>
              <a:t> </a:t>
            </a:r>
            <a:r>
              <a:rPr sz="2000" dirty="0">
                <a:latin typeface="Arial"/>
                <a:cs typeface="Arial"/>
              </a:rPr>
              <a:t>reach</a:t>
            </a:r>
            <a:r>
              <a:rPr sz="2000" spc="-55" dirty="0">
                <a:latin typeface="Arial"/>
                <a:cs typeface="Arial"/>
              </a:rPr>
              <a:t> </a:t>
            </a:r>
            <a:r>
              <a:rPr sz="2000" dirty="0">
                <a:latin typeface="Arial"/>
                <a:cs typeface="Arial"/>
              </a:rPr>
              <a:t>to</a:t>
            </a:r>
            <a:r>
              <a:rPr sz="2000" spc="-25" dirty="0">
                <a:latin typeface="Arial"/>
                <a:cs typeface="Arial"/>
              </a:rPr>
              <a:t> </a:t>
            </a:r>
            <a:r>
              <a:rPr sz="2000" dirty="0">
                <a:latin typeface="Arial"/>
                <a:cs typeface="Arial"/>
              </a:rPr>
              <a:t>the</a:t>
            </a:r>
            <a:r>
              <a:rPr sz="2000" spc="-40" dirty="0">
                <a:latin typeface="Arial"/>
                <a:cs typeface="Arial"/>
              </a:rPr>
              <a:t> </a:t>
            </a:r>
            <a:r>
              <a:rPr sz="2000" spc="-20" dirty="0">
                <a:latin typeface="Arial"/>
                <a:cs typeface="Arial"/>
              </a:rPr>
              <a:t>leaf </a:t>
            </a:r>
            <a:r>
              <a:rPr sz="2000" dirty="0">
                <a:latin typeface="Arial"/>
                <a:cs typeface="Arial"/>
              </a:rPr>
              <a:t>nodes</a:t>
            </a:r>
            <a:r>
              <a:rPr sz="2000" spc="-25" dirty="0">
                <a:latin typeface="Arial"/>
                <a:cs typeface="Arial"/>
              </a:rPr>
              <a:t> </a:t>
            </a:r>
            <a:r>
              <a:rPr sz="2000" dirty="0">
                <a:latin typeface="Arial"/>
                <a:cs typeface="Arial"/>
              </a:rPr>
              <a:t>for</a:t>
            </a:r>
            <a:r>
              <a:rPr sz="2000" spc="-20" dirty="0">
                <a:latin typeface="Arial"/>
                <a:cs typeface="Arial"/>
              </a:rPr>
              <a:t> </a:t>
            </a:r>
            <a:r>
              <a:rPr sz="2000" spc="-10" dirty="0">
                <a:latin typeface="Arial"/>
                <a:cs typeface="Arial"/>
              </a:rPr>
              <a:t>execution</a:t>
            </a:r>
            <a:endParaRPr sz="2000">
              <a:latin typeface="Arial"/>
              <a:cs typeface="Arial"/>
            </a:endParaRPr>
          </a:p>
        </p:txBody>
      </p:sp>
      <p:pic>
        <p:nvPicPr>
          <p:cNvPr id="4" name="object 4"/>
          <p:cNvPicPr/>
          <p:nvPr/>
        </p:nvPicPr>
        <p:blipFill>
          <a:blip r:embed="rId2" cstate="print"/>
          <a:stretch>
            <a:fillRect/>
          </a:stretch>
        </p:blipFill>
        <p:spPr>
          <a:xfrm>
            <a:off x="7237463" y="1792223"/>
            <a:ext cx="4581156" cy="3961648"/>
          </a:xfrm>
          <a:prstGeom prst="rect">
            <a:avLst/>
          </a:prstGeom>
        </p:spPr>
      </p:pic>
      <p:sp>
        <p:nvSpPr>
          <p:cNvPr id="5" name="object 5"/>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13816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20" dirty="0"/>
              <a:t> </a:t>
            </a:r>
            <a:r>
              <a:rPr spc="-10" dirty="0"/>
              <a:t>Architecture</a:t>
            </a:r>
          </a:p>
        </p:txBody>
      </p:sp>
      <p:sp>
        <p:nvSpPr>
          <p:cNvPr id="3" name="object 3"/>
          <p:cNvSpPr txBox="1"/>
          <p:nvPr/>
        </p:nvSpPr>
        <p:spPr>
          <a:xfrm>
            <a:off x="451815" y="1238859"/>
            <a:ext cx="6248400" cy="3348354"/>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A000FF"/>
                </a:solidFill>
                <a:latin typeface="Arial"/>
                <a:cs typeface="Arial"/>
              </a:rPr>
              <a:t>Build</a:t>
            </a:r>
            <a:r>
              <a:rPr sz="2000" b="1" spc="-40" dirty="0">
                <a:solidFill>
                  <a:srgbClr val="A000FF"/>
                </a:solidFill>
                <a:latin typeface="Arial"/>
                <a:cs typeface="Arial"/>
              </a:rPr>
              <a:t> </a:t>
            </a:r>
            <a:r>
              <a:rPr sz="2000" b="1" dirty="0">
                <a:solidFill>
                  <a:srgbClr val="A000FF"/>
                </a:solidFill>
                <a:latin typeface="Arial"/>
                <a:cs typeface="Arial"/>
              </a:rPr>
              <a:t>on</a:t>
            </a:r>
            <a:r>
              <a:rPr sz="2000" b="1" spc="-10" dirty="0">
                <a:solidFill>
                  <a:srgbClr val="A000FF"/>
                </a:solidFill>
                <a:latin typeface="Arial"/>
                <a:cs typeface="Arial"/>
              </a:rPr>
              <a:t> Dremel</a:t>
            </a:r>
            <a:endParaRPr sz="2000">
              <a:latin typeface="Arial"/>
              <a:cs typeface="Arial"/>
            </a:endParaRPr>
          </a:p>
          <a:p>
            <a:pPr marL="355600" marR="408305" indent="-342900">
              <a:lnSpc>
                <a:spcPct val="100000"/>
              </a:lnSpc>
              <a:spcBef>
                <a:spcPts val="1080"/>
              </a:spcBef>
              <a:buChar char="•"/>
              <a:tabLst>
                <a:tab pos="355600" algn="l"/>
              </a:tabLst>
            </a:pPr>
            <a:r>
              <a:rPr sz="2000" dirty="0">
                <a:latin typeface="Arial"/>
                <a:cs typeface="Arial"/>
              </a:rPr>
              <a:t>BigQuery</a:t>
            </a:r>
            <a:r>
              <a:rPr sz="2000" spc="-40" dirty="0">
                <a:latin typeface="Arial"/>
                <a:cs typeface="Arial"/>
              </a:rPr>
              <a:t> </a:t>
            </a:r>
            <a:r>
              <a:rPr sz="2000" dirty="0">
                <a:latin typeface="Arial"/>
                <a:cs typeface="Arial"/>
              </a:rPr>
              <a:t>client</a:t>
            </a:r>
            <a:r>
              <a:rPr sz="2000" spc="-40" dirty="0">
                <a:latin typeface="Arial"/>
                <a:cs typeface="Arial"/>
              </a:rPr>
              <a:t> </a:t>
            </a:r>
            <a:r>
              <a:rPr sz="2000" dirty="0">
                <a:latin typeface="Arial"/>
                <a:cs typeface="Arial"/>
              </a:rPr>
              <a:t>interact</a:t>
            </a:r>
            <a:r>
              <a:rPr sz="2000" spc="-50" dirty="0">
                <a:latin typeface="Arial"/>
                <a:cs typeface="Arial"/>
              </a:rPr>
              <a:t> </a:t>
            </a:r>
            <a:r>
              <a:rPr sz="2000" dirty="0">
                <a:latin typeface="Arial"/>
                <a:cs typeface="Arial"/>
              </a:rPr>
              <a:t>with</a:t>
            </a:r>
            <a:r>
              <a:rPr sz="2000" spc="-25" dirty="0">
                <a:latin typeface="Arial"/>
                <a:cs typeface="Arial"/>
              </a:rPr>
              <a:t> </a:t>
            </a:r>
            <a:r>
              <a:rPr sz="2000" dirty="0">
                <a:solidFill>
                  <a:srgbClr val="7D00FF"/>
                </a:solidFill>
                <a:latin typeface="Arial"/>
                <a:cs typeface="Arial"/>
              </a:rPr>
              <a:t>Dremel</a:t>
            </a:r>
            <a:r>
              <a:rPr sz="2000" spc="-35" dirty="0">
                <a:solidFill>
                  <a:srgbClr val="7D00FF"/>
                </a:solidFill>
                <a:latin typeface="Arial"/>
                <a:cs typeface="Arial"/>
              </a:rPr>
              <a:t> </a:t>
            </a:r>
            <a:r>
              <a:rPr sz="2000" dirty="0">
                <a:latin typeface="Arial"/>
                <a:cs typeface="Arial"/>
              </a:rPr>
              <a:t>engine</a:t>
            </a:r>
            <a:r>
              <a:rPr sz="2000" spc="-30" dirty="0">
                <a:latin typeface="Arial"/>
                <a:cs typeface="Arial"/>
              </a:rPr>
              <a:t> </a:t>
            </a:r>
            <a:r>
              <a:rPr sz="2000" dirty="0">
                <a:latin typeface="Arial"/>
                <a:cs typeface="Arial"/>
              </a:rPr>
              <a:t>via</a:t>
            </a:r>
            <a:r>
              <a:rPr sz="2000" spc="-15" dirty="0">
                <a:latin typeface="Arial"/>
                <a:cs typeface="Arial"/>
              </a:rPr>
              <a:t> </a:t>
            </a:r>
            <a:r>
              <a:rPr sz="2000" spc="-50" dirty="0">
                <a:latin typeface="Arial"/>
                <a:cs typeface="Arial"/>
              </a:rPr>
              <a:t>a </a:t>
            </a:r>
            <a:r>
              <a:rPr sz="2000" dirty="0">
                <a:latin typeface="Arial"/>
                <a:cs typeface="Arial"/>
              </a:rPr>
              <a:t>client</a:t>
            </a:r>
            <a:r>
              <a:rPr sz="2000" spc="-80" dirty="0">
                <a:latin typeface="Arial"/>
                <a:cs typeface="Arial"/>
              </a:rPr>
              <a:t> </a:t>
            </a:r>
            <a:r>
              <a:rPr sz="2000" spc="-10" dirty="0">
                <a:latin typeface="Arial"/>
                <a:cs typeface="Arial"/>
              </a:rPr>
              <a:t>interface</a:t>
            </a:r>
            <a:endParaRPr sz="2000">
              <a:latin typeface="Arial"/>
              <a:cs typeface="Arial"/>
            </a:endParaRPr>
          </a:p>
          <a:p>
            <a:pPr marL="355600" marR="520065" indent="-342900">
              <a:lnSpc>
                <a:spcPct val="100000"/>
              </a:lnSpc>
              <a:spcBef>
                <a:spcPts val="1200"/>
              </a:spcBef>
              <a:buChar char="•"/>
              <a:tabLst>
                <a:tab pos="355600" algn="l"/>
              </a:tabLst>
            </a:pPr>
            <a:r>
              <a:rPr sz="2000" dirty="0">
                <a:solidFill>
                  <a:srgbClr val="7D00FF"/>
                </a:solidFill>
                <a:latin typeface="Arial"/>
                <a:cs typeface="Arial"/>
              </a:rPr>
              <a:t>Borg</a:t>
            </a:r>
            <a:r>
              <a:rPr sz="2000" dirty="0">
                <a:latin typeface="Arial"/>
                <a:cs typeface="Arial"/>
              </a:rPr>
              <a:t>:</a:t>
            </a:r>
            <a:r>
              <a:rPr sz="2000" spc="-45" dirty="0">
                <a:latin typeface="Arial"/>
                <a:cs typeface="Arial"/>
              </a:rPr>
              <a:t> </a:t>
            </a:r>
            <a:r>
              <a:rPr sz="2000" dirty="0">
                <a:latin typeface="Arial"/>
                <a:cs typeface="Arial"/>
              </a:rPr>
              <a:t>Google’s</a:t>
            </a:r>
            <a:r>
              <a:rPr sz="2000" spc="-45" dirty="0">
                <a:latin typeface="Arial"/>
                <a:cs typeface="Arial"/>
              </a:rPr>
              <a:t> </a:t>
            </a:r>
            <a:r>
              <a:rPr sz="2000" spc="-10" dirty="0">
                <a:latin typeface="Arial"/>
                <a:cs typeface="Arial"/>
              </a:rPr>
              <a:t>large-</a:t>
            </a:r>
            <a:r>
              <a:rPr sz="2000" dirty="0">
                <a:latin typeface="Arial"/>
                <a:cs typeface="Arial"/>
              </a:rPr>
              <a:t>scale</a:t>
            </a:r>
            <a:r>
              <a:rPr sz="2000" spc="-55" dirty="0">
                <a:latin typeface="Arial"/>
                <a:cs typeface="Arial"/>
              </a:rPr>
              <a:t> </a:t>
            </a:r>
            <a:r>
              <a:rPr sz="2000" dirty="0">
                <a:solidFill>
                  <a:srgbClr val="7D00FF"/>
                </a:solidFill>
                <a:latin typeface="Arial"/>
                <a:cs typeface="Arial"/>
              </a:rPr>
              <a:t>cluster</a:t>
            </a:r>
            <a:r>
              <a:rPr sz="2000" spc="-45" dirty="0">
                <a:solidFill>
                  <a:srgbClr val="7D00FF"/>
                </a:solidFill>
                <a:latin typeface="Arial"/>
                <a:cs typeface="Arial"/>
              </a:rPr>
              <a:t> </a:t>
            </a:r>
            <a:r>
              <a:rPr sz="2000" spc="-10" dirty="0">
                <a:solidFill>
                  <a:srgbClr val="7D00FF"/>
                </a:solidFill>
                <a:latin typeface="Arial"/>
                <a:cs typeface="Arial"/>
              </a:rPr>
              <a:t>management </a:t>
            </a:r>
            <a:r>
              <a:rPr sz="2000" dirty="0">
                <a:solidFill>
                  <a:srgbClr val="7D00FF"/>
                </a:solidFill>
                <a:latin typeface="Arial"/>
                <a:cs typeface="Arial"/>
              </a:rPr>
              <a:t>system</a:t>
            </a:r>
            <a:r>
              <a:rPr sz="2000" spc="-35" dirty="0">
                <a:solidFill>
                  <a:srgbClr val="7D00FF"/>
                </a:solidFill>
                <a:latin typeface="Arial"/>
                <a:cs typeface="Arial"/>
              </a:rPr>
              <a:t> </a:t>
            </a:r>
            <a:r>
              <a:rPr sz="2000" dirty="0">
                <a:latin typeface="Arial"/>
                <a:cs typeface="Arial"/>
              </a:rPr>
              <a:t>-</a:t>
            </a:r>
            <a:r>
              <a:rPr sz="2000" spc="-25" dirty="0">
                <a:latin typeface="Arial"/>
                <a:cs typeface="Arial"/>
              </a:rPr>
              <a:t> </a:t>
            </a:r>
            <a:r>
              <a:rPr sz="2000" dirty="0">
                <a:latin typeface="Arial"/>
                <a:cs typeface="Arial"/>
              </a:rPr>
              <a:t>allocates</a:t>
            </a:r>
            <a:r>
              <a:rPr sz="2000" spc="-35" dirty="0">
                <a:latin typeface="Arial"/>
                <a:cs typeface="Arial"/>
              </a:rPr>
              <a:t> </a:t>
            </a:r>
            <a:r>
              <a:rPr sz="2000" dirty="0">
                <a:latin typeface="Arial"/>
                <a:cs typeface="Arial"/>
              </a:rPr>
              <a:t>the</a:t>
            </a:r>
            <a:r>
              <a:rPr sz="2000" spc="-30" dirty="0">
                <a:latin typeface="Arial"/>
                <a:cs typeface="Arial"/>
              </a:rPr>
              <a:t> </a:t>
            </a:r>
            <a:r>
              <a:rPr sz="2000" dirty="0">
                <a:latin typeface="Arial"/>
                <a:cs typeface="Arial"/>
              </a:rPr>
              <a:t>compute</a:t>
            </a:r>
            <a:r>
              <a:rPr sz="2000" spc="-35" dirty="0">
                <a:latin typeface="Arial"/>
                <a:cs typeface="Arial"/>
              </a:rPr>
              <a:t> </a:t>
            </a:r>
            <a:r>
              <a:rPr sz="2000" dirty="0">
                <a:latin typeface="Arial"/>
                <a:cs typeface="Arial"/>
              </a:rPr>
              <a:t>capacity</a:t>
            </a:r>
            <a:r>
              <a:rPr sz="2000" spc="-55" dirty="0">
                <a:latin typeface="Arial"/>
                <a:cs typeface="Arial"/>
              </a:rPr>
              <a:t> </a:t>
            </a:r>
            <a:r>
              <a:rPr sz="2000" dirty="0">
                <a:latin typeface="Arial"/>
                <a:cs typeface="Arial"/>
              </a:rPr>
              <a:t>for</a:t>
            </a:r>
            <a:r>
              <a:rPr sz="2000" spc="-40" dirty="0">
                <a:latin typeface="Arial"/>
                <a:cs typeface="Arial"/>
              </a:rPr>
              <a:t> </a:t>
            </a:r>
            <a:r>
              <a:rPr sz="2000" spc="-25" dirty="0">
                <a:latin typeface="Arial"/>
                <a:cs typeface="Arial"/>
              </a:rPr>
              <a:t>the </a:t>
            </a:r>
            <a:r>
              <a:rPr sz="2000" dirty="0">
                <a:latin typeface="Arial"/>
                <a:cs typeface="Arial"/>
              </a:rPr>
              <a:t>Dremel</a:t>
            </a:r>
            <a:r>
              <a:rPr sz="2000" spc="-45" dirty="0">
                <a:latin typeface="Arial"/>
                <a:cs typeface="Arial"/>
              </a:rPr>
              <a:t> </a:t>
            </a:r>
            <a:r>
              <a:rPr sz="2000" spc="-20" dirty="0">
                <a:latin typeface="Arial"/>
                <a:cs typeface="Arial"/>
              </a:rPr>
              <a:t>jobs</a:t>
            </a:r>
            <a:endParaRPr sz="2000">
              <a:latin typeface="Arial"/>
              <a:cs typeface="Arial"/>
            </a:endParaRPr>
          </a:p>
          <a:p>
            <a:pPr marL="355600" marR="5080" indent="-342900">
              <a:lnSpc>
                <a:spcPct val="100000"/>
              </a:lnSpc>
              <a:spcBef>
                <a:spcPts val="1200"/>
              </a:spcBef>
              <a:buChar char="•"/>
              <a:tabLst>
                <a:tab pos="355600" algn="l"/>
              </a:tabLst>
            </a:pPr>
            <a:r>
              <a:rPr sz="2000" dirty="0">
                <a:latin typeface="Arial"/>
                <a:cs typeface="Arial"/>
              </a:rPr>
              <a:t>Dremel</a:t>
            </a:r>
            <a:r>
              <a:rPr sz="2000" spc="-55" dirty="0">
                <a:latin typeface="Arial"/>
                <a:cs typeface="Arial"/>
              </a:rPr>
              <a:t> </a:t>
            </a:r>
            <a:r>
              <a:rPr sz="2000" dirty="0">
                <a:latin typeface="Arial"/>
                <a:cs typeface="Arial"/>
              </a:rPr>
              <a:t>jobs</a:t>
            </a:r>
            <a:r>
              <a:rPr sz="2000" spc="-45" dirty="0">
                <a:latin typeface="Arial"/>
                <a:cs typeface="Arial"/>
              </a:rPr>
              <a:t> </a:t>
            </a:r>
            <a:r>
              <a:rPr sz="2000" dirty="0">
                <a:latin typeface="Arial"/>
                <a:cs typeface="Arial"/>
              </a:rPr>
              <a:t>read</a:t>
            </a:r>
            <a:r>
              <a:rPr sz="2000" spc="-40" dirty="0">
                <a:latin typeface="Arial"/>
                <a:cs typeface="Arial"/>
              </a:rPr>
              <a:t> </a:t>
            </a:r>
            <a:r>
              <a:rPr sz="2000" dirty="0">
                <a:latin typeface="Arial"/>
                <a:cs typeface="Arial"/>
              </a:rPr>
              <a:t>data</a:t>
            </a:r>
            <a:r>
              <a:rPr sz="2000" spc="-55" dirty="0">
                <a:latin typeface="Arial"/>
                <a:cs typeface="Arial"/>
              </a:rPr>
              <a:t> </a:t>
            </a:r>
            <a:r>
              <a:rPr sz="2000" dirty="0">
                <a:latin typeface="Arial"/>
                <a:cs typeface="Arial"/>
              </a:rPr>
              <a:t>from</a:t>
            </a:r>
            <a:r>
              <a:rPr sz="2000" spc="-45" dirty="0">
                <a:latin typeface="Arial"/>
                <a:cs typeface="Arial"/>
              </a:rPr>
              <a:t> </a:t>
            </a:r>
            <a:r>
              <a:rPr sz="2000" dirty="0">
                <a:latin typeface="Arial"/>
                <a:cs typeface="Arial"/>
              </a:rPr>
              <a:t>Google’s</a:t>
            </a:r>
            <a:r>
              <a:rPr sz="2000" spc="-35" dirty="0">
                <a:latin typeface="Arial"/>
                <a:cs typeface="Arial"/>
              </a:rPr>
              <a:t> </a:t>
            </a:r>
            <a:r>
              <a:rPr sz="2000" dirty="0">
                <a:solidFill>
                  <a:srgbClr val="7D00FF"/>
                </a:solidFill>
                <a:latin typeface="Arial"/>
                <a:cs typeface="Arial"/>
              </a:rPr>
              <a:t>Colossus</a:t>
            </a:r>
            <a:r>
              <a:rPr sz="2000" spc="-55" dirty="0">
                <a:solidFill>
                  <a:srgbClr val="7D00FF"/>
                </a:solidFill>
                <a:latin typeface="Arial"/>
                <a:cs typeface="Arial"/>
              </a:rPr>
              <a:t> </a:t>
            </a:r>
            <a:r>
              <a:rPr sz="2000" spc="-20" dirty="0">
                <a:latin typeface="Arial"/>
                <a:cs typeface="Arial"/>
              </a:rPr>
              <a:t>file </a:t>
            </a:r>
            <a:r>
              <a:rPr sz="2000" dirty="0">
                <a:latin typeface="Arial"/>
                <a:cs typeface="Arial"/>
              </a:rPr>
              <a:t>systems</a:t>
            </a:r>
            <a:r>
              <a:rPr sz="2000" spc="-40" dirty="0">
                <a:latin typeface="Arial"/>
                <a:cs typeface="Arial"/>
              </a:rPr>
              <a:t> </a:t>
            </a:r>
            <a:r>
              <a:rPr sz="2000" dirty="0">
                <a:latin typeface="Arial"/>
                <a:cs typeface="Arial"/>
              </a:rPr>
              <a:t>using</a:t>
            </a:r>
            <a:r>
              <a:rPr sz="2000" spc="-10" dirty="0">
                <a:latin typeface="Arial"/>
                <a:cs typeface="Arial"/>
              </a:rPr>
              <a:t> </a:t>
            </a:r>
            <a:r>
              <a:rPr sz="2000" dirty="0">
                <a:solidFill>
                  <a:srgbClr val="7D00FF"/>
                </a:solidFill>
                <a:latin typeface="Arial"/>
                <a:cs typeface="Arial"/>
              </a:rPr>
              <a:t>Jupiter</a:t>
            </a:r>
            <a:r>
              <a:rPr sz="2000" spc="-30" dirty="0">
                <a:solidFill>
                  <a:srgbClr val="7D00FF"/>
                </a:solidFill>
                <a:latin typeface="Arial"/>
                <a:cs typeface="Arial"/>
              </a:rPr>
              <a:t> </a:t>
            </a:r>
            <a:r>
              <a:rPr sz="2000" dirty="0">
                <a:solidFill>
                  <a:srgbClr val="7D00FF"/>
                </a:solidFill>
                <a:latin typeface="Arial"/>
                <a:cs typeface="Arial"/>
              </a:rPr>
              <a:t>network</a:t>
            </a:r>
            <a:r>
              <a:rPr sz="2000" dirty="0">
                <a:latin typeface="Arial"/>
                <a:cs typeface="Arial"/>
              </a:rPr>
              <a:t>,</a:t>
            </a:r>
            <a:r>
              <a:rPr sz="2000" spc="-45" dirty="0">
                <a:latin typeface="Arial"/>
                <a:cs typeface="Arial"/>
              </a:rPr>
              <a:t> </a:t>
            </a:r>
            <a:r>
              <a:rPr sz="2000" dirty="0">
                <a:latin typeface="Arial"/>
                <a:cs typeface="Arial"/>
              </a:rPr>
              <a:t>perform</a:t>
            </a:r>
            <a:r>
              <a:rPr sz="2000" spc="-45" dirty="0">
                <a:latin typeface="Arial"/>
                <a:cs typeface="Arial"/>
              </a:rPr>
              <a:t> </a:t>
            </a:r>
            <a:r>
              <a:rPr sz="2000" dirty="0">
                <a:latin typeface="Arial"/>
                <a:cs typeface="Arial"/>
              </a:rPr>
              <a:t>various</a:t>
            </a:r>
            <a:r>
              <a:rPr sz="2000" spc="-30" dirty="0">
                <a:latin typeface="Arial"/>
                <a:cs typeface="Arial"/>
              </a:rPr>
              <a:t> </a:t>
            </a:r>
            <a:r>
              <a:rPr sz="2000" spc="-25" dirty="0">
                <a:latin typeface="Arial"/>
                <a:cs typeface="Arial"/>
              </a:rPr>
              <a:t>SQL </a:t>
            </a:r>
            <a:r>
              <a:rPr sz="2000" dirty="0">
                <a:latin typeface="Arial"/>
                <a:cs typeface="Arial"/>
              </a:rPr>
              <a:t>operations</a:t>
            </a:r>
            <a:r>
              <a:rPr sz="2000" spc="-55" dirty="0">
                <a:latin typeface="Arial"/>
                <a:cs typeface="Arial"/>
              </a:rPr>
              <a:t> </a:t>
            </a:r>
            <a:r>
              <a:rPr sz="2000" dirty="0">
                <a:latin typeface="Arial"/>
                <a:cs typeface="Arial"/>
              </a:rPr>
              <a:t>and</a:t>
            </a:r>
            <a:r>
              <a:rPr sz="2000" spc="-20" dirty="0">
                <a:latin typeface="Arial"/>
                <a:cs typeface="Arial"/>
              </a:rPr>
              <a:t> </a:t>
            </a:r>
            <a:r>
              <a:rPr sz="2000" dirty="0">
                <a:latin typeface="Arial"/>
                <a:cs typeface="Arial"/>
              </a:rPr>
              <a:t>return</a:t>
            </a:r>
            <a:r>
              <a:rPr sz="2000" spc="-50" dirty="0">
                <a:latin typeface="Arial"/>
                <a:cs typeface="Arial"/>
              </a:rPr>
              <a:t> </a:t>
            </a:r>
            <a:r>
              <a:rPr sz="2000" dirty="0">
                <a:latin typeface="Arial"/>
                <a:cs typeface="Arial"/>
              </a:rPr>
              <a:t>results</a:t>
            </a:r>
            <a:r>
              <a:rPr sz="2000" spc="-35" dirty="0">
                <a:latin typeface="Arial"/>
                <a:cs typeface="Arial"/>
              </a:rPr>
              <a:t> </a:t>
            </a:r>
            <a:r>
              <a:rPr sz="2000" dirty="0">
                <a:latin typeface="Arial"/>
                <a:cs typeface="Arial"/>
              </a:rPr>
              <a:t>to</a:t>
            </a:r>
            <a:r>
              <a:rPr sz="2000" spc="-30" dirty="0">
                <a:latin typeface="Arial"/>
                <a:cs typeface="Arial"/>
              </a:rPr>
              <a:t> </a:t>
            </a:r>
            <a:r>
              <a:rPr sz="2000" dirty="0">
                <a:latin typeface="Arial"/>
                <a:cs typeface="Arial"/>
              </a:rPr>
              <a:t>the</a:t>
            </a:r>
            <a:r>
              <a:rPr sz="2000" spc="-25" dirty="0">
                <a:latin typeface="Arial"/>
                <a:cs typeface="Arial"/>
              </a:rPr>
              <a:t> </a:t>
            </a:r>
            <a:r>
              <a:rPr sz="2000" spc="-10" dirty="0">
                <a:latin typeface="Arial"/>
                <a:cs typeface="Arial"/>
              </a:rPr>
              <a:t>client</a:t>
            </a:r>
            <a:endParaRPr sz="2000">
              <a:latin typeface="Arial"/>
              <a:cs typeface="Arial"/>
            </a:endParaRPr>
          </a:p>
        </p:txBody>
      </p:sp>
      <p:pic>
        <p:nvPicPr>
          <p:cNvPr id="4" name="object 4"/>
          <p:cNvPicPr/>
          <p:nvPr/>
        </p:nvPicPr>
        <p:blipFill>
          <a:blip r:embed="rId2" cstate="print"/>
          <a:stretch>
            <a:fillRect/>
          </a:stretch>
        </p:blipFill>
        <p:spPr>
          <a:xfrm>
            <a:off x="7063740" y="1133855"/>
            <a:ext cx="4641345" cy="4973574"/>
          </a:xfrm>
          <a:prstGeom prst="rect">
            <a:avLst/>
          </a:prstGeom>
        </p:spPr>
      </p:pic>
      <p:sp>
        <p:nvSpPr>
          <p:cNvPr id="5" name="object 5"/>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31132BF-D931-469F-ADCA-BEEF633CA8E4}"/>
              </a:ext>
            </a:extLst>
          </p:cNvPr>
          <p:cNvSpPr>
            <a:spLocks noGrp="1"/>
          </p:cNvSpPr>
          <p:nvPr>
            <p:ph type="body" sz="quarter" idx="11"/>
          </p:nvPr>
        </p:nvSpPr>
        <p:spPr>
          <a:xfrm>
            <a:off x="373626" y="1356852"/>
            <a:ext cx="9497958" cy="5101485"/>
          </a:xfrm>
        </p:spPr>
        <p:txBody>
          <a:bodyPr/>
          <a:lstStyle/>
          <a:p>
            <a:pPr marL="342900" indent="-342900">
              <a:buFont typeface="Arial" panose="020B0604020202020204" pitchFamily="34" charset="0"/>
              <a:buChar char="•"/>
            </a:pPr>
            <a:r>
              <a:rPr lang="en-US" sz="1800" dirty="0"/>
              <a:t>Understand the fundamentals of data warehousing and its role in modern analytics.  </a:t>
            </a:r>
          </a:p>
          <a:p>
            <a:pPr marL="342900" indent="-342900">
              <a:buFont typeface="Arial" panose="020B0604020202020204" pitchFamily="34" charset="0"/>
              <a:buChar char="•"/>
            </a:pPr>
            <a:r>
              <a:rPr lang="en-US" sz="1800" dirty="0"/>
              <a:t> Learn the key features and capabilities of a serverless data warehouse.  </a:t>
            </a:r>
          </a:p>
          <a:p>
            <a:pPr marL="342900" indent="-342900">
              <a:buFont typeface="Arial" panose="020B0604020202020204" pitchFamily="34" charset="0"/>
              <a:buChar char="•"/>
            </a:pPr>
            <a:r>
              <a:rPr lang="en-US" sz="1800" dirty="0"/>
              <a:t> Explore architecture, pricing models, and access roles for efficient data governance.  </a:t>
            </a:r>
          </a:p>
          <a:p>
            <a:pPr marL="342900" indent="-342900">
              <a:buFont typeface="Arial" panose="020B0604020202020204" pitchFamily="34" charset="0"/>
              <a:buChar char="•"/>
            </a:pPr>
            <a:r>
              <a:rPr lang="en-US" sz="1800" dirty="0"/>
              <a:t> Understand how optimization techniques improve query performance and cost  efficiency.  </a:t>
            </a:r>
          </a:p>
          <a:p>
            <a:pPr marL="342900" indent="-342900">
              <a:buFont typeface="Arial" panose="020B0604020202020204" pitchFamily="34" charset="0"/>
              <a:buChar char="•"/>
            </a:pPr>
            <a:r>
              <a:rPr lang="en-US" sz="1800" dirty="0"/>
              <a:t> Learn how to create and use structured views for simplified and secure data access.  </a:t>
            </a:r>
          </a:p>
          <a:p>
            <a:pPr marL="342900" indent="-342900">
              <a:buFont typeface="Arial" panose="020B0604020202020204" pitchFamily="34" charset="0"/>
              <a:buChar char="•"/>
            </a:pPr>
            <a:r>
              <a:rPr lang="en-US" sz="1800" dirty="0"/>
              <a:t> Develop SQL querying skills to retrieve and analyze large datasets efficiently.  </a:t>
            </a:r>
          </a:p>
          <a:p>
            <a:pPr marL="342900" indent="-342900">
              <a:buFont typeface="Arial" panose="020B0604020202020204" pitchFamily="34" charset="0"/>
              <a:buChar char="•"/>
            </a:pPr>
            <a:r>
              <a:rPr lang="en-US" sz="1800" dirty="0"/>
              <a:t> Explore advanced analytics, including window functions, ML integration, and optimization.  </a:t>
            </a:r>
          </a:p>
          <a:p>
            <a:pPr marL="342900" indent="-342900">
              <a:buFont typeface="Arial" panose="020B0604020202020204" pitchFamily="34" charset="0"/>
              <a:buChar char="•"/>
            </a:pPr>
            <a:r>
              <a:rPr lang="en-US" sz="1800" dirty="0"/>
              <a:t> Understand cross cloud analytics and best practices for security and performance.  </a:t>
            </a:r>
          </a:p>
          <a:p>
            <a:pPr marL="342900" indent="-342900">
              <a:buFont typeface="Arial" panose="020B0604020202020204" pitchFamily="34" charset="0"/>
              <a:buChar char="•"/>
            </a:pPr>
            <a:r>
              <a:rPr lang="en-US" sz="1800" dirty="0"/>
              <a:t> Learn to use interactive notebooks for data exploration and analysis.</a:t>
            </a:r>
          </a:p>
        </p:txBody>
      </p:sp>
      <p:sp>
        <p:nvSpPr>
          <p:cNvPr id="5" name="Slide Number Placeholder 4">
            <a:extLst>
              <a:ext uri="{FF2B5EF4-FFF2-40B4-BE49-F238E27FC236}">
                <a16:creationId xmlns:a16="http://schemas.microsoft.com/office/drawing/2014/main" id="{62E11E7A-60F7-4B21-A54B-E9BA1D0CD2E6}"/>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a:t>
            </a:fld>
            <a:endParaRPr lang="en-US"/>
          </a:p>
        </p:txBody>
      </p:sp>
    </p:spTree>
    <p:extLst>
      <p:ext uri="{BB962C8B-B14F-4D97-AF65-F5344CB8AC3E}">
        <p14:creationId xmlns:p14="http://schemas.microsoft.com/office/powerpoint/2010/main" val="2766436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
            <a:ext cx="9408160" cy="898886"/>
          </a:xfrm>
          <a:prstGeom prst="rect">
            <a:avLst/>
          </a:prstGeom>
        </p:spPr>
        <p:txBody>
          <a:bodyPr vert="horz" wrap="square" lIns="0" tIns="341553" rIns="0" bIns="0" rtlCol="0">
            <a:spAutoFit/>
          </a:bodyPr>
          <a:lstStyle/>
          <a:p>
            <a:pPr marL="12700">
              <a:lnSpc>
                <a:spcPct val="100000"/>
              </a:lnSpc>
              <a:spcBef>
                <a:spcPts val="100"/>
              </a:spcBef>
            </a:pPr>
            <a:r>
              <a:rPr dirty="0"/>
              <a:t>BigQuery</a:t>
            </a:r>
            <a:r>
              <a:rPr spc="5" dirty="0"/>
              <a:t> </a:t>
            </a:r>
            <a:r>
              <a:rPr spc="-10" dirty="0"/>
              <a:t>Costing</a:t>
            </a:r>
          </a:p>
        </p:txBody>
      </p:sp>
      <p:sp>
        <p:nvSpPr>
          <p:cNvPr id="3" name="object 3"/>
          <p:cNvSpPr/>
          <p:nvPr/>
        </p:nvSpPr>
        <p:spPr>
          <a:xfrm>
            <a:off x="1749551" y="3197351"/>
            <a:ext cx="1196340" cy="673735"/>
          </a:xfrm>
          <a:custGeom>
            <a:avLst/>
            <a:gdLst/>
            <a:ahLst/>
            <a:cxnLst/>
            <a:rect l="l" t="t" r="r" b="b"/>
            <a:pathLst>
              <a:path w="1196339" h="673735">
                <a:moveTo>
                  <a:pt x="1084072" y="0"/>
                </a:moveTo>
                <a:lnTo>
                  <a:pt x="112268" y="0"/>
                </a:lnTo>
                <a:lnTo>
                  <a:pt x="68580" y="8826"/>
                </a:lnTo>
                <a:lnTo>
                  <a:pt x="32893" y="32893"/>
                </a:lnTo>
                <a:lnTo>
                  <a:pt x="8826" y="68580"/>
                </a:lnTo>
                <a:lnTo>
                  <a:pt x="0" y="112268"/>
                </a:lnTo>
                <a:lnTo>
                  <a:pt x="0" y="561340"/>
                </a:lnTo>
                <a:lnTo>
                  <a:pt x="8826" y="605028"/>
                </a:lnTo>
                <a:lnTo>
                  <a:pt x="32893" y="640715"/>
                </a:lnTo>
                <a:lnTo>
                  <a:pt x="68580" y="664781"/>
                </a:lnTo>
                <a:lnTo>
                  <a:pt x="112268" y="673608"/>
                </a:lnTo>
                <a:lnTo>
                  <a:pt x="1084072" y="673608"/>
                </a:lnTo>
                <a:lnTo>
                  <a:pt x="1127760" y="664781"/>
                </a:lnTo>
                <a:lnTo>
                  <a:pt x="1163447" y="640715"/>
                </a:lnTo>
                <a:lnTo>
                  <a:pt x="1187513" y="605028"/>
                </a:lnTo>
                <a:lnTo>
                  <a:pt x="1196340" y="561340"/>
                </a:lnTo>
                <a:lnTo>
                  <a:pt x="1196340" y="112268"/>
                </a:lnTo>
                <a:lnTo>
                  <a:pt x="1187513" y="68580"/>
                </a:lnTo>
                <a:lnTo>
                  <a:pt x="1163447" y="32893"/>
                </a:lnTo>
                <a:lnTo>
                  <a:pt x="1127760" y="8826"/>
                </a:lnTo>
                <a:lnTo>
                  <a:pt x="1084072" y="0"/>
                </a:lnTo>
                <a:close/>
              </a:path>
            </a:pathLst>
          </a:custGeom>
          <a:solidFill>
            <a:srgbClr val="7D00FF"/>
          </a:solidFill>
        </p:spPr>
        <p:txBody>
          <a:bodyPr wrap="square" lIns="0" tIns="0" rIns="0" bIns="0" rtlCol="0"/>
          <a:lstStyle/>
          <a:p>
            <a:endParaRPr/>
          </a:p>
        </p:txBody>
      </p:sp>
      <p:sp>
        <p:nvSpPr>
          <p:cNvPr id="4" name="object 4"/>
          <p:cNvSpPr txBox="1"/>
          <p:nvPr/>
        </p:nvSpPr>
        <p:spPr>
          <a:xfrm>
            <a:off x="1881632" y="3273933"/>
            <a:ext cx="936625" cy="513080"/>
          </a:xfrm>
          <a:prstGeom prst="rect">
            <a:avLst/>
          </a:prstGeom>
        </p:spPr>
        <p:txBody>
          <a:bodyPr vert="horz" wrap="square" lIns="0" tIns="12065" rIns="0" bIns="0" rtlCol="0">
            <a:spAutoFit/>
          </a:bodyPr>
          <a:lstStyle/>
          <a:p>
            <a:pPr marL="121920" marR="5080" indent="-109855">
              <a:lnSpc>
                <a:spcPct val="100000"/>
              </a:lnSpc>
              <a:spcBef>
                <a:spcPts val="95"/>
              </a:spcBef>
            </a:pPr>
            <a:r>
              <a:rPr sz="1600" b="1" spc="-10" dirty="0">
                <a:solidFill>
                  <a:srgbClr val="FFFFFF"/>
                </a:solidFill>
                <a:latin typeface="Arial"/>
                <a:cs typeface="Arial"/>
              </a:rPr>
              <a:t>BigQuery Pricing</a:t>
            </a:r>
            <a:endParaRPr sz="1600">
              <a:latin typeface="Arial"/>
              <a:cs typeface="Arial"/>
            </a:endParaRPr>
          </a:p>
        </p:txBody>
      </p:sp>
      <p:sp>
        <p:nvSpPr>
          <p:cNvPr id="5" name="object 5"/>
          <p:cNvSpPr/>
          <p:nvPr/>
        </p:nvSpPr>
        <p:spPr>
          <a:xfrm>
            <a:off x="3525011" y="1537716"/>
            <a:ext cx="1196340" cy="2097405"/>
          </a:xfrm>
          <a:custGeom>
            <a:avLst/>
            <a:gdLst/>
            <a:ahLst/>
            <a:cxnLst/>
            <a:rect l="l" t="t" r="r" b="b"/>
            <a:pathLst>
              <a:path w="1196339" h="2097404">
                <a:moveTo>
                  <a:pt x="996950" y="0"/>
                </a:moveTo>
                <a:lnTo>
                  <a:pt x="199389" y="0"/>
                </a:lnTo>
                <a:lnTo>
                  <a:pt x="153675" y="5266"/>
                </a:lnTo>
                <a:lnTo>
                  <a:pt x="111708" y="20268"/>
                </a:lnTo>
                <a:lnTo>
                  <a:pt x="74686" y="43807"/>
                </a:lnTo>
                <a:lnTo>
                  <a:pt x="43807" y="74686"/>
                </a:lnTo>
                <a:lnTo>
                  <a:pt x="20268" y="111708"/>
                </a:lnTo>
                <a:lnTo>
                  <a:pt x="5266" y="153675"/>
                </a:lnTo>
                <a:lnTo>
                  <a:pt x="0" y="199389"/>
                </a:lnTo>
                <a:lnTo>
                  <a:pt x="0" y="1897634"/>
                </a:lnTo>
                <a:lnTo>
                  <a:pt x="5266" y="1943348"/>
                </a:lnTo>
                <a:lnTo>
                  <a:pt x="20268" y="1985315"/>
                </a:lnTo>
                <a:lnTo>
                  <a:pt x="43807" y="2022337"/>
                </a:lnTo>
                <a:lnTo>
                  <a:pt x="74686" y="2053216"/>
                </a:lnTo>
                <a:lnTo>
                  <a:pt x="111708" y="2076755"/>
                </a:lnTo>
                <a:lnTo>
                  <a:pt x="153675" y="2091757"/>
                </a:lnTo>
                <a:lnTo>
                  <a:pt x="199389" y="2097024"/>
                </a:lnTo>
                <a:lnTo>
                  <a:pt x="996950" y="2097024"/>
                </a:lnTo>
                <a:lnTo>
                  <a:pt x="1042664" y="2091757"/>
                </a:lnTo>
                <a:lnTo>
                  <a:pt x="1084631" y="2076755"/>
                </a:lnTo>
                <a:lnTo>
                  <a:pt x="1121653" y="2053216"/>
                </a:lnTo>
                <a:lnTo>
                  <a:pt x="1152532" y="2022337"/>
                </a:lnTo>
                <a:lnTo>
                  <a:pt x="1176071" y="1985315"/>
                </a:lnTo>
                <a:lnTo>
                  <a:pt x="1191073" y="1943348"/>
                </a:lnTo>
                <a:lnTo>
                  <a:pt x="1196339" y="1897634"/>
                </a:lnTo>
                <a:lnTo>
                  <a:pt x="1196339" y="199389"/>
                </a:lnTo>
                <a:lnTo>
                  <a:pt x="1191073" y="153675"/>
                </a:lnTo>
                <a:lnTo>
                  <a:pt x="1176071" y="111708"/>
                </a:lnTo>
                <a:lnTo>
                  <a:pt x="1152532" y="74686"/>
                </a:lnTo>
                <a:lnTo>
                  <a:pt x="1121653" y="43807"/>
                </a:lnTo>
                <a:lnTo>
                  <a:pt x="1084631" y="20268"/>
                </a:lnTo>
                <a:lnTo>
                  <a:pt x="1042664" y="5266"/>
                </a:lnTo>
                <a:lnTo>
                  <a:pt x="996950" y="0"/>
                </a:lnTo>
                <a:close/>
              </a:path>
            </a:pathLst>
          </a:custGeom>
          <a:solidFill>
            <a:srgbClr val="7D00FF"/>
          </a:solidFill>
        </p:spPr>
        <p:txBody>
          <a:bodyPr wrap="square" lIns="0" tIns="0" rIns="0" bIns="0" rtlCol="0"/>
          <a:lstStyle/>
          <a:p>
            <a:endParaRPr/>
          </a:p>
        </p:txBody>
      </p:sp>
      <p:sp>
        <p:nvSpPr>
          <p:cNvPr id="6" name="object 6"/>
          <p:cNvSpPr txBox="1"/>
          <p:nvPr/>
        </p:nvSpPr>
        <p:spPr>
          <a:xfrm>
            <a:off x="3670172" y="2080971"/>
            <a:ext cx="905510" cy="1244600"/>
          </a:xfrm>
          <a:prstGeom prst="rect">
            <a:avLst/>
          </a:prstGeom>
        </p:spPr>
        <p:txBody>
          <a:bodyPr vert="horz" wrap="square" lIns="0" tIns="12065" rIns="0" bIns="0" rtlCol="0">
            <a:spAutoFit/>
          </a:bodyPr>
          <a:lstStyle/>
          <a:p>
            <a:pPr marL="12700" marR="5080" algn="ctr">
              <a:lnSpc>
                <a:spcPct val="100000"/>
              </a:lnSpc>
              <a:spcBef>
                <a:spcPts val="95"/>
              </a:spcBef>
            </a:pPr>
            <a:r>
              <a:rPr sz="1600" spc="-10" dirty="0">
                <a:solidFill>
                  <a:srgbClr val="FFFFFF"/>
                </a:solidFill>
                <a:latin typeface="Arial"/>
                <a:cs typeface="Arial"/>
              </a:rPr>
              <a:t>Queries Functions Scripts </a:t>
            </a:r>
            <a:r>
              <a:rPr sz="1600" spc="-25" dirty="0">
                <a:solidFill>
                  <a:srgbClr val="FFFFFF"/>
                </a:solidFill>
                <a:latin typeface="Arial"/>
                <a:cs typeface="Arial"/>
              </a:rPr>
              <a:t>DDL</a:t>
            </a:r>
            <a:r>
              <a:rPr sz="1600" spc="500" dirty="0">
                <a:solidFill>
                  <a:srgbClr val="FFFFFF"/>
                </a:solidFill>
                <a:latin typeface="Arial"/>
                <a:cs typeface="Arial"/>
              </a:rPr>
              <a:t> </a:t>
            </a:r>
            <a:r>
              <a:rPr sz="1600" spc="-25" dirty="0">
                <a:solidFill>
                  <a:srgbClr val="FFFFFF"/>
                </a:solidFill>
                <a:latin typeface="Arial"/>
                <a:cs typeface="Arial"/>
              </a:rPr>
              <a:t>DML</a:t>
            </a:r>
            <a:endParaRPr sz="1600">
              <a:latin typeface="Arial"/>
              <a:cs typeface="Arial"/>
            </a:endParaRPr>
          </a:p>
        </p:txBody>
      </p:sp>
      <p:sp>
        <p:nvSpPr>
          <p:cNvPr id="7" name="object 7"/>
          <p:cNvSpPr/>
          <p:nvPr/>
        </p:nvSpPr>
        <p:spPr>
          <a:xfrm>
            <a:off x="3525011" y="1639823"/>
            <a:ext cx="1196340" cy="463550"/>
          </a:xfrm>
          <a:custGeom>
            <a:avLst/>
            <a:gdLst/>
            <a:ahLst/>
            <a:cxnLst/>
            <a:rect l="l" t="t" r="r" b="b"/>
            <a:pathLst>
              <a:path w="1196339" h="463550">
                <a:moveTo>
                  <a:pt x="1196339" y="0"/>
                </a:moveTo>
                <a:lnTo>
                  <a:pt x="0" y="0"/>
                </a:lnTo>
                <a:lnTo>
                  <a:pt x="0" y="463296"/>
                </a:lnTo>
                <a:lnTo>
                  <a:pt x="1196339" y="463296"/>
                </a:lnTo>
                <a:lnTo>
                  <a:pt x="1196339" y="0"/>
                </a:lnTo>
                <a:close/>
              </a:path>
            </a:pathLst>
          </a:custGeom>
          <a:solidFill>
            <a:srgbClr val="E4CCFF"/>
          </a:solidFill>
        </p:spPr>
        <p:txBody>
          <a:bodyPr wrap="square" lIns="0" tIns="0" rIns="0" bIns="0" rtlCol="0"/>
          <a:lstStyle/>
          <a:p>
            <a:endParaRPr/>
          </a:p>
        </p:txBody>
      </p:sp>
      <p:sp>
        <p:nvSpPr>
          <p:cNvPr id="8" name="object 8"/>
          <p:cNvSpPr txBox="1"/>
          <p:nvPr/>
        </p:nvSpPr>
        <p:spPr>
          <a:xfrm>
            <a:off x="3696715" y="1732914"/>
            <a:ext cx="85407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Arial"/>
                <a:cs typeface="Arial"/>
              </a:rPr>
              <a:t>Analysis</a:t>
            </a:r>
            <a:endParaRPr sz="1600">
              <a:latin typeface="Arial"/>
              <a:cs typeface="Arial"/>
            </a:endParaRPr>
          </a:p>
        </p:txBody>
      </p:sp>
      <p:sp>
        <p:nvSpPr>
          <p:cNvPr id="9" name="object 9"/>
          <p:cNvSpPr/>
          <p:nvPr/>
        </p:nvSpPr>
        <p:spPr>
          <a:xfrm>
            <a:off x="3473196" y="4160520"/>
            <a:ext cx="1195070" cy="1889760"/>
          </a:xfrm>
          <a:custGeom>
            <a:avLst/>
            <a:gdLst/>
            <a:ahLst/>
            <a:cxnLst/>
            <a:rect l="l" t="t" r="r" b="b"/>
            <a:pathLst>
              <a:path w="1195070" h="1889760">
                <a:moveTo>
                  <a:pt x="995679" y="0"/>
                </a:moveTo>
                <a:lnTo>
                  <a:pt x="199136" y="0"/>
                </a:lnTo>
                <a:lnTo>
                  <a:pt x="153475" y="5259"/>
                </a:lnTo>
                <a:lnTo>
                  <a:pt x="111560" y="20240"/>
                </a:lnTo>
                <a:lnTo>
                  <a:pt x="74585" y="43747"/>
                </a:lnTo>
                <a:lnTo>
                  <a:pt x="43747" y="74585"/>
                </a:lnTo>
                <a:lnTo>
                  <a:pt x="20240" y="111560"/>
                </a:lnTo>
                <a:lnTo>
                  <a:pt x="5259" y="153475"/>
                </a:lnTo>
                <a:lnTo>
                  <a:pt x="0" y="199135"/>
                </a:lnTo>
                <a:lnTo>
                  <a:pt x="0" y="1690623"/>
                </a:lnTo>
                <a:lnTo>
                  <a:pt x="5259" y="1736284"/>
                </a:lnTo>
                <a:lnTo>
                  <a:pt x="20240" y="1778199"/>
                </a:lnTo>
                <a:lnTo>
                  <a:pt x="43747" y="1815174"/>
                </a:lnTo>
                <a:lnTo>
                  <a:pt x="74585" y="1846012"/>
                </a:lnTo>
                <a:lnTo>
                  <a:pt x="111560" y="1869519"/>
                </a:lnTo>
                <a:lnTo>
                  <a:pt x="153475" y="1884500"/>
                </a:lnTo>
                <a:lnTo>
                  <a:pt x="199136" y="1889759"/>
                </a:lnTo>
                <a:lnTo>
                  <a:pt x="995679" y="1889759"/>
                </a:lnTo>
                <a:lnTo>
                  <a:pt x="1041340" y="1884500"/>
                </a:lnTo>
                <a:lnTo>
                  <a:pt x="1083255" y="1869519"/>
                </a:lnTo>
                <a:lnTo>
                  <a:pt x="1120230" y="1846012"/>
                </a:lnTo>
                <a:lnTo>
                  <a:pt x="1151068" y="1815174"/>
                </a:lnTo>
                <a:lnTo>
                  <a:pt x="1174575" y="1778199"/>
                </a:lnTo>
                <a:lnTo>
                  <a:pt x="1189556" y="1736284"/>
                </a:lnTo>
                <a:lnTo>
                  <a:pt x="1194815" y="1690623"/>
                </a:lnTo>
                <a:lnTo>
                  <a:pt x="1194815" y="199135"/>
                </a:lnTo>
                <a:lnTo>
                  <a:pt x="1189556" y="153475"/>
                </a:lnTo>
                <a:lnTo>
                  <a:pt x="1174575" y="111560"/>
                </a:lnTo>
                <a:lnTo>
                  <a:pt x="1151068" y="74585"/>
                </a:lnTo>
                <a:lnTo>
                  <a:pt x="1120230" y="43747"/>
                </a:lnTo>
                <a:lnTo>
                  <a:pt x="1083255" y="20240"/>
                </a:lnTo>
                <a:lnTo>
                  <a:pt x="1041340" y="5259"/>
                </a:lnTo>
                <a:lnTo>
                  <a:pt x="995679" y="0"/>
                </a:lnTo>
                <a:close/>
              </a:path>
            </a:pathLst>
          </a:custGeom>
          <a:solidFill>
            <a:srgbClr val="7D00FF"/>
          </a:solidFill>
        </p:spPr>
        <p:txBody>
          <a:bodyPr wrap="square" lIns="0" tIns="0" rIns="0" bIns="0" rtlCol="0"/>
          <a:lstStyle/>
          <a:p>
            <a:endParaRPr/>
          </a:p>
        </p:txBody>
      </p:sp>
      <p:sp>
        <p:nvSpPr>
          <p:cNvPr id="10" name="object 10"/>
          <p:cNvSpPr txBox="1"/>
          <p:nvPr/>
        </p:nvSpPr>
        <p:spPr>
          <a:xfrm>
            <a:off x="3629025" y="4846065"/>
            <a:ext cx="883285" cy="1000760"/>
          </a:xfrm>
          <a:prstGeom prst="rect">
            <a:avLst/>
          </a:prstGeom>
        </p:spPr>
        <p:txBody>
          <a:bodyPr vert="horz" wrap="square" lIns="0" tIns="12065" rIns="0" bIns="0" rtlCol="0">
            <a:spAutoFit/>
          </a:bodyPr>
          <a:lstStyle/>
          <a:p>
            <a:pPr marL="12700" marR="5080" algn="ctr">
              <a:lnSpc>
                <a:spcPct val="100000"/>
              </a:lnSpc>
              <a:spcBef>
                <a:spcPts val="95"/>
              </a:spcBef>
            </a:pPr>
            <a:r>
              <a:rPr sz="1600" dirty="0">
                <a:solidFill>
                  <a:srgbClr val="FFFFFF"/>
                </a:solidFill>
                <a:latin typeface="Arial"/>
                <a:cs typeface="Arial"/>
              </a:rPr>
              <a:t>Based</a:t>
            </a:r>
            <a:r>
              <a:rPr sz="1600" spc="-5" dirty="0">
                <a:solidFill>
                  <a:srgbClr val="FFFFFF"/>
                </a:solidFill>
                <a:latin typeface="Arial"/>
                <a:cs typeface="Arial"/>
              </a:rPr>
              <a:t> </a:t>
            </a:r>
            <a:r>
              <a:rPr sz="1600" spc="-25" dirty="0">
                <a:solidFill>
                  <a:srgbClr val="FFFFFF"/>
                </a:solidFill>
                <a:latin typeface="Arial"/>
                <a:cs typeface="Arial"/>
              </a:rPr>
              <a:t>on </a:t>
            </a:r>
            <a:r>
              <a:rPr sz="1600" spc="-10" dirty="0">
                <a:solidFill>
                  <a:srgbClr val="FFFFFF"/>
                </a:solidFill>
                <a:latin typeface="Arial"/>
                <a:cs typeface="Arial"/>
              </a:rPr>
              <a:t>Loaded </a:t>
            </a:r>
            <a:r>
              <a:rPr sz="1600" dirty="0">
                <a:solidFill>
                  <a:srgbClr val="FFFFFF"/>
                </a:solidFill>
                <a:latin typeface="Arial"/>
                <a:cs typeface="Arial"/>
              </a:rPr>
              <a:t>Data</a:t>
            </a:r>
            <a:r>
              <a:rPr sz="1600" spc="-40" dirty="0">
                <a:solidFill>
                  <a:srgbClr val="FFFFFF"/>
                </a:solidFill>
                <a:latin typeface="Arial"/>
                <a:cs typeface="Arial"/>
              </a:rPr>
              <a:t> </a:t>
            </a:r>
            <a:r>
              <a:rPr sz="1600" spc="-25" dirty="0">
                <a:solidFill>
                  <a:srgbClr val="FFFFFF"/>
                </a:solidFill>
                <a:latin typeface="Arial"/>
                <a:cs typeface="Arial"/>
              </a:rPr>
              <a:t>in </a:t>
            </a:r>
            <a:r>
              <a:rPr sz="1600" spc="-10" dirty="0">
                <a:solidFill>
                  <a:srgbClr val="FFFFFF"/>
                </a:solidFill>
                <a:latin typeface="Arial"/>
                <a:cs typeface="Arial"/>
              </a:rPr>
              <a:t>BigQuery</a:t>
            </a:r>
            <a:endParaRPr sz="1600">
              <a:latin typeface="Arial"/>
              <a:cs typeface="Arial"/>
            </a:endParaRPr>
          </a:p>
        </p:txBody>
      </p:sp>
      <p:sp>
        <p:nvSpPr>
          <p:cNvPr id="11" name="object 11"/>
          <p:cNvSpPr txBox="1"/>
          <p:nvPr/>
        </p:nvSpPr>
        <p:spPr>
          <a:xfrm>
            <a:off x="3473196" y="4299203"/>
            <a:ext cx="1195070" cy="463550"/>
          </a:xfrm>
          <a:prstGeom prst="rect">
            <a:avLst/>
          </a:prstGeom>
          <a:solidFill>
            <a:srgbClr val="E4CCFF"/>
          </a:solidFill>
        </p:spPr>
        <p:txBody>
          <a:bodyPr vert="horz" wrap="square" lIns="0" tIns="104775" rIns="0" bIns="0" rtlCol="0">
            <a:spAutoFit/>
          </a:bodyPr>
          <a:lstStyle/>
          <a:p>
            <a:pPr marL="220345">
              <a:lnSpc>
                <a:spcPct val="100000"/>
              </a:lnSpc>
              <a:spcBef>
                <a:spcPts val="825"/>
              </a:spcBef>
            </a:pPr>
            <a:r>
              <a:rPr sz="1600" b="1" spc="-10" dirty="0">
                <a:latin typeface="Arial"/>
                <a:cs typeface="Arial"/>
              </a:rPr>
              <a:t>Storage</a:t>
            </a:r>
            <a:endParaRPr sz="1600">
              <a:latin typeface="Arial"/>
              <a:cs typeface="Arial"/>
            </a:endParaRPr>
          </a:p>
        </p:txBody>
      </p:sp>
      <p:sp>
        <p:nvSpPr>
          <p:cNvPr id="12" name="object 12"/>
          <p:cNvSpPr/>
          <p:nvPr/>
        </p:nvSpPr>
        <p:spPr>
          <a:xfrm>
            <a:off x="8697468" y="1801367"/>
            <a:ext cx="1310640" cy="673735"/>
          </a:xfrm>
          <a:custGeom>
            <a:avLst/>
            <a:gdLst/>
            <a:ahLst/>
            <a:cxnLst/>
            <a:rect l="l" t="t" r="r" b="b"/>
            <a:pathLst>
              <a:path w="1310640" h="673735">
                <a:moveTo>
                  <a:pt x="1198372" y="0"/>
                </a:moveTo>
                <a:lnTo>
                  <a:pt x="112267" y="0"/>
                </a:lnTo>
                <a:lnTo>
                  <a:pt x="68579" y="8826"/>
                </a:lnTo>
                <a:lnTo>
                  <a:pt x="32892" y="32893"/>
                </a:lnTo>
                <a:lnTo>
                  <a:pt x="8826" y="68580"/>
                </a:lnTo>
                <a:lnTo>
                  <a:pt x="0" y="112268"/>
                </a:lnTo>
                <a:lnTo>
                  <a:pt x="0" y="561340"/>
                </a:lnTo>
                <a:lnTo>
                  <a:pt x="8826" y="605028"/>
                </a:lnTo>
                <a:lnTo>
                  <a:pt x="32893" y="640715"/>
                </a:lnTo>
                <a:lnTo>
                  <a:pt x="68579" y="664781"/>
                </a:lnTo>
                <a:lnTo>
                  <a:pt x="112267" y="673608"/>
                </a:lnTo>
                <a:lnTo>
                  <a:pt x="1198372" y="673608"/>
                </a:lnTo>
                <a:lnTo>
                  <a:pt x="1242060" y="664781"/>
                </a:lnTo>
                <a:lnTo>
                  <a:pt x="1277747" y="640715"/>
                </a:lnTo>
                <a:lnTo>
                  <a:pt x="1301813" y="605028"/>
                </a:lnTo>
                <a:lnTo>
                  <a:pt x="1310639" y="561340"/>
                </a:lnTo>
                <a:lnTo>
                  <a:pt x="1310639" y="112268"/>
                </a:lnTo>
                <a:lnTo>
                  <a:pt x="1301813" y="68580"/>
                </a:lnTo>
                <a:lnTo>
                  <a:pt x="1277746" y="32893"/>
                </a:lnTo>
                <a:lnTo>
                  <a:pt x="1242059" y="8826"/>
                </a:lnTo>
                <a:lnTo>
                  <a:pt x="1198372" y="0"/>
                </a:lnTo>
                <a:close/>
              </a:path>
            </a:pathLst>
          </a:custGeom>
          <a:solidFill>
            <a:srgbClr val="7D00FF"/>
          </a:solidFill>
        </p:spPr>
        <p:txBody>
          <a:bodyPr wrap="square" lIns="0" tIns="0" rIns="0" bIns="0" rtlCol="0"/>
          <a:lstStyle/>
          <a:p>
            <a:endParaRPr/>
          </a:p>
        </p:txBody>
      </p:sp>
      <p:sp>
        <p:nvSpPr>
          <p:cNvPr id="13" name="object 13"/>
          <p:cNvSpPr txBox="1"/>
          <p:nvPr/>
        </p:nvSpPr>
        <p:spPr>
          <a:xfrm>
            <a:off x="9138031" y="2000249"/>
            <a:ext cx="431165" cy="269240"/>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Arial"/>
                <a:cs typeface="Arial"/>
              </a:rPr>
              <a:t>Flex</a:t>
            </a:r>
            <a:endParaRPr sz="1600">
              <a:latin typeface="Arial"/>
              <a:cs typeface="Arial"/>
            </a:endParaRPr>
          </a:p>
        </p:txBody>
      </p:sp>
      <p:sp>
        <p:nvSpPr>
          <p:cNvPr id="14" name="object 14"/>
          <p:cNvSpPr/>
          <p:nvPr/>
        </p:nvSpPr>
        <p:spPr>
          <a:xfrm>
            <a:off x="8706611" y="4163567"/>
            <a:ext cx="1324610" cy="673735"/>
          </a:xfrm>
          <a:custGeom>
            <a:avLst/>
            <a:gdLst/>
            <a:ahLst/>
            <a:cxnLst/>
            <a:rect l="l" t="t" r="r" b="b"/>
            <a:pathLst>
              <a:path w="1324609" h="673735">
                <a:moveTo>
                  <a:pt x="1212088" y="0"/>
                </a:moveTo>
                <a:lnTo>
                  <a:pt x="112268" y="0"/>
                </a:lnTo>
                <a:lnTo>
                  <a:pt x="68580" y="8826"/>
                </a:lnTo>
                <a:lnTo>
                  <a:pt x="32893" y="32892"/>
                </a:lnTo>
                <a:lnTo>
                  <a:pt x="8826" y="68579"/>
                </a:lnTo>
                <a:lnTo>
                  <a:pt x="0" y="112267"/>
                </a:lnTo>
                <a:lnTo>
                  <a:pt x="0" y="561339"/>
                </a:lnTo>
                <a:lnTo>
                  <a:pt x="8826" y="605027"/>
                </a:lnTo>
                <a:lnTo>
                  <a:pt x="32892" y="640714"/>
                </a:lnTo>
                <a:lnTo>
                  <a:pt x="68579" y="664781"/>
                </a:lnTo>
                <a:lnTo>
                  <a:pt x="112268" y="673607"/>
                </a:lnTo>
                <a:lnTo>
                  <a:pt x="1212088" y="673607"/>
                </a:lnTo>
                <a:lnTo>
                  <a:pt x="1255776" y="664781"/>
                </a:lnTo>
                <a:lnTo>
                  <a:pt x="1291463" y="640714"/>
                </a:lnTo>
                <a:lnTo>
                  <a:pt x="1315529" y="605027"/>
                </a:lnTo>
                <a:lnTo>
                  <a:pt x="1324356" y="561339"/>
                </a:lnTo>
                <a:lnTo>
                  <a:pt x="1324356" y="112267"/>
                </a:lnTo>
                <a:lnTo>
                  <a:pt x="1315529" y="68579"/>
                </a:lnTo>
                <a:lnTo>
                  <a:pt x="1291463" y="32892"/>
                </a:lnTo>
                <a:lnTo>
                  <a:pt x="1255776" y="8826"/>
                </a:lnTo>
                <a:lnTo>
                  <a:pt x="1212088" y="0"/>
                </a:lnTo>
                <a:close/>
              </a:path>
            </a:pathLst>
          </a:custGeom>
          <a:solidFill>
            <a:srgbClr val="7D00FF"/>
          </a:solidFill>
        </p:spPr>
        <p:txBody>
          <a:bodyPr wrap="square" lIns="0" tIns="0" rIns="0" bIns="0" rtlCol="0"/>
          <a:lstStyle/>
          <a:p>
            <a:endParaRPr/>
          </a:p>
        </p:txBody>
      </p:sp>
      <p:sp>
        <p:nvSpPr>
          <p:cNvPr id="15" name="object 15"/>
          <p:cNvSpPr txBox="1"/>
          <p:nvPr/>
        </p:nvSpPr>
        <p:spPr>
          <a:xfrm>
            <a:off x="9059036" y="4361815"/>
            <a:ext cx="6242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Arial"/>
                <a:cs typeface="Arial"/>
              </a:rPr>
              <a:t>Yearly</a:t>
            </a:r>
            <a:endParaRPr sz="1600">
              <a:latin typeface="Arial"/>
              <a:cs typeface="Arial"/>
            </a:endParaRPr>
          </a:p>
        </p:txBody>
      </p:sp>
      <p:sp>
        <p:nvSpPr>
          <p:cNvPr id="16" name="object 16"/>
          <p:cNvSpPr/>
          <p:nvPr/>
        </p:nvSpPr>
        <p:spPr>
          <a:xfrm>
            <a:off x="8730995" y="2994660"/>
            <a:ext cx="1310640" cy="673735"/>
          </a:xfrm>
          <a:custGeom>
            <a:avLst/>
            <a:gdLst/>
            <a:ahLst/>
            <a:cxnLst/>
            <a:rect l="l" t="t" r="r" b="b"/>
            <a:pathLst>
              <a:path w="1310640" h="673735">
                <a:moveTo>
                  <a:pt x="1198372" y="0"/>
                </a:moveTo>
                <a:lnTo>
                  <a:pt x="112268" y="0"/>
                </a:lnTo>
                <a:lnTo>
                  <a:pt x="68580" y="8826"/>
                </a:lnTo>
                <a:lnTo>
                  <a:pt x="32893" y="32892"/>
                </a:lnTo>
                <a:lnTo>
                  <a:pt x="8826" y="68579"/>
                </a:lnTo>
                <a:lnTo>
                  <a:pt x="0" y="112267"/>
                </a:lnTo>
                <a:lnTo>
                  <a:pt x="0" y="561339"/>
                </a:lnTo>
                <a:lnTo>
                  <a:pt x="8826" y="605027"/>
                </a:lnTo>
                <a:lnTo>
                  <a:pt x="32892" y="640714"/>
                </a:lnTo>
                <a:lnTo>
                  <a:pt x="68579" y="664781"/>
                </a:lnTo>
                <a:lnTo>
                  <a:pt x="112268" y="673607"/>
                </a:lnTo>
                <a:lnTo>
                  <a:pt x="1198372" y="673607"/>
                </a:lnTo>
                <a:lnTo>
                  <a:pt x="1242060" y="664781"/>
                </a:lnTo>
                <a:lnTo>
                  <a:pt x="1277747" y="640714"/>
                </a:lnTo>
                <a:lnTo>
                  <a:pt x="1301813" y="605027"/>
                </a:lnTo>
                <a:lnTo>
                  <a:pt x="1310639" y="561339"/>
                </a:lnTo>
                <a:lnTo>
                  <a:pt x="1310639" y="112267"/>
                </a:lnTo>
                <a:lnTo>
                  <a:pt x="1301813" y="68579"/>
                </a:lnTo>
                <a:lnTo>
                  <a:pt x="1277746" y="32892"/>
                </a:lnTo>
                <a:lnTo>
                  <a:pt x="1242059" y="8826"/>
                </a:lnTo>
                <a:lnTo>
                  <a:pt x="1198372" y="0"/>
                </a:lnTo>
                <a:close/>
              </a:path>
            </a:pathLst>
          </a:custGeom>
          <a:solidFill>
            <a:srgbClr val="7D00FF"/>
          </a:solidFill>
        </p:spPr>
        <p:txBody>
          <a:bodyPr wrap="square" lIns="0" tIns="0" rIns="0" bIns="0" rtlCol="0"/>
          <a:lstStyle/>
          <a:p>
            <a:endParaRPr/>
          </a:p>
        </p:txBody>
      </p:sp>
      <p:sp>
        <p:nvSpPr>
          <p:cNvPr id="17" name="object 17"/>
          <p:cNvSpPr txBox="1"/>
          <p:nvPr/>
        </p:nvSpPr>
        <p:spPr>
          <a:xfrm>
            <a:off x="8988932" y="3193795"/>
            <a:ext cx="80137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Arial"/>
                <a:cs typeface="Arial"/>
              </a:rPr>
              <a:t>Monthly</a:t>
            </a:r>
            <a:endParaRPr sz="1600">
              <a:latin typeface="Arial"/>
              <a:cs typeface="Arial"/>
            </a:endParaRPr>
          </a:p>
        </p:txBody>
      </p:sp>
      <p:sp>
        <p:nvSpPr>
          <p:cNvPr id="18" name="object 18"/>
          <p:cNvSpPr/>
          <p:nvPr/>
        </p:nvSpPr>
        <p:spPr>
          <a:xfrm>
            <a:off x="5274564" y="1426463"/>
            <a:ext cx="2857500" cy="1130935"/>
          </a:xfrm>
          <a:custGeom>
            <a:avLst/>
            <a:gdLst/>
            <a:ahLst/>
            <a:cxnLst/>
            <a:rect l="l" t="t" r="r" b="b"/>
            <a:pathLst>
              <a:path w="2857500" h="1130935">
                <a:moveTo>
                  <a:pt x="2669032" y="0"/>
                </a:moveTo>
                <a:lnTo>
                  <a:pt x="188468" y="0"/>
                </a:lnTo>
                <a:lnTo>
                  <a:pt x="138347" y="6728"/>
                </a:lnTo>
                <a:lnTo>
                  <a:pt x="93321" y="25719"/>
                </a:lnTo>
                <a:lnTo>
                  <a:pt x="55181" y="55181"/>
                </a:lnTo>
                <a:lnTo>
                  <a:pt x="25719" y="93321"/>
                </a:lnTo>
                <a:lnTo>
                  <a:pt x="6728" y="138347"/>
                </a:lnTo>
                <a:lnTo>
                  <a:pt x="0" y="188468"/>
                </a:lnTo>
                <a:lnTo>
                  <a:pt x="0" y="942339"/>
                </a:lnTo>
                <a:lnTo>
                  <a:pt x="6728" y="992460"/>
                </a:lnTo>
                <a:lnTo>
                  <a:pt x="25719" y="1037486"/>
                </a:lnTo>
                <a:lnTo>
                  <a:pt x="55181" y="1075626"/>
                </a:lnTo>
                <a:lnTo>
                  <a:pt x="93321" y="1105088"/>
                </a:lnTo>
                <a:lnTo>
                  <a:pt x="138347" y="1124079"/>
                </a:lnTo>
                <a:lnTo>
                  <a:pt x="188468" y="1130808"/>
                </a:lnTo>
                <a:lnTo>
                  <a:pt x="2669032" y="1130808"/>
                </a:lnTo>
                <a:lnTo>
                  <a:pt x="2719152" y="1124079"/>
                </a:lnTo>
                <a:lnTo>
                  <a:pt x="2764178" y="1105088"/>
                </a:lnTo>
                <a:lnTo>
                  <a:pt x="2802318" y="1075626"/>
                </a:lnTo>
                <a:lnTo>
                  <a:pt x="2831780" y="1037486"/>
                </a:lnTo>
                <a:lnTo>
                  <a:pt x="2850771" y="992460"/>
                </a:lnTo>
                <a:lnTo>
                  <a:pt x="2857500" y="942339"/>
                </a:lnTo>
                <a:lnTo>
                  <a:pt x="2857500" y="188468"/>
                </a:lnTo>
                <a:lnTo>
                  <a:pt x="2850771" y="138347"/>
                </a:lnTo>
                <a:lnTo>
                  <a:pt x="2831780" y="93321"/>
                </a:lnTo>
                <a:lnTo>
                  <a:pt x="2802318" y="55181"/>
                </a:lnTo>
                <a:lnTo>
                  <a:pt x="2764178" y="25719"/>
                </a:lnTo>
                <a:lnTo>
                  <a:pt x="2719152" y="6728"/>
                </a:lnTo>
                <a:lnTo>
                  <a:pt x="2669032" y="0"/>
                </a:lnTo>
                <a:close/>
              </a:path>
            </a:pathLst>
          </a:custGeom>
          <a:solidFill>
            <a:srgbClr val="7D00FF"/>
          </a:solidFill>
        </p:spPr>
        <p:txBody>
          <a:bodyPr wrap="square" lIns="0" tIns="0" rIns="0" bIns="0" rtlCol="0"/>
          <a:lstStyle/>
          <a:p>
            <a:endParaRPr/>
          </a:p>
        </p:txBody>
      </p:sp>
      <p:sp>
        <p:nvSpPr>
          <p:cNvPr id="19" name="object 19"/>
          <p:cNvSpPr txBox="1"/>
          <p:nvPr/>
        </p:nvSpPr>
        <p:spPr>
          <a:xfrm>
            <a:off x="5446267" y="1975485"/>
            <a:ext cx="2512060" cy="513080"/>
          </a:xfrm>
          <a:prstGeom prst="rect">
            <a:avLst/>
          </a:prstGeom>
        </p:spPr>
        <p:txBody>
          <a:bodyPr vert="horz" wrap="square" lIns="0" tIns="12065" rIns="0" bIns="0" rtlCol="0">
            <a:spAutoFit/>
          </a:bodyPr>
          <a:lstStyle/>
          <a:p>
            <a:pPr marL="620395" marR="5080" indent="-608330">
              <a:lnSpc>
                <a:spcPct val="100000"/>
              </a:lnSpc>
              <a:spcBef>
                <a:spcPts val="95"/>
              </a:spcBef>
            </a:pPr>
            <a:r>
              <a:rPr sz="1600" dirty="0">
                <a:solidFill>
                  <a:srgbClr val="FFFFFF"/>
                </a:solidFill>
                <a:latin typeface="Arial"/>
                <a:cs typeface="Arial"/>
              </a:rPr>
              <a:t>Number</a:t>
            </a:r>
            <a:r>
              <a:rPr sz="1600" spc="-35" dirty="0">
                <a:solidFill>
                  <a:srgbClr val="FFFFFF"/>
                </a:solidFill>
                <a:latin typeface="Arial"/>
                <a:cs typeface="Arial"/>
              </a:rPr>
              <a:t> </a:t>
            </a:r>
            <a:r>
              <a:rPr sz="1600" dirty="0">
                <a:solidFill>
                  <a:srgbClr val="FFFFFF"/>
                </a:solidFill>
                <a:latin typeface="Arial"/>
                <a:cs typeface="Arial"/>
              </a:rPr>
              <a:t>of</a:t>
            </a:r>
            <a:r>
              <a:rPr sz="1600" spc="-30" dirty="0">
                <a:solidFill>
                  <a:srgbClr val="FFFFFF"/>
                </a:solidFill>
                <a:latin typeface="Arial"/>
                <a:cs typeface="Arial"/>
              </a:rPr>
              <a:t> </a:t>
            </a:r>
            <a:r>
              <a:rPr sz="1600" dirty="0">
                <a:solidFill>
                  <a:srgbClr val="FFFFFF"/>
                </a:solidFill>
                <a:latin typeface="Arial"/>
                <a:cs typeface="Arial"/>
              </a:rPr>
              <a:t>bytes</a:t>
            </a:r>
            <a:r>
              <a:rPr sz="1600" spc="-10" dirty="0">
                <a:solidFill>
                  <a:srgbClr val="FFFFFF"/>
                </a:solidFill>
                <a:latin typeface="Arial"/>
                <a:cs typeface="Arial"/>
              </a:rPr>
              <a:t> processed </a:t>
            </a:r>
            <a:r>
              <a:rPr sz="1600" dirty="0">
                <a:solidFill>
                  <a:srgbClr val="FFFFFF"/>
                </a:solidFill>
                <a:latin typeface="Arial"/>
                <a:cs typeface="Arial"/>
              </a:rPr>
              <a:t>by</a:t>
            </a:r>
            <a:r>
              <a:rPr sz="1600" spc="-20" dirty="0">
                <a:solidFill>
                  <a:srgbClr val="FFFFFF"/>
                </a:solidFill>
                <a:latin typeface="Arial"/>
                <a:cs typeface="Arial"/>
              </a:rPr>
              <a:t> </a:t>
            </a:r>
            <a:r>
              <a:rPr sz="1600" dirty="0">
                <a:solidFill>
                  <a:srgbClr val="FFFFFF"/>
                </a:solidFill>
                <a:latin typeface="Arial"/>
                <a:cs typeface="Arial"/>
              </a:rPr>
              <a:t>each</a:t>
            </a:r>
            <a:r>
              <a:rPr sz="1600" spc="-25" dirty="0">
                <a:solidFill>
                  <a:srgbClr val="FFFFFF"/>
                </a:solidFill>
                <a:latin typeface="Arial"/>
                <a:cs typeface="Arial"/>
              </a:rPr>
              <a:t> </a:t>
            </a:r>
            <a:r>
              <a:rPr sz="1600" spc="-10" dirty="0">
                <a:solidFill>
                  <a:srgbClr val="FFFFFF"/>
                </a:solidFill>
                <a:latin typeface="Arial"/>
                <a:cs typeface="Arial"/>
              </a:rPr>
              <a:t>query</a:t>
            </a:r>
            <a:endParaRPr sz="1600">
              <a:latin typeface="Arial"/>
              <a:cs typeface="Arial"/>
            </a:endParaRPr>
          </a:p>
        </p:txBody>
      </p:sp>
      <p:sp>
        <p:nvSpPr>
          <p:cNvPr id="20" name="object 20"/>
          <p:cNvSpPr txBox="1"/>
          <p:nvPr/>
        </p:nvSpPr>
        <p:spPr>
          <a:xfrm>
            <a:off x="5274564" y="1551432"/>
            <a:ext cx="2857500" cy="330835"/>
          </a:xfrm>
          <a:prstGeom prst="rect">
            <a:avLst/>
          </a:prstGeom>
          <a:solidFill>
            <a:srgbClr val="E4CCFF"/>
          </a:solidFill>
        </p:spPr>
        <p:txBody>
          <a:bodyPr vert="horz" wrap="square" lIns="0" tIns="38100" rIns="0" bIns="0" rtlCol="0">
            <a:spAutoFit/>
          </a:bodyPr>
          <a:lstStyle/>
          <a:p>
            <a:pPr marL="866140">
              <a:lnSpc>
                <a:spcPct val="100000"/>
              </a:lnSpc>
              <a:spcBef>
                <a:spcPts val="300"/>
              </a:spcBef>
            </a:pPr>
            <a:r>
              <a:rPr sz="1600" b="1" spc="-25" dirty="0">
                <a:latin typeface="Arial"/>
                <a:cs typeface="Arial"/>
              </a:rPr>
              <a:t>On-</a:t>
            </a:r>
            <a:r>
              <a:rPr sz="1600" b="1" spc="-10" dirty="0">
                <a:latin typeface="Arial"/>
                <a:cs typeface="Arial"/>
              </a:rPr>
              <a:t>demand</a:t>
            </a:r>
            <a:endParaRPr sz="1600">
              <a:latin typeface="Arial"/>
              <a:cs typeface="Arial"/>
            </a:endParaRPr>
          </a:p>
        </p:txBody>
      </p:sp>
      <p:sp>
        <p:nvSpPr>
          <p:cNvPr id="21" name="object 21"/>
          <p:cNvSpPr/>
          <p:nvPr/>
        </p:nvSpPr>
        <p:spPr>
          <a:xfrm>
            <a:off x="5282184" y="2648711"/>
            <a:ext cx="2849880" cy="1130935"/>
          </a:xfrm>
          <a:custGeom>
            <a:avLst/>
            <a:gdLst/>
            <a:ahLst/>
            <a:cxnLst/>
            <a:rect l="l" t="t" r="r" b="b"/>
            <a:pathLst>
              <a:path w="2849879" h="1130935">
                <a:moveTo>
                  <a:pt x="2661412" y="0"/>
                </a:moveTo>
                <a:lnTo>
                  <a:pt x="188467" y="0"/>
                </a:lnTo>
                <a:lnTo>
                  <a:pt x="138347" y="6728"/>
                </a:lnTo>
                <a:lnTo>
                  <a:pt x="93321" y="25719"/>
                </a:lnTo>
                <a:lnTo>
                  <a:pt x="55181" y="55181"/>
                </a:lnTo>
                <a:lnTo>
                  <a:pt x="25719" y="93321"/>
                </a:lnTo>
                <a:lnTo>
                  <a:pt x="6728" y="138347"/>
                </a:lnTo>
                <a:lnTo>
                  <a:pt x="0" y="188467"/>
                </a:lnTo>
                <a:lnTo>
                  <a:pt x="0" y="942339"/>
                </a:lnTo>
                <a:lnTo>
                  <a:pt x="6728" y="992460"/>
                </a:lnTo>
                <a:lnTo>
                  <a:pt x="25719" y="1037486"/>
                </a:lnTo>
                <a:lnTo>
                  <a:pt x="55181" y="1075626"/>
                </a:lnTo>
                <a:lnTo>
                  <a:pt x="93321" y="1105088"/>
                </a:lnTo>
                <a:lnTo>
                  <a:pt x="138347" y="1124079"/>
                </a:lnTo>
                <a:lnTo>
                  <a:pt x="188467" y="1130808"/>
                </a:lnTo>
                <a:lnTo>
                  <a:pt x="2661412" y="1130808"/>
                </a:lnTo>
                <a:lnTo>
                  <a:pt x="2711532" y="1124079"/>
                </a:lnTo>
                <a:lnTo>
                  <a:pt x="2756558" y="1105088"/>
                </a:lnTo>
                <a:lnTo>
                  <a:pt x="2794698" y="1075626"/>
                </a:lnTo>
                <a:lnTo>
                  <a:pt x="2824160" y="1037486"/>
                </a:lnTo>
                <a:lnTo>
                  <a:pt x="2843151" y="992460"/>
                </a:lnTo>
                <a:lnTo>
                  <a:pt x="2849880" y="942339"/>
                </a:lnTo>
                <a:lnTo>
                  <a:pt x="2849880" y="188467"/>
                </a:lnTo>
                <a:lnTo>
                  <a:pt x="2843151" y="138347"/>
                </a:lnTo>
                <a:lnTo>
                  <a:pt x="2824160" y="93321"/>
                </a:lnTo>
                <a:lnTo>
                  <a:pt x="2794698" y="55181"/>
                </a:lnTo>
                <a:lnTo>
                  <a:pt x="2756558" y="25719"/>
                </a:lnTo>
                <a:lnTo>
                  <a:pt x="2711532" y="6728"/>
                </a:lnTo>
                <a:lnTo>
                  <a:pt x="2661412" y="0"/>
                </a:lnTo>
                <a:close/>
              </a:path>
            </a:pathLst>
          </a:custGeom>
          <a:solidFill>
            <a:srgbClr val="7D00FF"/>
          </a:solidFill>
        </p:spPr>
        <p:txBody>
          <a:bodyPr wrap="square" lIns="0" tIns="0" rIns="0" bIns="0" rtlCol="0"/>
          <a:lstStyle/>
          <a:p>
            <a:endParaRPr/>
          </a:p>
        </p:txBody>
      </p:sp>
      <p:sp>
        <p:nvSpPr>
          <p:cNvPr id="22" name="object 22"/>
          <p:cNvSpPr txBox="1"/>
          <p:nvPr/>
        </p:nvSpPr>
        <p:spPr>
          <a:xfrm>
            <a:off x="5549010" y="3198113"/>
            <a:ext cx="2315845" cy="513080"/>
          </a:xfrm>
          <a:prstGeom prst="rect">
            <a:avLst/>
          </a:prstGeom>
        </p:spPr>
        <p:txBody>
          <a:bodyPr vert="horz" wrap="square" lIns="0" tIns="12065" rIns="0" bIns="0" rtlCol="0">
            <a:spAutoFit/>
          </a:bodyPr>
          <a:lstStyle/>
          <a:p>
            <a:pPr marL="341630" marR="5080" indent="-329565">
              <a:lnSpc>
                <a:spcPct val="100000"/>
              </a:lnSpc>
              <a:spcBef>
                <a:spcPts val="95"/>
              </a:spcBef>
            </a:pPr>
            <a:r>
              <a:rPr sz="1600" dirty="0">
                <a:solidFill>
                  <a:srgbClr val="FFFFFF"/>
                </a:solidFill>
                <a:latin typeface="Arial"/>
                <a:cs typeface="Arial"/>
              </a:rPr>
              <a:t>Dedicated</a:t>
            </a:r>
            <a:r>
              <a:rPr sz="1600" spc="-60" dirty="0">
                <a:solidFill>
                  <a:srgbClr val="FFFFFF"/>
                </a:solidFill>
                <a:latin typeface="Arial"/>
                <a:cs typeface="Arial"/>
              </a:rPr>
              <a:t> </a:t>
            </a:r>
            <a:r>
              <a:rPr sz="1600" dirty="0">
                <a:solidFill>
                  <a:srgbClr val="FFFFFF"/>
                </a:solidFill>
                <a:latin typeface="Arial"/>
                <a:cs typeface="Arial"/>
              </a:rPr>
              <a:t>Slots</a:t>
            </a:r>
            <a:r>
              <a:rPr sz="1600" spc="-50" dirty="0">
                <a:solidFill>
                  <a:srgbClr val="FFFFFF"/>
                </a:solidFill>
                <a:latin typeface="Arial"/>
                <a:cs typeface="Arial"/>
              </a:rPr>
              <a:t> </a:t>
            </a:r>
            <a:r>
              <a:rPr sz="1600" spc="-10" dirty="0">
                <a:solidFill>
                  <a:srgbClr val="FFFFFF"/>
                </a:solidFill>
                <a:latin typeface="Arial"/>
                <a:cs typeface="Arial"/>
              </a:rPr>
              <a:t>assigned </a:t>
            </a:r>
            <a:r>
              <a:rPr sz="1600" dirty="0">
                <a:solidFill>
                  <a:srgbClr val="FFFFFF"/>
                </a:solidFill>
                <a:latin typeface="Arial"/>
                <a:cs typeface="Arial"/>
              </a:rPr>
              <a:t>which</a:t>
            </a:r>
            <a:r>
              <a:rPr sz="1600" spc="-40" dirty="0">
                <a:solidFill>
                  <a:srgbClr val="FFFFFF"/>
                </a:solidFill>
                <a:latin typeface="Arial"/>
                <a:cs typeface="Arial"/>
              </a:rPr>
              <a:t> </a:t>
            </a:r>
            <a:r>
              <a:rPr sz="1600" dirty="0">
                <a:solidFill>
                  <a:srgbClr val="FFFFFF"/>
                </a:solidFill>
                <a:latin typeface="Arial"/>
                <a:cs typeface="Arial"/>
              </a:rPr>
              <a:t>are</a:t>
            </a:r>
            <a:r>
              <a:rPr sz="1600" spc="-25" dirty="0">
                <a:solidFill>
                  <a:srgbClr val="FFFFFF"/>
                </a:solidFill>
                <a:latin typeface="Arial"/>
                <a:cs typeface="Arial"/>
              </a:rPr>
              <a:t> </a:t>
            </a:r>
            <a:r>
              <a:rPr sz="1600" spc="-10" dirty="0">
                <a:solidFill>
                  <a:srgbClr val="FFFFFF"/>
                </a:solidFill>
                <a:latin typeface="Arial"/>
                <a:cs typeface="Arial"/>
              </a:rPr>
              <a:t>VCPU’s</a:t>
            </a:r>
            <a:endParaRPr sz="1600">
              <a:latin typeface="Arial"/>
              <a:cs typeface="Arial"/>
            </a:endParaRPr>
          </a:p>
        </p:txBody>
      </p:sp>
      <p:sp>
        <p:nvSpPr>
          <p:cNvPr id="23" name="object 23"/>
          <p:cNvSpPr txBox="1"/>
          <p:nvPr/>
        </p:nvSpPr>
        <p:spPr>
          <a:xfrm>
            <a:off x="5274564" y="2781300"/>
            <a:ext cx="2848610" cy="330835"/>
          </a:xfrm>
          <a:prstGeom prst="rect">
            <a:avLst/>
          </a:prstGeom>
          <a:solidFill>
            <a:srgbClr val="E4CCFF"/>
          </a:solidFill>
        </p:spPr>
        <p:txBody>
          <a:bodyPr vert="horz" wrap="square" lIns="0" tIns="38735" rIns="0" bIns="0" rtlCol="0">
            <a:spAutoFit/>
          </a:bodyPr>
          <a:lstStyle/>
          <a:p>
            <a:pPr algn="ctr">
              <a:lnSpc>
                <a:spcPct val="100000"/>
              </a:lnSpc>
              <a:spcBef>
                <a:spcPts val="305"/>
              </a:spcBef>
            </a:pPr>
            <a:r>
              <a:rPr sz="1600" b="1" spc="-20" dirty="0">
                <a:latin typeface="Arial"/>
                <a:cs typeface="Arial"/>
              </a:rPr>
              <a:t>Flat</a:t>
            </a:r>
            <a:endParaRPr sz="1600">
              <a:latin typeface="Arial"/>
              <a:cs typeface="Arial"/>
            </a:endParaRPr>
          </a:p>
        </p:txBody>
      </p:sp>
      <p:sp>
        <p:nvSpPr>
          <p:cNvPr id="24" name="object 24"/>
          <p:cNvSpPr/>
          <p:nvPr/>
        </p:nvSpPr>
        <p:spPr>
          <a:xfrm>
            <a:off x="5282184" y="3890771"/>
            <a:ext cx="2857500" cy="1130935"/>
          </a:xfrm>
          <a:custGeom>
            <a:avLst/>
            <a:gdLst/>
            <a:ahLst/>
            <a:cxnLst/>
            <a:rect l="l" t="t" r="r" b="b"/>
            <a:pathLst>
              <a:path w="2857500" h="1130935">
                <a:moveTo>
                  <a:pt x="2669032" y="0"/>
                </a:moveTo>
                <a:lnTo>
                  <a:pt x="188467" y="0"/>
                </a:lnTo>
                <a:lnTo>
                  <a:pt x="138347" y="6728"/>
                </a:lnTo>
                <a:lnTo>
                  <a:pt x="93321" y="25719"/>
                </a:lnTo>
                <a:lnTo>
                  <a:pt x="55181" y="55181"/>
                </a:lnTo>
                <a:lnTo>
                  <a:pt x="25719" y="93321"/>
                </a:lnTo>
                <a:lnTo>
                  <a:pt x="6728" y="138347"/>
                </a:lnTo>
                <a:lnTo>
                  <a:pt x="0" y="188467"/>
                </a:lnTo>
                <a:lnTo>
                  <a:pt x="0" y="942339"/>
                </a:lnTo>
                <a:lnTo>
                  <a:pt x="6728" y="992460"/>
                </a:lnTo>
                <a:lnTo>
                  <a:pt x="25719" y="1037486"/>
                </a:lnTo>
                <a:lnTo>
                  <a:pt x="55181" y="1075626"/>
                </a:lnTo>
                <a:lnTo>
                  <a:pt x="93321" y="1105088"/>
                </a:lnTo>
                <a:lnTo>
                  <a:pt x="138347" y="1124079"/>
                </a:lnTo>
                <a:lnTo>
                  <a:pt x="188467" y="1130808"/>
                </a:lnTo>
                <a:lnTo>
                  <a:pt x="2669032" y="1130808"/>
                </a:lnTo>
                <a:lnTo>
                  <a:pt x="2719152" y="1124079"/>
                </a:lnTo>
                <a:lnTo>
                  <a:pt x="2764178" y="1105088"/>
                </a:lnTo>
                <a:lnTo>
                  <a:pt x="2802318" y="1075626"/>
                </a:lnTo>
                <a:lnTo>
                  <a:pt x="2831780" y="1037486"/>
                </a:lnTo>
                <a:lnTo>
                  <a:pt x="2850771" y="992460"/>
                </a:lnTo>
                <a:lnTo>
                  <a:pt x="2857499" y="942339"/>
                </a:lnTo>
                <a:lnTo>
                  <a:pt x="2857499" y="188467"/>
                </a:lnTo>
                <a:lnTo>
                  <a:pt x="2850771" y="138347"/>
                </a:lnTo>
                <a:lnTo>
                  <a:pt x="2831780" y="93321"/>
                </a:lnTo>
                <a:lnTo>
                  <a:pt x="2802318" y="55181"/>
                </a:lnTo>
                <a:lnTo>
                  <a:pt x="2764178" y="25719"/>
                </a:lnTo>
                <a:lnTo>
                  <a:pt x="2719152" y="6728"/>
                </a:lnTo>
                <a:lnTo>
                  <a:pt x="2669032" y="0"/>
                </a:lnTo>
                <a:close/>
              </a:path>
            </a:pathLst>
          </a:custGeom>
          <a:solidFill>
            <a:srgbClr val="7D00FF"/>
          </a:solidFill>
        </p:spPr>
        <p:txBody>
          <a:bodyPr wrap="square" lIns="0" tIns="0" rIns="0" bIns="0" rtlCol="0"/>
          <a:lstStyle/>
          <a:p>
            <a:endParaRPr/>
          </a:p>
        </p:txBody>
      </p:sp>
      <p:sp>
        <p:nvSpPr>
          <p:cNvPr id="25" name="object 25"/>
          <p:cNvSpPr txBox="1"/>
          <p:nvPr/>
        </p:nvSpPr>
        <p:spPr>
          <a:xfrm>
            <a:off x="5468492" y="4440173"/>
            <a:ext cx="2483485" cy="513080"/>
          </a:xfrm>
          <a:prstGeom prst="rect">
            <a:avLst/>
          </a:prstGeom>
        </p:spPr>
        <p:txBody>
          <a:bodyPr vert="horz" wrap="square" lIns="0" tIns="12065" rIns="0" bIns="0" rtlCol="0">
            <a:spAutoFit/>
          </a:bodyPr>
          <a:lstStyle/>
          <a:p>
            <a:pPr marL="12700" marR="5080" indent="111125">
              <a:lnSpc>
                <a:spcPct val="100000"/>
              </a:lnSpc>
              <a:spcBef>
                <a:spcPts val="95"/>
              </a:spcBef>
            </a:pPr>
            <a:r>
              <a:rPr sz="1600" dirty="0">
                <a:solidFill>
                  <a:srgbClr val="FFFFFF"/>
                </a:solidFill>
                <a:latin typeface="Arial"/>
                <a:cs typeface="Arial"/>
              </a:rPr>
              <a:t>table</a:t>
            </a:r>
            <a:r>
              <a:rPr sz="1600" spc="-45" dirty="0">
                <a:solidFill>
                  <a:srgbClr val="FFFFFF"/>
                </a:solidFill>
                <a:latin typeface="Arial"/>
                <a:cs typeface="Arial"/>
              </a:rPr>
              <a:t> </a:t>
            </a:r>
            <a:r>
              <a:rPr sz="1600" dirty="0">
                <a:solidFill>
                  <a:srgbClr val="FFFFFF"/>
                </a:solidFill>
                <a:latin typeface="Arial"/>
                <a:cs typeface="Arial"/>
              </a:rPr>
              <a:t>or</a:t>
            </a:r>
            <a:r>
              <a:rPr sz="1600" spc="-30" dirty="0">
                <a:solidFill>
                  <a:srgbClr val="FFFFFF"/>
                </a:solidFill>
                <a:latin typeface="Arial"/>
                <a:cs typeface="Arial"/>
              </a:rPr>
              <a:t> </a:t>
            </a:r>
            <a:r>
              <a:rPr sz="1600" dirty="0">
                <a:solidFill>
                  <a:srgbClr val="FFFFFF"/>
                </a:solidFill>
                <a:latin typeface="Arial"/>
                <a:cs typeface="Arial"/>
              </a:rPr>
              <a:t>partition</a:t>
            </a:r>
            <a:r>
              <a:rPr sz="1600" spc="-30" dirty="0">
                <a:solidFill>
                  <a:srgbClr val="FFFFFF"/>
                </a:solidFill>
                <a:latin typeface="Arial"/>
                <a:cs typeface="Arial"/>
              </a:rPr>
              <a:t> </a:t>
            </a:r>
            <a:r>
              <a:rPr sz="1600" dirty="0">
                <a:solidFill>
                  <a:srgbClr val="FFFFFF"/>
                </a:solidFill>
                <a:latin typeface="Arial"/>
                <a:cs typeface="Arial"/>
              </a:rPr>
              <a:t>which</a:t>
            </a:r>
            <a:r>
              <a:rPr sz="1600" spc="-40" dirty="0">
                <a:solidFill>
                  <a:srgbClr val="FFFFFF"/>
                </a:solidFill>
                <a:latin typeface="Arial"/>
                <a:cs typeface="Arial"/>
              </a:rPr>
              <a:t> </a:t>
            </a:r>
            <a:r>
              <a:rPr sz="1600" spc="-25" dirty="0">
                <a:solidFill>
                  <a:srgbClr val="FFFFFF"/>
                </a:solidFill>
                <a:latin typeface="Arial"/>
                <a:cs typeface="Arial"/>
              </a:rPr>
              <a:t>is </a:t>
            </a:r>
            <a:r>
              <a:rPr sz="1600" dirty="0">
                <a:solidFill>
                  <a:srgbClr val="FFFFFF"/>
                </a:solidFill>
                <a:latin typeface="Arial"/>
                <a:cs typeface="Arial"/>
              </a:rPr>
              <a:t>modified</a:t>
            </a:r>
            <a:r>
              <a:rPr sz="1600" spc="-35" dirty="0">
                <a:solidFill>
                  <a:srgbClr val="FFFFFF"/>
                </a:solidFill>
                <a:latin typeface="Arial"/>
                <a:cs typeface="Arial"/>
              </a:rPr>
              <a:t> </a:t>
            </a:r>
            <a:r>
              <a:rPr sz="1600" dirty="0">
                <a:solidFill>
                  <a:srgbClr val="FFFFFF"/>
                </a:solidFill>
                <a:latin typeface="Arial"/>
                <a:cs typeface="Arial"/>
              </a:rPr>
              <a:t>in</a:t>
            </a:r>
            <a:r>
              <a:rPr sz="1600" spc="-35" dirty="0">
                <a:solidFill>
                  <a:srgbClr val="FFFFFF"/>
                </a:solidFill>
                <a:latin typeface="Arial"/>
                <a:cs typeface="Arial"/>
              </a:rPr>
              <a:t> </a:t>
            </a:r>
            <a:r>
              <a:rPr sz="1600" dirty="0">
                <a:solidFill>
                  <a:srgbClr val="FFFFFF"/>
                </a:solidFill>
                <a:latin typeface="Arial"/>
                <a:cs typeface="Arial"/>
              </a:rPr>
              <a:t>the</a:t>
            </a:r>
            <a:r>
              <a:rPr sz="1600" spc="-20" dirty="0">
                <a:solidFill>
                  <a:srgbClr val="FFFFFF"/>
                </a:solidFill>
                <a:latin typeface="Arial"/>
                <a:cs typeface="Arial"/>
              </a:rPr>
              <a:t> </a:t>
            </a:r>
            <a:r>
              <a:rPr sz="1600" dirty="0">
                <a:solidFill>
                  <a:srgbClr val="FFFFFF"/>
                </a:solidFill>
                <a:latin typeface="Arial"/>
                <a:cs typeface="Arial"/>
              </a:rPr>
              <a:t>last</a:t>
            </a:r>
            <a:r>
              <a:rPr sz="1600" spc="-30" dirty="0">
                <a:solidFill>
                  <a:srgbClr val="FFFFFF"/>
                </a:solidFill>
                <a:latin typeface="Arial"/>
                <a:cs typeface="Arial"/>
              </a:rPr>
              <a:t> </a:t>
            </a:r>
            <a:r>
              <a:rPr sz="1600" dirty="0">
                <a:solidFill>
                  <a:srgbClr val="FFFFFF"/>
                </a:solidFill>
                <a:latin typeface="Arial"/>
                <a:cs typeface="Arial"/>
              </a:rPr>
              <a:t>90</a:t>
            </a:r>
            <a:r>
              <a:rPr sz="1600" spc="-30" dirty="0">
                <a:solidFill>
                  <a:srgbClr val="FFFFFF"/>
                </a:solidFill>
                <a:latin typeface="Arial"/>
                <a:cs typeface="Arial"/>
              </a:rPr>
              <a:t> </a:t>
            </a:r>
            <a:r>
              <a:rPr sz="1600" spc="-20" dirty="0">
                <a:solidFill>
                  <a:srgbClr val="FFFFFF"/>
                </a:solidFill>
                <a:latin typeface="Arial"/>
                <a:cs typeface="Arial"/>
              </a:rPr>
              <a:t>days</a:t>
            </a:r>
            <a:endParaRPr sz="1600">
              <a:latin typeface="Arial"/>
              <a:cs typeface="Arial"/>
            </a:endParaRPr>
          </a:p>
        </p:txBody>
      </p:sp>
      <p:sp>
        <p:nvSpPr>
          <p:cNvPr id="26" name="object 26"/>
          <p:cNvSpPr txBox="1"/>
          <p:nvPr/>
        </p:nvSpPr>
        <p:spPr>
          <a:xfrm>
            <a:off x="5282184" y="4000500"/>
            <a:ext cx="2857500" cy="342900"/>
          </a:xfrm>
          <a:prstGeom prst="rect">
            <a:avLst/>
          </a:prstGeom>
          <a:solidFill>
            <a:srgbClr val="E4CCFF"/>
          </a:solidFill>
        </p:spPr>
        <p:txBody>
          <a:bodyPr vert="horz" wrap="square" lIns="0" tIns="45085" rIns="0" bIns="0" rtlCol="0">
            <a:spAutoFit/>
          </a:bodyPr>
          <a:lstStyle/>
          <a:p>
            <a:pPr algn="ctr">
              <a:lnSpc>
                <a:spcPct val="100000"/>
              </a:lnSpc>
              <a:spcBef>
                <a:spcPts val="355"/>
              </a:spcBef>
            </a:pPr>
            <a:r>
              <a:rPr sz="1600" b="1" spc="-10" dirty="0">
                <a:latin typeface="Arial"/>
                <a:cs typeface="Arial"/>
              </a:rPr>
              <a:t>Active</a:t>
            </a:r>
            <a:endParaRPr sz="1600">
              <a:latin typeface="Arial"/>
              <a:cs typeface="Arial"/>
            </a:endParaRPr>
          </a:p>
        </p:txBody>
      </p:sp>
      <p:sp>
        <p:nvSpPr>
          <p:cNvPr id="27" name="object 27"/>
          <p:cNvSpPr/>
          <p:nvPr/>
        </p:nvSpPr>
        <p:spPr>
          <a:xfrm>
            <a:off x="5279135" y="5111496"/>
            <a:ext cx="2856230" cy="1130935"/>
          </a:xfrm>
          <a:custGeom>
            <a:avLst/>
            <a:gdLst/>
            <a:ahLst/>
            <a:cxnLst/>
            <a:rect l="l" t="t" r="r" b="b"/>
            <a:pathLst>
              <a:path w="2856229" h="1130935">
                <a:moveTo>
                  <a:pt x="2667508" y="0"/>
                </a:moveTo>
                <a:lnTo>
                  <a:pt x="188467" y="0"/>
                </a:lnTo>
                <a:lnTo>
                  <a:pt x="138347" y="6728"/>
                </a:lnTo>
                <a:lnTo>
                  <a:pt x="93321" y="25719"/>
                </a:lnTo>
                <a:lnTo>
                  <a:pt x="55181" y="55181"/>
                </a:lnTo>
                <a:lnTo>
                  <a:pt x="25719" y="93321"/>
                </a:lnTo>
                <a:lnTo>
                  <a:pt x="6728" y="138347"/>
                </a:lnTo>
                <a:lnTo>
                  <a:pt x="0" y="188467"/>
                </a:lnTo>
                <a:lnTo>
                  <a:pt x="0" y="942339"/>
                </a:lnTo>
                <a:lnTo>
                  <a:pt x="6728" y="992442"/>
                </a:lnTo>
                <a:lnTo>
                  <a:pt x="25719" y="1037463"/>
                </a:lnTo>
                <a:lnTo>
                  <a:pt x="55181" y="1075607"/>
                </a:lnTo>
                <a:lnTo>
                  <a:pt x="93321" y="1105076"/>
                </a:lnTo>
                <a:lnTo>
                  <a:pt x="138347" y="1124075"/>
                </a:lnTo>
                <a:lnTo>
                  <a:pt x="188467" y="1130808"/>
                </a:lnTo>
                <a:lnTo>
                  <a:pt x="2667508" y="1130808"/>
                </a:lnTo>
                <a:lnTo>
                  <a:pt x="2717628" y="1124075"/>
                </a:lnTo>
                <a:lnTo>
                  <a:pt x="2762654" y="1105076"/>
                </a:lnTo>
                <a:lnTo>
                  <a:pt x="2800794" y="1075607"/>
                </a:lnTo>
                <a:lnTo>
                  <a:pt x="2830256" y="1037463"/>
                </a:lnTo>
                <a:lnTo>
                  <a:pt x="2849247" y="992442"/>
                </a:lnTo>
                <a:lnTo>
                  <a:pt x="2855975" y="942339"/>
                </a:lnTo>
                <a:lnTo>
                  <a:pt x="2855975" y="188467"/>
                </a:lnTo>
                <a:lnTo>
                  <a:pt x="2849247" y="138347"/>
                </a:lnTo>
                <a:lnTo>
                  <a:pt x="2830256" y="93321"/>
                </a:lnTo>
                <a:lnTo>
                  <a:pt x="2800794" y="55181"/>
                </a:lnTo>
                <a:lnTo>
                  <a:pt x="2762654" y="25719"/>
                </a:lnTo>
                <a:lnTo>
                  <a:pt x="2717628" y="6728"/>
                </a:lnTo>
                <a:lnTo>
                  <a:pt x="2667508" y="0"/>
                </a:lnTo>
                <a:close/>
              </a:path>
            </a:pathLst>
          </a:custGeom>
          <a:solidFill>
            <a:srgbClr val="7D00FF"/>
          </a:solidFill>
        </p:spPr>
        <p:txBody>
          <a:bodyPr wrap="square" lIns="0" tIns="0" rIns="0" bIns="0" rtlCol="0"/>
          <a:lstStyle/>
          <a:p>
            <a:endParaRPr/>
          </a:p>
        </p:txBody>
      </p:sp>
      <p:sp>
        <p:nvSpPr>
          <p:cNvPr id="28" name="object 28"/>
          <p:cNvSpPr txBox="1"/>
          <p:nvPr/>
        </p:nvSpPr>
        <p:spPr>
          <a:xfrm>
            <a:off x="5446014" y="5660847"/>
            <a:ext cx="252031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FFFFFF"/>
                </a:solidFill>
                <a:latin typeface="Arial"/>
                <a:cs typeface="Arial"/>
              </a:rPr>
              <a:t>table</a:t>
            </a:r>
            <a:r>
              <a:rPr sz="1600" spc="-40" dirty="0">
                <a:solidFill>
                  <a:srgbClr val="FFFFFF"/>
                </a:solidFill>
                <a:latin typeface="Arial"/>
                <a:cs typeface="Arial"/>
              </a:rPr>
              <a:t> </a:t>
            </a:r>
            <a:r>
              <a:rPr sz="1600" dirty="0">
                <a:solidFill>
                  <a:srgbClr val="FFFFFF"/>
                </a:solidFill>
                <a:latin typeface="Arial"/>
                <a:cs typeface="Arial"/>
              </a:rPr>
              <a:t>or</a:t>
            </a:r>
            <a:r>
              <a:rPr sz="1600" spc="-25" dirty="0">
                <a:solidFill>
                  <a:srgbClr val="FFFFFF"/>
                </a:solidFill>
                <a:latin typeface="Arial"/>
                <a:cs typeface="Arial"/>
              </a:rPr>
              <a:t> </a:t>
            </a:r>
            <a:r>
              <a:rPr sz="1600" dirty="0">
                <a:solidFill>
                  <a:srgbClr val="FFFFFF"/>
                </a:solidFill>
                <a:latin typeface="Arial"/>
                <a:cs typeface="Arial"/>
              </a:rPr>
              <a:t>partition</a:t>
            </a:r>
            <a:r>
              <a:rPr sz="1600" spc="-25" dirty="0">
                <a:solidFill>
                  <a:srgbClr val="FFFFFF"/>
                </a:solidFill>
                <a:latin typeface="Arial"/>
                <a:cs typeface="Arial"/>
              </a:rPr>
              <a:t> </a:t>
            </a:r>
            <a:r>
              <a:rPr sz="1600" dirty="0">
                <a:solidFill>
                  <a:srgbClr val="FFFFFF"/>
                </a:solidFill>
                <a:latin typeface="Arial"/>
                <a:cs typeface="Arial"/>
              </a:rPr>
              <a:t>modified</a:t>
            </a:r>
            <a:r>
              <a:rPr sz="1600" spc="-45" dirty="0">
                <a:solidFill>
                  <a:srgbClr val="FFFFFF"/>
                </a:solidFill>
                <a:latin typeface="Arial"/>
                <a:cs typeface="Arial"/>
              </a:rPr>
              <a:t> </a:t>
            </a:r>
            <a:r>
              <a:rPr sz="1600" spc="-25" dirty="0">
                <a:solidFill>
                  <a:srgbClr val="FFFFFF"/>
                </a:solidFill>
                <a:latin typeface="Arial"/>
                <a:cs typeface="Arial"/>
              </a:rPr>
              <a:t>in</a:t>
            </a:r>
            <a:endParaRPr sz="1600">
              <a:latin typeface="Arial"/>
              <a:cs typeface="Arial"/>
            </a:endParaRPr>
          </a:p>
          <a:p>
            <a:pPr marL="1270" algn="ctr">
              <a:lnSpc>
                <a:spcPct val="100000"/>
              </a:lnSpc>
              <a:spcBef>
                <a:spcPts val="5"/>
              </a:spcBef>
            </a:pPr>
            <a:r>
              <a:rPr sz="1600" dirty="0">
                <a:solidFill>
                  <a:srgbClr val="FFFFFF"/>
                </a:solidFill>
                <a:latin typeface="Arial"/>
                <a:cs typeface="Arial"/>
              </a:rPr>
              <a:t>the</a:t>
            </a:r>
            <a:r>
              <a:rPr sz="1600" spc="-35" dirty="0">
                <a:solidFill>
                  <a:srgbClr val="FFFFFF"/>
                </a:solidFill>
                <a:latin typeface="Arial"/>
                <a:cs typeface="Arial"/>
              </a:rPr>
              <a:t> </a:t>
            </a:r>
            <a:r>
              <a:rPr sz="1600" dirty="0">
                <a:solidFill>
                  <a:srgbClr val="FFFFFF"/>
                </a:solidFill>
                <a:latin typeface="Arial"/>
                <a:cs typeface="Arial"/>
              </a:rPr>
              <a:t>90</a:t>
            </a:r>
            <a:r>
              <a:rPr sz="1600" spc="-45" dirty="0">
                <a:solidFill>
                  <a:srgbClr val="FFFFFF"/>
                </a:solidFill>
                <a:latin typeface="Arial"/>
                <a:cs typeface="Arial"/>
              </a:rPr>
              <a:t> </a:t>
            </a:r>
            <a:r>
              <a:rPr sz="1600" dirty="0">
                <a:solidFill>
                  <a:srgbClr val="FFFFFF"/>
                </a:solidFill>
                <a:latin typeface="Arial"/>
                <a:cs typeface="Arial"/>
              </a:rPr>
              <a:t>consecutive</a:t>
            </a:r>
            <a:r>
              <a:rPr sz="1600" spc="-60" dirty="0">
                <a:solidFill>
                  <a:srgbClr val="FFFFFF"/>
                </a:solidFill>
                <a:latin typeface="Arial"/>
                <a:cs typeface="Arial"/>
              </a:rPr>
              <a:t> </a:t>
            </a:r>
            <a:r>
              <a:rPr sz="1600" spc="-20" dirty="0">
                <a:solidFill>
                  <a:srgbClr val="FFFFFF"/>
                </a:solidFill>
                <a:latin typeface="Arial"/>
                <a:cs typeface="Arial"/>
              </a:rPr>
              <a:t>days</a:t>
            </a:r>
            <a:endParaRPr sz="1600">
              <a:latin typeface="Arial"/>
              <a:cs typeface="Arial"/>
            </a:endParaRPr>
          </a:p>
        </p:txBody>
      </p:sp>
      <p:sp>
        <p:nvSpPr>
          <p:cNvPr id="29" name="object 29"/>
          <p:cNvSpPr txBox="1"/>
          <p:nvPr/>
        </p:nvSpPr>
        <p:spPr>
          <a:xfrm>
            <a:off x="5279135" y="5222747"/>
            <a:ext cx="2856230" cy="330835"/>
          </a:xfrm>
          <a:prstGeom prst="rect">
            <a:avLst/>
          </a:prstGeom>
          <a:solidFill>
            <a:srgbClr val="E4CCFF"/>
          </a:solidFill>
        </p:spPr>
        <p:txBody>
          <a:bodyPr vert="horz" wrap="square" lIns="0" tIns="39370" rIns="0" bIns="0" rtlCol="0">
            <a:spAutoFit/>
          </a:bodyPr>
          <a:lstStyle/>
          <a:p>
            <a:pPr marL="928369">
              <a:lnSpc>
                <a:spcPct val="100000"/>
              </a:lnSpc>
              <a:spcBef>
                <a:spcPts val="310"/>
              </a:spcBef>
            </a:pPr>
            <a:r>
              <a:rPr sz="1600" b="1" spc="-15" dirty="0">
                <a:latin typeface="Arial"/>
                <a:cs typeface="Arial"/>
              </a:rPr>
              <a:t>Long-</a:t>
            </a:r>
            <a:r>
              <a:rPr sz="1600" b="1" spc="-20" dirty="0">
                <a:latin typeface="Arial"/>
                <a:cs typeface="Arial"/>
              </a:rPr>
              <a:t>term</a:t>
            </a:r>
            <a:endParaRPr sz="1600">
              <a:latin typeface="Arial"/>
              <a:cs typeface="Arial"/>
            </a:endParaRPr>
          </a:p>
        </p:txBody>
      </p:sp>
      <p:sp>
        <p:nvSpPr>
          <p:cNvPr id="30" name="object 30"/>
          <p:cNvSpPr/>
          <p:nvPr/>
        </p:nvSpPr>
        <p:spPr>
          <a:xfrm>
            <a:off x="2921508" y="1612010"/>
            <a:ext cx="5793740" cy="4596130"/>
          </a:xfrm>
          <a:custGeom>
            <a:avLst/>
            <a:gdLst/>
            <a:ahLst/>
            <a:cxnLst/>
            <a:rect l="l" t="t" r="r" b="b"/>
            <a:pathLst>
              <a:path w="5793740" h="4596130">
                <a:moveTo>
                  <a:pt x="566293" y="2973832"/>
                </a:moveTo>
                <a:lnTo>
                  <a:pt x="509143" y="2945257"/>
                </a:lnTo>
                <a:lnTo>
                  <a:pt x="394843" y="2888107"/>
                </a:lnTo>
                <a:lnTo>
                  <a:pt x="394843" y="2945257"/>
                </a:lnTo>
                <a:lnTo>
                  <a:pt x="311785" y="2945257"/>
                </a:lnTo>
                <a:lnTo>
                  <a:pt x="311785" y="2077212"/>
                </a:lnTo>
                <a:lnTo>
                  <a:pt x="311785" y="2048637"/>
                </a:lnTo>
                <a:lnTo>
                  <a:pt x="311785" y="2020062"/>
                </a:lnTo>
                <a:lnTo>
                  <a:pt x="0" y="2020062"/>
                </a:lnTo>
                <a:lnTo>
                  <a:pt x="0" y="2077212"/>
                </a:lnTo>
                <a:lnTo>
                  <a:pt x="254635" y="2077212"/>
                </a:lnTo>
                <a:lnTo>
                  <a:pt x="254635" y="3002407"/>
                </a:lnTo>
                <a:lnTo>
                  <a:pt x="394843" y="3002407"/>
                </a:lnTo>
                <a:lnTo>
                  <a:pt x="394843" y="3059557"/>
                </a:lnTo>
                <a:lnTo>
                  <a:pt x="509143" y="3002407"/>
                </a:lnTo>
                <a:lnTo>
                  <a:pt x="566293" y="2973832"/>
                </a:lnTo>
                <a:close/>
              </a:path>
              <a:path w="5793740" h="4596130">
                <a:moveTo>
                  <a:pt x="583057" y="872109"/>
                </a:moveTo>
                <a:lnTo>
                  <a:pt x="525907" y="843534"/>
                </a:lnTo>
                <a:lnTo>
                  <a:pt x="411607" y="786384"/>
                </a:lnTo>
                <a:lnTo>
                  <a:pt x="411607" y="843534"/>
                </a:lnTo>
                <a:lnTo>
                  <a:pt x="271399" y="843534"/>
                </a:lnTo>
                <a:lnTo>
                  <a:pt x="271399" y="1768729"/>
                </a:lnTo>
                <a:lnTo>
                  <a:pt x="16764" y="1768729"/>
                </a:lnTo>
                <a:lnTo>
                  <a:pt x="16764" y="1825879"/>
                </a:lnTo>
                <a:lnTo>
                  <a:pt x="328549" y="1825879"/>
                </a:lnTo>
                <a:lnTo>
                  <a:pt x="328549" y="1797304"/>
                </a:lnTo>
                <a:lnTo>
                  <a:pt x="328549" y="1768729"/>
                </a:lnTo>
                <a:lnTo>
                  <a:pt x="328549" y="900684"/>
                </a:lnTo>
                <a:lnTo>
                  <a:pt x="411607" y="900684"/>
                </a:lnTo>
                <a:lnTo>
                  <a:pt x="411607" y="957834"/>
                </a:lnTo>
                <a:lnTo>
                  <a:pt x="525907" y="900684"/>
                </a:lnTo>
                <a:lnTo>
                  <a:pt x="583057" y="872109"/>
                </a:lnTo>
                <a:close/>
              </a:path>
              <a:path w="5793740" h="4596130">
                <a:moveTo>
                  <a:pt x="2320417" y="4510062"/>
                </a:moveTo>
                <a:lnTo>
                  <a:pt x="2263267" y="4481487"/>
                </a:lnTo>
                <a:lnTo>
                  <a:pt x="2148967" y="4424337"/>
                </a:lnTo>
                <a:lnTo>
                  <a:pt x="2148967" y="4481487"/>
                </a:lnTo>
                <a:lnTo>
                  <a:pt x="2065909" y="4481487"/>
                </a:lnTo>
                <a:lnTo>
                  <a:pt x="2065909" y="3613404"/>
                </a:lnTo>
                <a:lnTo>
                  <a:pt x="2065909" y="3584829"/>
                </a:lnTo>
                <a:lnTo>
                  <a:pt x="2065909" y="3556254"/>
                </a:lnTo>
                <a:lnTo>
                  <a:pt x="1754124" y="3556254"/>
                </a:lnTo>
                <a:lnTo>
                  <a:pt x="1754124" y="3613404"/>
                </a:lnTo>
                <a:lnTo>
                  <a:pt x="2008759" y="3613404"/>
                </a:lnTo>
                <a:lnTo>
                  <a:pt x="2008759" y="4538637"/>
                </a:lnTo>
                <a:lnTo>
                  <a:pt x="2148967" y="4538637"/>
                </a:lnTo>
                <a:lnTo>
                  <a:pt x="2148967" y="4595787"/>
                </a:lnTo>
                <a:lnTo>
                  <a:pt x="2263267" y="4538637"/>
                </a:lnTo>
                <a:lnTo>
                  <a:pt x="2320417" y="4510062"/>
                </a:lnTo>
                <a:close/>
              </a:path>
              <a:path w="5793740" h="4596130">
                <a:moveTo>
                  <a:pt x="2320417" y="2022856"/>
                </a:moveTo>
                <a:lnTo>
                  <a:pt x="2263254" y="1994281"/>
                </a:lnTo>
                <a:lnTo>
                  <a:pt x="2148967" y="1937131"/>
                </a:lnTo>
                <a:lnTo>
                  <a:pt x="2148967" y="1994281"/>
                </a:lnTo>
                <a:lnTo>
                  <a:pt x="2065909" y="1994281"/>
                </a:lnTo>
                <a:lnTo>
                  <a:pt x="2065909" y="1126236"/>
                </a:lnTo>
                <a:lnTo>
                  <a:pt x="2065909" y="1097661"/>
                </a:lnTo>
                <a:lnTo>
                  <a:pt x="2065909" y="1069086"/>
                </a:lnTo>
                <a:lnTo>
                  <a:pt x="1754124" y="1069086"/>
                </a:lnTo>
                <a:lnTo>
                  <a:pt x="1754124" y="1126236"/>
                </a:lnTo>
                <a:lnTo>
                  <a:pt x="2008759" y="1126236"/>
                </a:lnTo>
                <a:lnTo>
                  <a:pt x="2008759" y="2051431"/>
                </a:lnTo>
                <a:lnTo>
                  <a:pt x="2148967" y="2051431"/>
                </a:lnTo>
                <a:lnTo>
                  <a:pt x="2148967" y="2108581"/>
                </a:lnTo>
                <a:lnTo>
                  <a:pt x="2263267" y="2051431"/>
                </a:lnTo>
                <a:lnTo>
                  <a:pt x="2320417" y="2022856"/>
                </a:lnTo>
                <a:close/>
              </a:path>
              <a:path w="5793740" h="4596130">
                <a:moveTo>
                  <a:pt x="2334133" y="2572893"/>
                </a:moveTo>
                <a:lnTo>
                  <a:pt x="2276983" y="2544318"/>
                </a:lnTo>
                <a:lnTo>
                  <a:pt x="2162683" y="2487168"/>
                </a:lnTo>
                <a:lnTo>
                  <a:pt x="2162683" y="2544318"/>
                </a:lnTo>
                <a:lnTo>
                  <a:pt x="2022475" y="2544318"/>
                </a:lnTo>
                <a:lnTo>
                  <a:pt x="2022475" y="3469513"/>
                </a:lnTo>
                <a:lnTo>
                  <a:pt x="1767840" y="3469513"/>
                </a:lnTo>
                <a:lnTo>
                  <a:pt x="1767840" y="3526663"/>
                </a:lnTo>
                <a:lnTo>
                  <a:pt x="2079625" y="3526663"/>
                </a:lnTo>
                <a:lnTo>
                  <a:pt x="2079625" y="3498088"/>
                </a:lnTo>
                <a:lnTo>
                  <a:pt x="2079625" y="3469513"/>
                </a:lnTo>
                <a:lnTo>
                  <a:pt x="2079625" y="2601468"/>
                </a:lnTo>
                <a:lnTo>
                  <a:pt x="2162683" y="2601468"/>
                </a:lnTo>
                <a:lnTo>
                  <a:pt x="2162683" y="2658618"/>
                </a:lnTo>
                <a:lnTo>
                  <a:pt x="2276983" y="2601468"/>
                </a:lnTo>
                <a:lnTo>
                  <a:pt x="2334133" y="2572893"/>
                </a:lnTo>
                <a:close/>
              </a:path>
              <a:path w="5793740" h="4596130">
                <a:moveTo>
                  <a:pt x="2334133" y="85725"/>
                </a:moveTo>
                <a:lnTo>
                  <a:pt x="2276983" y="57150"/>
                </a:lnTo>
                <a:lnTo>
                  <a:pt x="2162683" y="0"/>
                </a:lnTo>
                <a:lnTo>
                  <a:pt x="2162683" y="57150"/>
                </a:lnTo>
                <a:lnTo>
                  <a:pt x="2022475" y="57150"/>
                </a:lnTo>
                <a:lnTo>
                  <a:pt x="2022475" y="982345"/>
                </a:lnTo>
                <a:lnTo>
                  <a:pt x="1767840" y="982345"/>
                </a:lnTo>
                <a:lnTo>
                  <a:pt x="1767840" y="1039495"/>
                </a:lnTo>
                <a:lnTo>
                  <a:pt x="2079625" y="1039495"/>
                </a:lnTo>
                <a:lnTo>
                  <a:pt x="2079625" y="1010920"/>
                </a:lnTo>
                <a:lnTo>
                  <a:pt x="2079625" y="982345"/>
                </a:lnTo>
                <a:lnTo>
                  <a:pt x="2079625" y="114300"/>
                </a:lnTo>
                <a:lnTo>
                  <a:pt x="2162683" y="114300"/>
                </a:lnTo>
                <a:lnTo>
                  <a:pt x="2162683" y="171450"/>
                </a:lnTo>
                <a:lnTo>
                  <a:pt x="2276983" y="114300"/>
                </a:lnTo>
                <a:lnTo>
                  <a:pt x="2334133" y="85725"/>
                </a:lnTo>
                <a:close/>
              </a:path>
              <a:path w="5793740" h="4596130">
                <a:moveTo>
                  <a:pt x="5784469" y="460629"/>
                </a:moveTo>
                <a:lnTo>
                  <a:pt x="5727319" y="432054"/>
                </a:lnTo>
                <a:lnTo>
                  <a:pt x="5613019" y="374904"/>
                </a:lnTo>
                <a:lnTo>
                  <a:pt x="5613019" y="432054"/>
                </a:lnTo>
                <a:lnTo>
                  <a:pt x="5472811" y="432054"/>
                </a:lnTo>
                <a:lnTo>
                  <a:pt x="5472811" y="1357249"/>
                </a:lnTo>
                <a:lnTo>
                  <a:pt x="5218176" y="1357249"/>
                </a:lnTo>
                <a:lnTo>
                  <a:pt x="5218176" y="1414399"/>
                </a:lnTo>
                <a:lnTo>
                  <a:pt x="5529961" y="1414399"/>
                </a:lnTo>
                <a:lnTo>
                  <a:pt x="5529961" y="1385824"/>
                </a:lnTo>
                <a:lnTo>
                  <a:pt x="5529961" y="1357249"/>
                </a:lnTo>
                <a:lnTo>
                  <a:pt x="5529961" y="489204"/>
                </a:lnTo>
                <a:lnTo>
                  <a:pt x="5613019" y="489204"/>
                </a:lnTo>
                <a:lnTo>
                  <a:pt x="5613019" y="546354"/>
                </a:lnTo>
                <a:lnTo>
                  <a:pt x="5727319" y="489204"/>
                </a:lnTo>
                <a:lnTo>
                  <a:pt x="5784469" y="460629"/>
                </a:lnTo>
                <a:close/>
              </a:path>
              <a:path w="5793740" h="4596130">
                <a:moveTo>
                  <a:pt x="5784723" y="1653921"/>
                </a:moveTo>
                <a:lnTo>
                  <a:pt x="5731954" y="1629410"/>
                </a:lnTo>
                <a:lnTo>
                  <a:pt x="5610860" y="1573149"/>
                </a:lnTo>
                <a:lnTo>
                  <a:pt x="5612460" y="1630235"/>
                </a:lnTo>
                <a:lnTo>
                  <a:pt x="5183886" y="1642491"/>
                </a:lnTo>
                <a:lnTo>
                  <a:pt x="5185410" y="1699641"/>
                </a:lnTo>
                <a:lnTo>
                  <a:pt x="5614073" y="1687385"/>
                </a:lnTo>
                <a:lnTo>
                  <a:pt x="5615686" y="1744472"/>
                </a:lnTo>
                <a:lnTo>
                  <a:pt x="5784723" y="1653921"/>
                </a:lnTo>
                <a:close/>
              </a:path>
              <a:path w="5793740" h="4596130">
                <a:moveTo>
                  <a:pt x="5793613" y="2812288"/>
                </a:moveTo>
                <a:lnTo>
                  <a:pt x="5736463" y="2783713"/>
                </a:lnTo>
                <a:lnTo>
                  <a:pt x="5622163" y="2726563"/>
                </a:lnTo>
                <a:lnTo>
                  <a:pt x="5622163" y="2783713"/>
                </a:lnTo>
                <a:lnTo>
                  <a:pt x="5539105" y="2783713"/>
                </a:lnTo>
                <a:lnTo>
                  <a:pt x="5539105" y="1915668"/>
                </a:lnTo>
                <a:lnTo>
                  <a:pt x="5539105" y="1887093"/>
                </a:lnTo>
                <a:lnTo>
                  <a:pt x="5539105" y="1858518"/>
                </a:lnTo>
                <a:lnTo>
                  <a:pt x="5227320" y="1858518"/>
                </a:lnTo>
                <a:lnTo>
                  <a:pt x="5227320" y="1915668"/>
                </a:lnTo>
                <a:lnTo>
                  <a:pt x="5481955" y="1915668"/>
                </a:lnTo>
                <a:lnTo>
                  <a:pt x="5481955" y="2840863"/>
                </a:lnTo>
                <a:lnTo>
                  <a:pt x="5622163" y="2840863"/>
                </a:lnTo>
                <a:lnTo>
                  <a:pt x="5622163" y="2898013"/>
                </a:lnTo>
                <a:lnTo>
                  <a:pt x="5736463" y="2840863"/>
                </a:lnTo>
                <a:lnTo>
                  <a:pt x="5793613" y="2812288"/>
                </a:lnTo>
                <a:close/>
              </a:path>
            </a:pathLst>
          </a:custGeom>
          <a:solidFill>
            <a:srgbClr val="3E007E"/>
          </a:solidFill>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11</a:t>
            </a:r>
          </a:p>
        </p:txBody>
      </p:sp>
    </p:spTree>
    <p:extLst>
      <p:ext uri="{BB962C8B-B14F-4D97-AF65-F5344CB8AC3E}">
        <p14:creationId xmlns:p14="http://schemas.microsoft.com/office/powerpoint/2010/main" val="3757205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7772400" cy="751487"/>
          </a:xfrm>
          <a:prstGeom prst="rect">
            <a:avLst/>
          </a:prstGeom>
        </p:spPr>
        <p:txBody>
          <a:bodyPr vert="horz" wrap="square" lIns="0" tIns="195579" rIns="0" bIns="0" rtlCol="0">
            <a:spAutoFit/>
          </a:bodyPr>
          <a:lstStyle/>
          <a:p>
            <a:pPr marL="132715">
              <a:lnSpc>
                <a:spcPct val="100000"/>
              </a:lnSpc>
              <a:spcBef>
                <a:spcPts val="100"/>
              </a:spcBef>
            </a:pPr>
            <a:r>
              <a:rPr dirty="0"/>
              <a:t>BigQuery</a:t>
            </a:r>
            <a:r>
              <a:rPr spc="165" dirty="0"/>
              <a:t> </a:t>
            </a:r>
            <a:r>
              <a:rPr spc="-10" dirty="0"/>
              <a:t>Costing</a:t>
            </a:r>
          </a:p>
        </p:txBody>
      </p:sp>
      <p:sp>
        <p:nvSpPr>
          <p:cNvPr id="5" name="object 5"/>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12</a:t>
            </a:r>
          </a:p>
        </p:txBody>
      </p:sp>
      <p:graphicFrame>
        <p:nvGraphicFramePr>
          <p:cNvPr id="3" name="object 3"/>
          <p:cNvGraphicFramePr>
            <a:graphicFrameLocks noGrp="1"/>
          </p:cNvGraphicFramePr>
          <p:nvPr/>
        </p:nvGraphicFramePr>
        <p:xfrm>
          <a:off x="467804" y="1369694"/>
          <a:ext cx="11428730" cy="4107180"/>
        </p:xfrm>
        <a:graphic>
          <a:graphicData uri="http://schemas.openxmlformats.org/drawingml/2006/table">
            <a:tbl>
              <a:tblPr firstRow="1" bandRow="1">
                <a:tableStyleId>{2D5ABB26-0587-4C30-8999-92F81FD0307C}</a:tableStyleId>
              </a:tblPr>
              <a:tblGrid>
                <a:gridCol w="2422525">
                  <a:extLst>
                    <a:ext uri="{9D8B030D-6E8A-4147-A177-3AD203B41FA5}">
                      <a16:colId xmlns:a16="http://schemas.microsoft.com/office/drawing/2014/main" val="20000"/>
                    </a:ext>
                  </a:extLst>
                </a:gridCol>
                <a:gridCol w="2425065">
                  <a:extLst>
                    <a:ext uri="{9D8B030D-6E8A-4147-A177-3AD203B41FA5}">
                      <a16:colId xmlns:a16="http://schemas.microsoft.com/office/drawing/2014/main" val="20001"/>
                    </a:ext>
                  </a:extLst>
                </a:gridCol>
                <a:gridCol w="6581140">
                  <a:extLst>
                    <a:ext uri="{9D8B030D-6E8A-4147-A177-3AD203B41FA5}">
                      <a16:colId xmlns:a16="http://schemas.microsoft.com/office/drawing/2014/main" val="20002"/>
                    </a:ext>
                  </a:extLst>
                </a:gridCol>
              </a:tblGrid>
              <a:tr h="371475">
                <a:tc>
                  <a:txBody>
                    <a:bodyPr/>
                    <a:lstStyle/>
                    <a:p>
                      <a:pPr marL="90805">
                        <a:lnSpc>
                          <a:spcPct val="100000"/>
                        </a:lnSpc>
                        <a:spcBef>
                          <a:spcPts val="340"/>
                        </a:spcBef>
                      </a:pPr>
                      <a:r>
                        <a:rPr sz="1800" b="1" spc="-10" dirty="0">
                          <a:solidFill>
                            <a:srgbClr val="FFFFFF"/>
                          </a:solidFill>
                          <a:latin typeface="Arial"/>
                          <a:cs typeface="Arial"/>
                        </a:rPr>
                        <a:t>Operation</a:t>
                      </a:r>
                      <a:endParaRPr sz="1800">
                        <a:latin typeface="Arial"/>
                        <a:cs typeface="Arial"/>
                      </a:endParaRPr>
                    </a:p>
                  </a:txBody>
                  <a:tcPr marL="0" marR="0" marT="43180" marB="0">
                    <a:lnL w="6350">
                      <a:solidFill>
                        <a:srgbClr val="7D00FF"/>
                      </a:solidFill>
                      <a:prstDash val="solid"/>
                    </a:lnL>
                    <a:solidFill>
                      <a:srgbClr val="7D00FF"/>
                    </a:solidFill>
                  </a:tcPr>
                </a:tc>
                <a:tc>
                  <a:txBody>
                    <a:bodyPr/>
                    <a:lstStyle/>
                    <a:p>
                      <a:pPr marL="95250">
                        <a:lnSpc>
                          <a:spcPct val="100000"/>
                        </a:lnSpc>
                        <a:spcBef>
                          <a:spcPts val="340"/>
                        </a:spcBef>
                      </a:pPr>
                      <a:r>
                        <a:rPr sz="1800" b="1" spc="-10" dirty="0">
                          <a:solidFill>
                            <a:srgbClr val="FFFFFF"/>
                          </a:solidFill>
                          <a:latin typeface="Arial"/>
                          <a:cs typeface="Arial"/>
                        </a:rPr>
                        <a:t>Pricing</a:t>
                      </a:r>
                      <a:endParaRPr sz="1800">
                        <a:latin typeface="Arial"/>
                        <a:cs typeface="Arial"/>
                      </a:endParaRPr>
                    </a:p>
                  </a:txBody>
                  <a:tcPr marL="0" marR="0" marT="43180" marB="0">
                    <a:solidFill>
                      <a:srgbClr val="7D00FF"/>
                    </a:solidFill>
                  </a:tcPr>
                </a:tc>
                <a:tc>
                  <a:txBody>
                    <a:bodyPr/>
                    <a:lstStyle/>
                    <a:p>
                      <a:pPr marL="133985">
                        <a:lnSpc>
                          <a:spcPct val="100000"/>
                        </a:lnSpc>
                        <a:spcBef>
                          <a:spcPts val="340"/>
                        </a:spcBef>
                      </a:pPr>
                      <a:r>
                        <a:rPr sz="1800" b="1" spc="-10" dirty="0">
                          <a:solidFill>
                            <a:srgbClr val="FFFFFF"/>
                          </a:solidFill>
                          <a:latin typeface="Arial"/>
                          <a:cs typeface="Arial"/>
                        </a:rPr>
                        <a:t>Details</a:t>
                      </a:r>
                      <a:endParaRPr sz="1800">
                        <a:latin typeface="Arial"/>
                        <a:cs typeface="Arial"/>
                      </a:endParaRPr>
                    </a:p>
                  </a:txBody>
                  <a:tcPr marL="0" marR="0" marT="43180" marB="0">
                    <a:lnR w="6350">
                      <a:solidFill>
                        <a:srgbClr val="7D00FF"/>
                      </a:solidFill>
                      <a:prstDash val="solid"/>
                    </a:lnR>
                    <a:solidFill>
                      <a:srgbClr val="7D00FF"/>
                    </a:solidFill>
                  </a:tcPr>
                </a:tc>
                <a:extLst>
                  <a:ext uri="{0D108BD9-81ED-4DB2-BD59-A6C34878D82A}">
                    <a16:rowId xmlns:a16="http://schemas.microsoft.com/office/drawing/2014/main" val="10000"/>
                  </a:ext>
                </a:extLst>
              </a:tr>
              <a:tr h="362585">
                <a:tc>
                  <a:txBody>
                    <a:bodyPr/>
                    <a:lstStyle/>
                    <a:p>
                      <a:pPr marL="90805">
                        <a:lnSpc>
                          <a:spcPct val="100000"/>
                        </a:lnSpc>
                        <a:spcBef>
                          <a:spcPts val="290"/>
                        </a:spcBef>
                      </a:pPr>
                      <a:r>
                        <a:rPr sz="1800" dirty="0">
                          <a:latin typeface="Arial"/>
                          <a:cs typeface="Arial"/>
                        </a:rPr>
                        <a:t>Active</a:t>
                      </a:r>
                      <a:r>
                        <a:rPr sz="1800" spc="-5" dirty="0">
                          <a:latin typeface="Arial"/>
                          <a:cs typeface="Arial"/>
                        </a:rPr>
                        <a:t> </a:t>
                      </a:r>
                      <a:r>
                        <a:rPr sz="1800" spc="-10" dirty="0">
                          <a:latin typeface="Arial"/>
                          <a:cs typeface="Arial"/>
                        </a:rPr>
                        <a:t>Storage</a:t>
                      </a:r>
                      <a:endParaRPr sz="1800">
                        <a:latin typeface="Arial"/>
                        <a:cs typeface="Arial"/>
                      </a:endParaRPr>
                    </a:p>
                  </a:txBody>
                  <a:tcPr marL="0" marR="0" marT="36830" marB="0">
                    <a:lnL w="6350">
                      <a:solidFill>
                        <a:srgbClr val="7D00FF"/>
                      </a:solidFill>
                      <a:prstDash val="solid"/>
                    </a:lnL>
                    <a:lnB w="6350">
                      <a:solidFill>
                        <a:srgbClr val="7D00FF"/>
                      </a:solidFill>
                      <a:prstDash val="solid"/>
                    </a:lnB>
                  </a:tcPr>
                </a:tc>
                <a:tc>
                  <a:txBody>
                    <a:bodyPr/>
                    <a:lstStyle/>
                    <a:p>
                      <a:pPr marL="95250">
                        <a:lnSpc>
                          <a:spcPct val="100000"/>
                        </a:lnSpc>
                        <a:spcBef>
                          <a:spcPts val="290"/>
                        </a:spcBef>
                      </a:pPr>
                      <a:r>
                        <a:rPr sz="1800" dirty="0">
                          <a:latin typeface="Arial"/>
                          <a:cs typeface="Arial"/>
                        </a:rPr>
                        <a:t>$0.020</a:t>
                      </a:r>
                      <a:r>
                        <a:rPr sz="1800" spc="-20" dirty="0">
                          <a:latin typeface="Arial"/>
                          <a:cs typeface="Arial"/>
                        </a:rPr>
                        <a:t> </a:t>
                      </a:r>
                      <a:r>
                        <a:rPr sz="1800" dirty="0">
                          <a:latin typeface="Arial"/>
                          <a:cs typeface="Arial"/>
                        </a:rPr>
                        <a:t>Per</a:t>
                      </a:r>
                      <a:r>
                        <a:rPr sz="1800" spc="-20" dirty="0">
                          <a:latin typeface="Arial"/>
                          <a:cs typeface="Arial"/>
                        </a:rPr>
                        <a:t> </a:t>
                      </a:r>
                      <a:r>
                        <a:rPr sz="1800" spc="-25" dirty="0">
                          <a:latin typeface="Arial"/>
                          <a:cs typeface="Arial"/>
                        </a:rPr>
                        <a:t>GB</a:t>
                      </a:r>
                      <a:endParaRPr sz="1800">
                        <a:latin typeface="Arial"/>
                        <a:cs typeface="Arial"/>
                      </a:endParaRPr>
                    </a:p>
                  </a:txBody>
                  <a:tcPr marL="0" marR="0" marT="36830" marB="0">
                    <a:lnB w="6350">
                      <a:solidFill>
                        <a:srgbClr val="7D00FF"/>
                      </a:solidFill>
                      <a:prstDash val="solid"/>
                    </a:lnB>
                  </a:tcPr>
                </a:tc>
                <a:tc>
                  <a:txBody>
                    <a:bodyPr/>
                    <a:lstStyle/>
                    <a:p>
                      <a:pPr marL="133985">
                        <a:lnSpc>
                          <a:spcPct val="100000"/>
                        </a:lnSpc>
                        <a:spcBef>
                          <a:spcPts val="290"/>
                        </a:spcBef>
                      </a:pPr>
                      <a:r>
                        <a:rPr sz="1800" dirty="0">
                          <a:latin typeface="Arial"/>
                          <a:cs typeface="Arial"/>
                        </a:rPr>
                        <a:t>The</a:t>
                      </a:r>
                      <a:r>
                        <a:rPr sz="1800" spc="-35" dirty="0">
                          <a:latin typeface="Arial"/>
                          <a:cs typeface="Arial"/>
                        </a:rPr>
                        <a:t> </a:t>
                      </a:r>
                      <a:r>
                        <a:rPr sz="1800" dirty="0">
                          <a:latin typeface="Arial"/>
                          <a:cs typeface="Arial"/>
                        </a:rPr>
                        <a:t>first</a:t>
                      </a:r>
                      <a:r>
                        <a:rPr sz="1800" spc="-10" dirty="0">
                          <a:latin typeface="Arial"/>
                          <a:cs typeface="Arial"/>
                        </a:rPr>
                        <a:t> </a:t>
                      </a:r>
                      <a:r>
                        <a:rPr sz="1800" dirty="0">
                          <a:latin typeface="Arial"/>
                          <a:cs typeface="Arial"/>
                        </a:rPr>
                        <a:t>10</a:t>
                      </a:r>
                      <a:r>
                        <a:rPr sz="1800" spc="-10" dirty="0">
                          <a:latin typeface="Arial"/>
                          <a:cs typeface="Arial"/>
                        </a:rPr>
                        <a:t> </a:t>
                      </a:r>
                      <a:r>
                        <a:rPr sz="1800" dirty="0">
                          <a:latin typeface="Arial"/>
                          <a:cs typeface="Arial"/>
                        </a:rPr>
                        <a:t>GB</a:t>
                      </a:r>
                      <a:r>
                        <a:rPr sz="1800" spc="-10" dirty="0">
                          <a:latin typeface="Arial"/>
                          <a:cs typeface="Arial"/>
                        </a:rPr>
                        <a:t> </a:t>
                      </a:r>
                      <a:r>
                        <a:rPr sz="1800" dirty="0">
                          <a:latin typeface="Arial"/>
                          <a:cs typeface="Arial"/>
                        </a:rPr>
                        <a:t>is</a:t>
                      </a:r>
                      <a:r>
                        <a:rPr sz="1800" spc="-10" dirty="0">
                          <a:latin typeface="Arial"/>
                          <a:cs typeface="Arial"/>
                        </a:rPr>
                        <a:t> </a:t>
                      </a:r>
                      <a:r>
                        <a:rPr sz="1800" dirty="0">
                          <a:latin typeface="Arial"/>
                          <a:cs typeface="Arial"/>
                        </a:rPr>
                        <a:t>free</a:t>
                      </a:r>
                      <a:r>
                        <a:rPr sz="1800" spc="-25" dirty="0">
                          <a:latin typeface="Arial"/>
                          <a:cs typeface="Arial"/>
                        </a:rPr>
                        <a:t> </a:t>
                      </a:r>
                      <a:r>
                        <a:rPr sz="1800" dirty="0">
                          <a:latin typeface="Arial"/>
                          <a:cs typeface="Arial"/>
                        </a:rPr>
                        <a:t>each</a:t>
                      </a:r>
                      <a:r>
                        <a:rPr sz="1800" spc="-5" dirty="0">
                          <a:latin typeface="Arial"/>
                          <a:cs typeface="Arial"/>
                        </a:rPr>
                        <a:t> </a:t>
                      </a:r>
                      <a:r>
                        <a:rPr sz="1800" spc="-10" dirty="0">
                          <a:latin typeface="Arial"/>
                          <a:cs typeface="Arial"/>
                        </a:rPr>
                        <a:t>month.</a:t>
                      </a:r>
                      <a:endParaRPr sz="1800">
                        <a:latin typeface="Arial"/>
                        <a:cs typeface="Arial"/>
                      </a:endParaRPr>
                    </a:p>
                  </a:txBody>
                  <a:tcPr marL="0" marR="0" marT="36830" marB="0">
                    <a:lnR w="6350">
                      <a:solidFill>
                        <a:srgbClr val="7D00FF"/>
                      </a:solidFill>
                      <a:prstDash val="solid"/>
                    </a:lnR>
                    <a:lnB w="6350">
                      <a:solidFill>
                        <a:srgbClr val="7D00FF"/>
                      </a:solidFill>
                      <a:prstDash val="solid"/>
                    </a:lnB>
                  </a:tcPr>
                </a:tc>
                <a:extLst>
                  <a:ext uri="{0D108BD9-81ED-4DB2-BD59-A6C34878D82A}">
                    <a16:rowId xmlns:a16="http://schemas.microsoft.com/office/drawing/2014/main" val="10001"/>
                  </a:ext>
                </a:extLst>
              </a:tr>
              <a:tr h="365760">
                <a:tc>
                  <a:txBody>
                    <a:bodyPr/>
                    <a:lstStyle/>
                    <a:p>
                      <a:pPr marL="90805">
                        <a:lnSpc>
                          <a:spcPct val="100000"/>
                        </a:lnSpc>
                        <a:spcBef>
                          <a:spcPts val="315"/>
                        </a:spcBef>
                      </a:pPr>
                      <a:r>
                        <a:rPr sz="1800" dirty="0">
                          <a:latin typeface="Arial"/>
                          <a:cs typeface="Arial"/>
                        </a:rPr>
                        <a:t>Long</a:t>
                      </a:r>
                      <a:r>
                        <a:rPr sz="1800" spc="-75" dirty="0">
                          <a:latin typeface="Arial"/>
                          <a:cs typeface="Arial"/>
                        </a:rPr>
                        <a:t> </a:t>
                      </a:r>
                      <a:r>
                        <a:rPr sz="1800" spc="-30" dirty="0">
                          <a:latin typeface="Arial"/>
                          <a:cs typeface="Arial"/>
                        </a:rPr>
                        <a:t>Term</a:t>
                      </a:r>
                      <a:r>
                        <a:rPr sz="1800" spc="-60" dirty="0">
                          <a:latin typeface="Arial"/>
                          <a:cs typeface="Arial"/>
                        </a:rPr>
                        <a:t> </a:t>
                      </a:r>
                      <a:r>
                        <a:rPr sz="1800" spc="-10" dirty="0">
                          <a:latin typeface="Arial"/>
                          <a:cs typeface="Arial"/>
                        </a:rPr>
                        <a:t>Storage</a:t>
                      </a:r>
                      <a:endParaRPr sz="1800">
                        <a:latin typeface="Arial"/>
                        <a:cs typeface="Arial"/>
                      </a:endParaRPr>
                    </a:p>
                  </a:txBody>
                  <a:tcPr marL="0" marR="0" marT="40005"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15"/>
                        </a:spcBef>
                      </a:pPr>
                      <a:r>
                        <a:rPr sz="1800" dirty="0">
                          <a:latin typeface="Arial"/>
                          <a:cs typeface="Arial"/>
                        </a:rPr>
                        <a:t>$0.010</a:t>
                      </a:r>
                      <a:r>
                        <a:rPr sz="1800" spc="-20" dirty="0">
                          <a:latin typeface="Arial"/>
                          <a:cs typeface="Arial"/>
                        </a:rPr>
                        <a:t> </a:t>
                      </a:r>
                      <a:r>
                        <a:rPr sz="1800" dirty="0">
                          <a:latin typeface="Arial"/>
                          <a:cs typeface="Arial"/>
                        </a:rPr>
                        <a:t>Per</a:t>
                      </a:r>
                      <a:r>
                        <a:rPr sz="1800" spc="-20" dirty="0">
                          <a:latin typeface="Arial"/>
                          <a:cs typeface="Arial"/>
                        </a:rPr>
                        <a:t> </a:t>
                      </a:r>
                      <a:r>
                        <a:rPr sz="1800" spc="-25" dirty="0">
                          <a:latin typeface="Arial"/>
                          <a:cs typeface="Arial"/>
                        </a:rPr>
                        <a:t>GB</a:t>
                      </a:r>
                      <a:endParaRPr sz="1800">
                        <a:latin typeface="Arial"/>
                        <a:cs typeface="Arial"/>
                      </a:endParaRPr>
                    </a:p>
                  </a:txBody>
                  <a:tcPr marL="0" marR="0" marT="40005" marB="0">
                    <a:lnT w="6350">
                      <a:solidFill>
                        <a:srgbClr val="7D00FF"/>
                      </a:solidFill>
                      <a:prstDash val="solid"/>
                    </a:lnT>
                    <a:lnB w="6350">
                      <a:solidFill>
                        <a:srgbClr val="7D00FF"/>
                      </a:solidFill>
                      <a:prstDash val="solid"/>
                    </a:lnB>
                  </a:tcPr>
                </a:tc>
                <a:tc>
                  <a:txBody>
                    <a:bodyPr/>
                    <a:lstStyle/>
                    <a:p>
                      <a:pPr marL="133985">
                        <a:lnSpc>
                          <a:spcPct val="100000"/>
                        </a:lnSpc>
                        <a:spcBef>
                          <a:spcPts val="315"/>
                        </a:spcBef>
                      </a:pPr>
                      <a:r>
                        <a:rPr sz="1800" dirty="0">
                          <a:latin typeface="Arial"/>
                          <a:cs typeface="Arial"/>
                        </a:rPr>
                        <a:t>The</a:t>
                      </a:r>
                      <a:r>
                        <a:rPr sz="1800" spc="-25" dirty="0">
                          <a:latin typeface="Arial"/>
                          <a:cs typeface="Arial"/>
                        </a:rPr>
                        <a:t> </a:t>
                      </a:r>
                      <a:r>
                        <a:rPr sz="1800" dirty="0">
                          <a:latin typeface="Arial"/>
                          <a:cs typeface="Arial"/>
                        </a:rPr>
                        <a:t>first</a:t>
                      </a:r>
                      <a:r>
                        <a:rPr sz="1800" spc="-15" dirty="0">
                          <a:latin typeface="Arial"/>
                          <a:cs typeface="Arial"/>
                        </a:rPr>
                        <a:t> </a:t>
                      </a:r>
                      <a:r>
                        <a:rPr sz="1800" dirty="0">
                          <a:latin typeface="Arial"/>
                          <a:cs typeface="Arial"/>
                        </a:rPr>
                        <a:t>10</a:t>
                      </a:r>
                      <a:r>
                        <a:rPr sz="1800" spc="-5" dirty="0">
                          <a:latin typeface="Arial"/>
                          <a:cs typeface="Arial"/>
                        </a:rPr>
                        <a:t> </a:t>
                      </a:r>
                      <a:r>
                        <a:rPr sz="1800" dirty="0">
                          <a:latin typeface="Arial"/>
                          <a:cs typeface="Arial"/>
                        </a:rPr>
                        <a:t>GB</a:t>
                      </a:r>
                      <a:r>
                        <a:rPr sz="1800" spc="-15" dirty="0">
                          <a:latin typeface="Arial"/>
                          <a:cs typeface="Arial"/>
                        </a:rPr>
                        <a:t> </a:t>
                      </a:r>
                      <a:r>
                        <a:rPr sz="1800" dirty="0">
                          <a:latin typeface="Arial"/>
                          <a:cs typeface="Arial"/>
                        </a:rPr>
                        <a:t>is</a:t>
                      </a:r>
                      <a:r>
                        <a:rPr sz="1800" spc="-10" dirty="0">
                          <a:latin typeface="Arial"/>
                          <a:cs typeface="Arial"/>
                        </a:rPr>
                        <a:t> </a:t>
                      </a:r>
                      <a:r>
                        <a:rPr sz="1800" dirty="0">
                          <a:latin typeface="Arial"/>
                          <a:cs typeface="Arial"/>
                        </a:rPr>
                        <a:t>free</a:t>
                      </a:r>
                      <a:r>
                        <a:rPr sz="1800" spc="-10" dirty="0">
                          <a:latin typeface="Arial"/>
                          <a:cs typeface="Arial"/>
                        </a:rPr>
                        <a:t> </a:t>
                      </a:r>
                      <a:r>
                        <a:rPr sz="1800" dirty="0">
                          <a:latin typeface="Arial"/>
                          <a:cs typeface="Arial"/>
                        </a:rPr>
                        <a:t>each </a:t>
                      </a:r>
                      <a:r>
                        <a:rPr sz="1800" spc="-10" dirty="0">
                          <a:latin typeface="Arial"/>
                          <a:cs typeface="Arial"/>
                        </a:rPr>
                        <a:t>month.</a:t>
                      </a:r>
                      <a:endParaRPr sz="1800">
                        <a:latin typeface="Arial"/>
                        <a:cs typeface="Arial"/>
                      </a:endParaRPr>
                    </a:p>
                  </a:txBody>
                  <a:tcPr marL="0" marR="0" marT="40005"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2"/>
                  </a:ext>
                </a:extLst>
              </a:tr>
              <a:tr h="583565">
                <a:tc>
                  <a:txBody>
                    <a:bodyPr/>
                    <a:lstStyle/>
                    <a:p>
                      <a:pPr marL="90805">
                        <a:lnSpc>
                          <a:spcPct val="100000"/>
                        </a:lnSpc>
                        <a:spcBef>
                          <a:spcPts val="315"/>
                        </a:spcBef>
                      </a:pPr>
                      <a:r>
                        <a:rPr sz="1800" dirty="0">
                          <a:latin typeface="Arial"/>
                          <a:cs typeface="Arial"/>
                        </a:rPr>
                        <a:t>BigQuery</a:t>
                      </a:r>
                      <a:r>
                        <a:rPr sz="1800" spc="15" dirty="0">
                          <a:latin typeface="Arial"/>
                          <a:cs typeface="Arial"/>
                        </a:rPr>
                        <a:t> </a:t>
                      </a:r>
                      <a:r>
                        <a:rPr sz="1800" spc="-10" dirty="0">
                          <a:latin typeface="Arial"/>
                          <a:cs typeface="Arial"/>
                        </a:rPr>
                        <a:t>Storage</a:t>
                      </a:r>
                      <a:r>
                        <a:rPr sz="1800" spc="-85" dirty="0">
                          <a:latin typeface="Arial"/>
                          <a:cs typeface="Arial"/>
                        </a:rPr>
                        <a:t> </a:t>
                      </a:r>
                      <a:r>
                        <a:rPr sz="1800" spc="-25" dirty="0">
                          <a:latin typeface="Arial"/>
                          <a:cs typeface="Arial"/>
                        </a:rPr>
                        <a:t>API</a:t>
                      </a:r>
                      <a:endParaRPr sz="1800">
                        <a:latin typeface="Arial"/>
                        <a:cs typeface="Arial"/>
                      </a:endParaRPr>
                    </a:p>
                  </a:txBody>
                  <a:tcPr marL="0" marR="0" marT="40005"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15"/>
                        </a:spcBef>
                      </a:pPr>
                      <a:r>
                        <a:rPr sz="1800" dirty="0">
                          <a:latin typeface="Arial"/>
                          <a:cs typeface="Arial"/>
                        </a:rPr>
                        <a:t>$0.10</a:t>
                      </a:r>
                      <a:r>
                        <a:rPr sz="1800" spc="-15" dirty="0">
                          <a:latin typeface="Arial"/>
                          <a:cs typeface="Arial"/>
                        </a:rPr>
                        <a:t> </a:t>
                      </a:r>
                      <a:r>
                        <a:rPr sz="1800" dirty="0">
                          <a:latin typeface="Arial"/>
                          <a:cs typeface="Arial"/>
                        </a:rPr>
                        <a:t>Per</a:t>
                      </a:r>
                      <a:r>
                        <a:rPr sz="1800" spc="-50" dirty="0">
                          <a:latin typeface="Arial"/>
                          <a:cs typeface="Arial"/>
                        </a:rPr>
                        <a:t> </a:t>
                      </a:r>
                      <a:r>
                        <a:rPr sz="1800" spc="-25" dirty="0">
                          <a:latin typeface="Arial"/>
                          <a:cs typeface="Arial"/>
                        </a:rPr>
                        <a:t>TB</a:t>
                      </a:r>
                      <a:endParaRPr sz="1800">
                        <a:latin typeface="Arial"/>
                        <a:cs typeface="Arial"/>
                      </a:endParaRPr>
                    </a:p>
                  </a:txBody>
                  <a:tcPr marL="0" marR="0" marT="40005" marB="0">
                    <a:lnT w="6350">
                      <a:solidFill>
                        <a:srgbClr val="7D00FF"/>
                      </a:solidFill>
                      <a:prstDash val="solid"/>
                    </a:lnT>
                    <a:lnB w="6350">
                      <a:solidFill>
                        <a:srgbClr val="7D00FF"/>
                      </a:solidFill>
                      <a:prstDash val="solid"/>
                    </a:lnB>
                  </a:tcPr>
                </a:tc>
                <a:tc>
                  <a:txBody>
                    <a:bodyPr/>
                    <a:lstStyle/>
                    <a:p>
                      <a:pPr marL="133985">
                        <a:lnSpc>
                          <a:spcPct val="100000"/>
                        </a:lnSpc>
                        <a:spcBef>
                          <a:spcPts val="315"/>
                        </a:spcBef>
                      </a:pPr>
                      <a:r>
                        <a:rPr sz="1800" dirty="0">
                          <a:latin typeface="Arial"/>
                          <a:cs typeface="Arial"/>
                        </a:rPr>
                        <a:t>The</a:t>
                      </a:r>
                      <a:r>
                        <a:rPr sz="1800" spc="-30" dirty="0">
                          <a:latin typeface="Arial"/>
                          <a:cs typeface="Arial"/>
                        </a:rPr>
                        <a:t> </a:t>
                      </a:r>
                      <a:r>
                        <a:rPr sz="1800" dirty="0">
                          <a:latin typeface="Arial"/>
                          <a:cs typeface="Arial"/>
                        </a:rPr>
                        <a:t>big</a:t>
                      </a:r>
                      <a:r>
                        <a:rPr sz="1800" spc="-5" dirty="0">
                          <a:latin typeface="Arial"/>
                          <a:cs typeface="Arial"/>
                        </a:rPr>
                        <a:t> </a:t>
                      </a:r>
                      <a:r>
                        <a:rPr sz="1800" dirty="0">
                          <a:latin typeface="Arial"/>
                          <a:cs typeface="Arial"/>
                        </a:rPr>
                        <a:t>Query</a:t>
                      </a:r>
                      <a:r>
                        <a:rPr sz="1800" spc="-10" dirty="0">
                          <a:latin typeface="Arial"/>
                          <a:cs typeface="Arial"/>
                        </a:rPr>
                        <a:t> Storage</a:t>
                      </a:r>
                      <a:r>
                        <a:rPr sz="1800" spc="-114" dirty="0">
                          <a:latin typeface="Arial"/>
                          <a:cs typeface="Arial"/>
                        </a:rPr>
                        <a:t> </a:t>
                      </a:r>
                      <a:r>
                        <a:rPr sz="1800" dirty="0">
                          <a:latin typeface="Arial"/>
                          <a:cs typeface="Arial"/>
                        </a:rPr>
                        <a:t>API</a:t>
                      </a:r>
                      <a:r>
                        <a:rPr sz="1800" spc="-20" dirty="0">
                          <a:latin typeface="Arial"/>
                          <a:cs typeface="Arial"/>
                        </a:rPr>
                        <a:t> </a:t>
                      </a:r>
                      <a:r>
                        <a:rPr sz="1800" dirty="0">
                          <a:latin typeface="Arial"/>
                          <a:cs typeface="Arial"/>
                        </a:rPr>
                        <a:t>is</a:t>
                      </a:r>
                      <a:r>
                        <a:rPr sz="1800" spc="-10" dirty="0">
                          <a:latin typeface="Arial"/>
                          <a:cs typeface="Arial"/>
                        </a:rPr>
                        <a:t> </a:t>
                      </a:r>
                      <a:r>
                        <a:rPr sz="1800" dirty="0">
                          <a:latin typeface="Arial"/>
                          <a:cs typeface="Arial"/>
                        </a:rPr>
                        <a:t>not</a:t>
                      </a:r>
                      <a:r>
                        <a:rPr sz="1800" spc="-5" dirty="0">
                          <a:latin typeface="Arial"/>
                          <a:cs typeface="Arial"/>
                        </a:rPr>
                        <a:t> </a:t>
                      </a:r>
                      <a:r>
                        <a:rPr sz="1800" dirty="0">
                          <a:latin typeface="Arial"/>
                          <a:cs typeface="Arial"/>
                        </a:rPr>
                        <a:t>included</a:t>
                      </a:r>
                      <a:r>
                        <a:rPr sz="1800" spc="10" dirty="0">
                          <a:latin typeface="Arial"/>
                          <a:cs typeface="Arial"/>
                        </a:rPr>
                        <a:t> </a:t>
                      </a:r>
                      <a:r>
                        <a:rPr sz="1800" dirty="0">
                          <a:latin typeface="Arial"/>
                          <a:cs typeface="Arial"/>
                        </a:rPr>
                        <a:t>in</a:t>
                      </a:r>
                      <a:r>
                        <a:rPr sz="1800" spc="-5" dirty="0">
                          <a:latin typeface="Arial"/>
                          <a:cs typeface="Arial"/>
                        </a:rPr>
                        <a:t> </a:t>
                      </a:r>
                      <a:r>
                        <a:rPr sz="1800" dirty="0">
                          <a:latin typeface="Arial"/>
                          <a:cs typeface="Arial"/>
                        </a:rPr>
                        <a:t>the</a:t>
                      </a:r>
                      <a:r>
                        <a:rPr sz="1800" spc="-20" dirty="0">
                          <a:latin typeface="Arial"/>
                          <a:cs typeface="Arial"/>
                        </a:rPr>
                        <a:t> </a:t>
                      </a:r>
                      <a:r>
                        <a:rPr sz="1800" dirty="0">
                          <a:latin typeface="Arial"/>
                          <a:cs typeface="Arial"/>
                        </a:rPr>
                        <a:t>free</a:t>
                      </a:r>
                      <a:r>
                        <a:rPr sz="1800" spc="-20" dirty="0">
                          <a:latin typeface="Arial"/>
                          <a:cs typeface="Arial"/>
                        </a:rPr>
                        <a:t> </a:t>
                      </a:r>
                      <a:r>
                        <a:rPr sz="1800" spc="-10" dirty="0">
                          <a:latin typeface="Arial"/>
                          <a:cs typeface="Arial"/>
                        </a:rPr>
                        <a:t>tier.</a:t>
                      </a:r>
                      <a:endParaRPr sz="1800">
                        <a:latin typeface="Arial"/>
                        <a:cs typeface="Arial"/>
                      </a:endParaRPr>
                    </a:p>
                  </a:txBody>
                  <a:tcPr marL="0" marR="0" marT="40005"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3"/>
                  </a:ext>
                </a:extLst>
              </a:tr>
              <a:tr h="639445">
                <a:tc>
                  <a:txBody>
                    <a:bodyPr/>
                    <a:lstStyle/>
                    <a:p>
                      <a:pPr marL="90805">
                        <a:lnSpc>
                          <a:spcPct val="100000"/>
                        </a:lnSpc>
                        <a:spcBef>
                          <a:spcPts val="320"/>
                        </a:spcBef>
                      </a:pPr>
                      <a:r>
                        <a:rPr sz="1800" dirty="0">
                          <a:latin typeface="Arial"/>
                          <a:cs typeface="Arial"/>
                        </a:rPr>
                        <a:t>Streaming</a:t>
                      </a:r>
                      <a:r>
                        <a:rPr sz="1800" spc="-20" dirty="0">
                          <a:latin typeface="Arial"/>
                          <a:cs typeface="Arial"/>
                        </a:rPr>
                        <a:t> </a:t>
                      </a:r>
                      <a:r>
                        <a:rPr sz="1800" spc="-10" dirty="0">
                          <a:latin typeface="Arial"/>
                          <a:cs typeface="Arial"/>
                        </a:rPr>
                        <a:t>Insert</a:t>
                      </a:r>
                      <a:endParaRPr sz="1800">
                        <a:latin typeface="Arial"/>
                        <a:cs typeface="Arial"/>
                      </a:endParaRPr>
                    </a:p>
                  </a:txBody>
                  <a:tcPr marL="0" marR="0" marT="40640"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20"/>
                        </a:spcBef>
                      </a:pPr>
                      <a:r>
                        <a:rPr sz="1800" dirty="0">
                          <a:latin typeface="Arial"/>
                          <a:cs typeface="Arial"/>
                        </a:rPr>
                        <a:t>$0.010</a:t>
                      </a:r>
                      <a:r>
                        <a:rPr sz="1800" spc="-15" dirty="0">
                          <a:latin typeface="Arial"/>
                          <a:cs typeface="Arial"/>
                        </a:rPr>
                        <a:t> </a:t>
                      </a:r>
                      <a:r>
                        <a:rPr sz="1800" dirty="0">
                          <a:latin typeface="Arial"/>
                          <a:cs typeface="Arial"/>
                        </a:rPr>
                        <a:t>Per</a:t>
                      </a:r>
                      <a:r>
                        <a:rPr sz="1800" spc="-15" dirty="0">
                          <a:latin typeface="Arial"/>
                          <a:cs typeface="Arial"/>
                        </a:rPr>
                        <a:t> </a:t>
                      </a:r>
                      <a:r>
                        <a:rPr sz="1800" dirty="0">
                          <a:latin typeface="Arial"/>
                          <a:cs typeface="Arial"/>
                        </a:rPr>
                        <a:t>200</a:t>
                      </a:r>
                      <a:r>
                        <a:rPr sz="1800" spc="-15" dirty="0">
                          <a:latin typeface="Arial"/>
                          <a:cs typeface="Arial"/>
                        </a:rPr>
                        <a:t> </a:t>
                      </a:r>
                      <a:r>
                        <a:rPr sz="1800" spc="-25" dirty="0">
                          <a:latin typeface="Arial"/>
                          <a:cs typeface="Arial"/>
                        </a:rPr>
                        <a:t>MB</a:t>
                      </a:r>
                      <a:endParaRPr sz="1800">
                        <a:latin typeface="Arial"/>
                        <a:cs typeface="Arial"/>
                      </a:endParaRPr>
                    </a:p>
                  </a:txBody>
                  <a:tcPr marL="0" marR="0" marT="40640" marB="0">
                    <a:lnT w="6350">
                      <a:solidFill>
                        <a:srgbClr val="7D00FF"/>
                      </a:solidFill>
                      <a:prstDash val="solid"/>
                    </a:lnT>
                    <a:lnB w="6350">
                      <a:solidFill>
                        <a:srgbClr val="7D00FF"/>
                      </a:solidFill>
                      <a:prstDash val="solid"/>
                    </a:lnB>
                  </a:tcPr>
                </a:tc>
                <a:tc>
                  <a:txBody>
                    <a:bodyPr/>
                    <a:lstStyle/>
                    <a:p>
                      <a:pPr marL="133985" marR="245745">
                        <a:lnSpc>
                          <a:spcPct val="100000"/>
                        </a:lnSpc>
                        <a:spcBef>
                          <a:spcPts val="320"/>
                        </a:spcBef>
                      </a:pPr>
                      <a:r>
                        <a:rPr sz="1800" dirty="0">
                          <a:latin typeface="Arial"/>
                          <a:cs typeface="Arial"/>
                        </a:rPr>
                        <a:t>The</a:t>
                      </a:r>
                      <a:r>
                        <a:rPr sz="1800" spc="-50" dirty="0">
                          <a:latin typeface="Arial"/>
                          <a:cs typeface="Arial"/>
                        </a:rPr>
                        <a:t> </a:t>
                      </a:r>
                      <a:r>
                        <a:rPr sz="1800" dirty="0">
                          <a:latin typeface="Arial"/>
                          <a:cs typeface="Arial"/>
                        </a:rPr>
                        <a:t>charge</a:t>
                      </a:r>
                      <a:r>
                        <a:rPr sz="1800" spc="-25" dirty="0">
                          <a:latin typeface="Arial"/>
                          <a:cs typeface="Arial"/>
                        </a:rPr>
                        <a:t> </a:t>
                      </a:r>
                      <a:r>
                        <a:rPr sz="1800" dirty="0">
                          <a:latin typeface="Arial"/>
                          <a:cs typeface="Arial"/>
                        </a:rPr>
                        <a:t>is</a:t>
                      </a:r>
                      <a:r>
                        <a:rPr sz="1800" spc="-25" dirty="0">
                          <a:latin typeface="Arial"/>
                          <a:cs typeface="Arial"/>
                        </a:rPr>
                        <a:t> </a:t>
                      </a:r>
                      <a:r>
                        <a:rPr sz="1800" dirty="0">
                          <a:latin typeface="Arial"/>
                          <a:cs typeface="Arial"/>
                        </a:rPr>
                        <a:t>based</a:t>
                      </a:r>
                      <a:r>
                        <a:rPr sz="1800" spc="-25" dirty="0">
                          <a:latin typeface="Arial"/>
                          <a:cs typeface="Arial"/>
                        </a:rPr>
                        <a:t> </a:t>
                      </a:r>
                      <a:r>
                        <a:rPr sz="1800" dirty="0">
                          <a:latin typeface="Arial"/>
                          <a:cs typeface="Arial"/>
                        </a:rPr>
                        <a:t>on</a:t>
                      </a:r>
                      <a:r>
                        <a:rPr sz="1800" spc="-40" dirty="0">
                          <a:latin typeface="Arial"/>
                          <a:cs typeface="Arial"/>
                        </a:rPr>
                        <a:t> </a:t>
                      </a:r>
                      <a:r>
                        <a:rPr sz="1800" dirty="0">
                          <a:latin typeface="Arial"/>
                          <a:cs typeface="Arial"/>
                        </a:rPr>
                        <a:t>successfully</a:t>
                      </a:r>
                      <a:r>
                        <a:rPr sz="1800" spc="-20" dirty="0">
                          <a:latin typeface="Arial"/>
                          <a:cs typeface="Arial"/>
                        </a:rPr>
                        <a:t> </a:t>
                      </a:r>
                      <a:r>
                        <a:rPr sz="1800" dirty="0">
                          <a:latin typeface="Arial"/>
                          <a:cs typeface="Arial"/>
                        </a:rPr>
                        <a:t>inserted</a:t>
                      </a:r>
                      <a:r>
                        <a:rPr sz="1800" spc="-25" dirty="0">
                          <a:latin typeface="Arial"/>
                          <a:cs typeface="Arial"/>
                        </a:rPr>
                        <a:t> </a:t>
                      </a:r>
                      <a:r>
                        <a:rPr sz="1800" dirty="0">
                          <a:latin typeface="Arial"/>
                          <a:cs typeface="Arial"/>
                        </a:rPr>
                        <a:t>rows.</a:t>
                      </a:r>
                      <a:r>
                        <a:rPr sz="1800" spc="10" dirty="0">
                          <a:latin typeface="Arial"/>
                          <a:cs typeface="Arial"/>
                        </a:rPr>
                        <a:t> </a:t>
                      </a:r>
                      <a:r>
                        <a:rPr sz="1800" spc="-10" dirty="0">
                          <a:latin typeface="Arial"/>
                          <a:cs typeface="Arial"/>
                        </a:rPr>
                        <a:t>Individual </a:t>
                      </a:r>
                      <a:r>
                        <a:rPr sz="1800" dirty="0">
                          <a:latin typeface="Arial"/>
                          <a:cs typeface="Arial"/>
                        </a:rPr>
                        <a:t>rows</a:t>
                      </a:r>
                      <a:r>
                        <a:rPr sz="1800" spc="5" dirty="0">
                          <a:latin typeface="Arial"/>
                          <a:cs typeface="Arial"/>
                        </a:rPr>
                        <a:t> </a:t>
                      </a:r>
                      <a:r>
                        <a:rPr sz="1800" dirty="0">
                          <a:latin typeface="Arial"/>
                          <a:cs typeface="Arial"/>
                        </a:rPr>
                        <a:t>are</a:t>
                      </a:r>
                      <a:r>
                        <a:rPr sz="1800" spc="-20" dirty="0">
                          <a:latin typeface="Arial"/>
                          <a:cs typeface="Arial"/>
                        </a:rPr>
                        <a:t> </a:t>
                      </a:r>
                      <a:r>
                        <a:rPr sz="1800" dirty="0">
                          <a:latin typeface="Arial"/>
                          <a:cs typeface="Arial"/>
                        </a:rPr>
                        <a:t>calculated</a:t>
                      </a:r>
                      <a:r>
                        <a:rPr sz="1800" spc="-25" dirty="0">
                          <a:latin typeface="Arial"/>
                          <a:cs typeface="Arial"/>
                        </a:rPr>
                        <a:t> </a:t>
                      </a:r>
                      <a:r>
                        <a:rPr sz="1800" dirty="0">
                          <a:latin typeface="Arial"/>
                          <a:cs typeface="Arial"/>
                        </a:rPr>
                        <a:t>using</a:t>
                      </a:r>
                      <a:r>
                        <a:rPr sz="1800" spc="-20" dirty="0">
                          <a:latin typeface="Arial"/>
                          <a:cs typeface="Arial"/>
                        </a:rPr>
                        <a:t> </a:t>
                      </a:r>
                      <a:r>
                        <a:rPr sz="1800" dirty="0">
                          <a:latin typeface="Arial"/>
                          <a:cs typeface="Arial"/>
                        </a:rPr>
                        <a:t>1KB</a:t>
                      </a:r>
                      <a:r>
                        <a:rPr sz="1800" spc="-25" dirty="0">
                          <a:latin typeface="Arial"/>
                          <a:cs typeface="Arial"/>
                        </a:rPr>
                        <a:t> </a:t>
                      </a:r>
                      <a:r>
                        <a:rPr sz="1800" dirty="0">
                          <a:latin typeface="Arial"/>
                          <a:cs typeface="Arial"/>
                        </a:rPr>
                        <a:t>min.</a:t>
                      </a:r>
                      <a:r>
                        <a:rPr sz="1800" spc="-25" dirty="0">
                          <a:latin typeface="Arial"/>
                          <a:cs typeface="Arial"/>
                        </a:rPr>
                        <a:t> </a:t>
                      </a:r>
                      <a:r>
                        <a:rPr sz="1800" spc="-10" dirty="0">
                          <a:latin typeface="Arial"/>
                          <a:cs typeface="Arial"/>
                        </a:rPr>
                        <a:t>size.</a:t>
                      </a:r>
                      <a:endParaRPr sz="1800">
                        <a:latin typeface="Arial"/>
                        <a:cs typeface="Arial"/>
                      </a:endParaRPr>
                    </a:p>
                  </a:txBody>
                  <a:tcPr marL="0" marR="0" marT="40640"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4"/>
                  </a:ext>
                </a:extLst>
              </a:tr>
              <a:tr h="365760">
                <a:tc>
                  <a:txBody>
                    <a:bodyPr/>
                    <a:lstStyle/>
                    <a:p>
                      <a:pPr marL="90805">
                        <a:lnSpc>
                          <a:spcPct val="100000"/>
                        </a:lnSpc>
                        <a:spcBef>
                          <a:spcPts val="320"/>
                        </a:spcBef>
                      </a:pPr>
                      <a:r>
                        <a:rPr sz="1800" dirty="0">
                          <a:latin typeface="Arial"/>
                          <a:cs typeface="Arial"/>
                        </a:rPr>
                        <a:t>Queries</a:t>
                      </a:r>
                      <a:r>
                        <a:rPr sz="1800" spc="-20" dirty="0">
                          <a:latin typeface="Arial"/>
                          <a:cs typeface="Arial"/>
                        </a:rPr>
                        <a:t> </a:t>
                      </a:r>
                      <a:r>
                        <a:rPr sz="1800" dirty="0">
                          <a:latin typeface="Arial"/>
                          <a:cs typeface="Arial"/>
                        </a:rPr>
                        <a:t>on</a:t>
                      </a:r>
                      <a:r>
                        <a:rPr sz="1800" spc="-10" dirty="0">
                          <a:latin typeface="Arial"/>
                          <a:cs typeface="Arial"/>
                        </a:rPr>
                        <a:t> Demand</a:t>
                      </a:r>
                      <a:endParaRPr sz="1800">
                        <a:latin typeface="Arial"/>
                        <a:cs typeface="Arial"/>
                      </a:endParaRPr>
                    </a:p>
                  </a:txBody>
                  <a:tcPr marL="0" marR="0" marT="40640"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20"/>
                        </a:spcBef>
                      </a:pPr>
                      <a:r>
                        <a:rPr sz="1800" dirty="0">
                          <a:latin typeface="Arial"/>
                          <a:cs typeface="Arial"/>
                        </a:rPr>
                        <a:t>$5.00</a:t>
                      </a:r>
                      <a:r>
                        <a:rPr sz="1800" spc="-15" dirty="0">
                          <a:latin typeface="Arial"/>
                          <a:cs typeface="Arial"/>
                        </a:rPr>
                        <a:t> </a:t>
                      </a:r>
                      <a:r>
                        <a:rPr sz="1800" dirty="0">
                          <a:latin typeface="Arial"/>
                          <a:cs typeface="Arial"/>
                        </a:rPr>
                        <a:t>Per</a:t>
                      </a:r>
                      <a:r>
                        <a:rPr sz="1800" spc="-50" dirty="0">
                          <a:latin typeface="Arial"/>
                          <a:cs typeface="Arial"/>
                        </a:rPr>
                        <a:t> </a:t>
                      </a:r>
                      <a:r>
                        <a:rPr sz="1800" spc="-25" dirty="0">
                          <a:latin typeface="Arial"/>
                          <a:cs typeface="Arial"/>
                        </a:rPr>
                        <a:t>TB</a:t>
                      </a:r>
                      <a:endParaRPr sz="1800">
                        <a:latin typeface="Arial"/>
                        <a:cs typeface="Arial"/>
                      </a:endParaRPr>
                    </a:p>
                  </a:txBody>
                  <a:tcPr marL="0" marR="0" marT="40640" marB="0">
                    <a:lnT w="6350">
                      <a:solidFill>
                        <a:srgbClr val="7D00FF"/>
                      </a:solidFill>
                      <a:prstDash val="solid"/>
                    </a:lnT>
                    <a:lnB w="6350">
                      <a:solidFill>
                        <a:srgbClr val="7D00FF"/>
                      </a:solidFill>
                      <a:prstDash val="solid"/>
                    </a:lnB>
                  </a:tcPr>
                </a:tc>
                <a:tc>
                  <a:txBody>
                    <a:bodyPr/>
                    <a:lstStyle/>
                    <a:p>
                      <a:pPr marL="133985">
                        <a:lnSpc>
                          <a:spcPct val="100000"/>
                        </a:lnSpc>
                        <a:spcBef>
                          <a:spcPts val="320"/>
                        </a:spcBef>
                      </a:pPr>
                      <a:r>
                        <a:rPr sz="1800" dirty="0">
                          <a:latin typeface="Arial"/>
                          <a:cs typeface="Arial"/>
                        </a:rPr>
                        <a:t>First</a:t>
                      </a:r>
                      <a:r>
                        <a:rPr sz="1800" spc="-15" dirty="0">
                          <a:latin typeface="Arial"/>
                          <a:cs typeface="Arial"/>
                        </a:rPr>
                        <a:t> </a:t>
                      </a:r>
                      <a:r>
                        <a:rPr sz="1800" dirty="0">
                          <a:latin typeface="Arial"/>
                          <a:cs typeface="Arial"/>
                        </a:rPr>
                        <a:t>1</a:t>
                      </a:r>
                      <a:r>
                        <a:rPr sz="1800" spc="-45" dirty="0">
                          <a:latin typeface="Arial"/>
                          <a:cs typeface="Arial"/>
                        </a:rPr>
                        <a:t> </a:t>
                      </a:r>
                      <a:r>
                        <a:rPr sz="1800" dirty="0">
                          <a:latin typeface="Arial"/>
                          <a:cs typeface="Arial"/>
                        </a:rPr>
                        <a:t>TB</a:t>
                      </a:r>
                      <a:r>
                        <a:rPr sz="1800" spc="-35" dirty="0">
                          <a:latin typeface="Arial"/>
                          <a:cs typeface="Arial"/>
                        </a:rPr>
                        <a:t> </a:t>
                      </a:r>
                      <a:r>
                        <a:rPr sz="1800" dirty="0">
                          <a:latin typeface="Arial"/>
                          <a:cs typeface="Arial"/>
                        </a:rPr>
                        <a:t>per</a:t>
                      </a:r>
                      <a:r>
                        <a:rPr sz="1800" spc="-15" dirty="0">
                          <a:latin typeface="Arial"/>
                          <a:cs typeface="Arial"/>
                        </a:rPr>
                        <a:t> </a:t>
                      </a:r>
                      <a:r>
                        <a:rPr sz="1800" dirty="0">
                          <a:latin typeface="Arial"/>
                          <a:cs typeface="Arial"/>
                        </a:rPr>
                        <a:t>month</a:t>
                      </a:r>
                      <a:r>
                        <a:rPr sz="1800" spc="-5" dirty="0">
                          <a:latin typeface="Arial"/>
                          <a:cs typeface="Arial"/>
                        </a:rPr>
                        <a:t> </a:t>
                      </a:r>
                      <a:r>
                        <a:rPr sz="1800" dirty="0">
                          <a:latin typeface="Arial"/>
                          <a:cs typeface="Arial"/>
                        </a:rPr>
                        <a:t>is</a:t>
                      </a:r>
                      <a:r>
                        <a:rPr sz="1800" spc="-15" dirty="0">
                          <a:latin typeface="Arial"/>
                          <a:cs typeface="Arial"/>
                        </a:rPr>
                        <a:t> </a:t>
                      </a:r>
                      <a:r>
                        <a:rPr sz="1800" spc="-10" dirty="0">
                          <a:latin typeface="Arial"/>
                          <a:cs typeface="Arial"/>
                        </a:rPr>
                        <a:t>free.</a:t>
                      </a:r>
                      <a:endParaRPr sz="1800">
                        <a:latin typeface="Arial"/>
                        <a:cs typeface="Arial"/>
                      </a:endParaRPr>
                    </a:p>
                  </a:txBody>
                  <a:tcPr marL="0" marR="0" marT="40640"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5"/>
                  </a:ext>
                </a:extLst>
              </a:tr>
              <a:tr h="584200">
                <a:tc>
                  <a:txBody>
                    <a:bodyPr/>
                    <a:lstStyle/>
                    <a:p>
                      <a:pPr marL="90805">
                        <a:lnSpc>
                          <a:spcPct val="100000"/>
                        </a:lnSpc>
                        <a:spcBef>
                          <a:spcPts val="320"/>
                        </a:spcBef>
                      </a:pPr>
                      <a:r>
                        <a:rPr sz="1800" dirty="0">
                          <a:latin typeface="Arial"/>
                          <a:cs typeface="Arial"/>
                        </a:rPr>
                        <a:t>Flat</a:t>
                      </a:r>
                      <a:r>
                        <a:rPr sz="1800" spc="-15" dirty="0">
                          <a:latin typeface="Arial"/>
                          <a:cs typeface="Arial"/>
                        </a:rPr>
                        <a:t> </a:t>
                      </a:r>
                      <a:r>
                        <a:rPr sz="1800" dirty="0">
                          <a:latin typeface="Arial"/>
                          <a:cs typeface="Arial"/>
                        </a:rPr>
                        <a:t>Rate</a:t>
                      </a:r>
                      <a:r>
                        <a:rPr sz="1800" spc="-20" dirty="0">
                          <a:latin typeface="Arial"/>
                          <a:cs typeface="Arial"/>
                        </a:rPr>
                        <a:t> </a:t>
                      </a:r>
                      <a:r>
                        <a:rPr sz="1800" spc="-10" dirty="0">
                          <a:latin typeface="Arial"/>
                          <a:cs typeface="Arial"/>
                        </a:rPr>
                        <a:t>Monthly</a:t>
                      </a:r>
                      <a:endParaRPr sz="1800">
                        <a:latin typeface="Arial"/>
                        <a:cs typeface="Arial"/>
                      </a:endParaRPr>
                    </a:p>
                  </a:txBody>
                  <a:tcPr marL="0" marR="0" marT="40640"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20"/>
                        </a:spcBef>
                      </a:pPr>
                      <a:r>
                        <a:rPr sz="1800" dirty="0">
                          <a:latin typeface="Arial"/>
                          <a:cs typeface="Arial"/>
                        </a:rPr>
                        <a:t>$10000</a:t>
                      </a:r>
                      <a:r>
                        <a:rPr sz="1800" spc="-5" dirty="0">
                          <a:latin typeface="Arial"/>
                          <a:cs typeface="Arial"/>
                        </a:rPr>
                        <a:t> </a:t>
                      </a:r>
                      <a:r>
                        <a:rPr sz="1800" dirty="0">
                          <a:latin typeface="Arial"/>
                          <a:cs typeface="Arial"/>
                        </a:rPr>
                        <a:t>Per</a:t>
                      </a:r>
                      <a:r>
                        <a:rPr sz="1800" spc="-15" dirty="0">
                          <a:latin typeface="Arial"/>
                          <a:cs typeface="Arial"/>
                        </a:rPr>
                        <a:t> </a:t>
                      </a:r>
                      <a:r>
                        <a:rPr sz="1800" dirty="0">
                          <a:latin typeface="Arial"/>
                          <a:cs typeface="Arial"/>
                        </a:rPr>
                        <a:t>500</a:t>
                      </a:r>
                      <a:r>
                        <a:rPr sz="1800" spc="-20" dirty="0">
                          <a:latin typeface="Arial"/>
                          <a:cs typeface="Arial"/>
                        </a:rPr>
                        <a:t> Slots</a:t>
                      </a:r>
                      <a:endParaRPr sz="1800">
                        <a:latin typeface="Arial"/>
                        <a:cs typeface="Arial"/>
                      </a:endParaRPr>
                    </a:p>
                  </a:txBody>
                  <a:tcPr marL="0" marR="0" marT="40640" marB="0">
                    <a:lnT w="6350">
                      <a:solidFill>
                        <a:srgbClr val="7D00FF"/>
                      </a:solidFill>
                      <a:prstDash val="solid"/>
                    </a:lnT>
                    <a:lnB w="6350">
                      <a:solidFill>
                        <a:srgbClr val="7D00FF"/>
                      </a:solidFill>
                      <a:prstDash val="solid"/>
                    </a:lnB>
                  </a:tcPr>
                </a:tc>
                <a:tc>
                  <a:txBody>
                    <a:bodyPr/>
                    <a:lstStyle/>
                    <a:p>
                      <a:pPr marL="133985">
                        <a:lnSpc>
                          <a:spcPct val="100000"/>
                        </a:lnSpc>
                        <a:spcBef>
                          <a:spcPts val="320"/>
                        </a:spcBef>
                      </a:pPr>
                      <a:r>
                        <a:rPr sz="1800" dirty="0">
                          <a:latin typeface="Arial"/>
                          <a:cs typeface="Arial"/>
                        </a:rPr>
                        <a:t>We</a:t>
                      </a:r>
                      <a:r>
                        <a:rPr sz="1800" spc="-30" dirty="0">
                          <a:latin typeface="Arial"/>
                          <a:cs typeface="Arial"/>
                        </a:rPr>
                        <a:t> </a:t>
                      </a:r>
                      <a:r>
                        <a:rPr sz="1800" dirty="0">
                          <a:latin typeface="Arial"/>
                          <a:cs typeface="Arial"/>
                        </a:rPr>
                        <a:t>can</a:t>
                      </a:r>
                      <a:r>
                        <a:rPr sz="1800" spc="-30" dirty="0">
                          <a:latin typeface="Arial"/>
                          <a:cs typeface="Arial"/>
                        </a:rPr>
                        <a:t> </a:t>
                      </a:r>
                      <a:r>
                        <a:rPr sz="1800" dirty="0">
                          <a:latin typeface="Arial"/>
                          <a:cs typeface="Arial"/>
                        </a:rPr>
                        <a:t>purchase</a:t>
                      </a:r>
                      <a:r>
                        <a:rPr sz="1800" spc="-15" dirty="0">
                          <a:latin typeface="Arial"/>
                          <a:cs typeface="Arial"/>
                        </a:rPr>
                        <a:t> </a:t>
                      </a:r>
                      <a:r>
                        <a:rPr sz="1800" dirty="0">
                          <a:latin typeface="Arial"/>
                          <a:cs typeface="Arial"/>
                        </a:rPr>
                        <a:t>additional</a:t>
                      </a:r>
                      <a:r>
                        <a:rPr sz="1800" spc="-10" dirty="0">
                          <a:latin typeface="Arial"/>
                          <a:cs typeface="Arial"/>
                        </a:rPr>
                        <a:t> </a:t>
                      </a:r>
                      <a:r>
                        <a:rPr sz="1800" dirty="0">
                          <a:latin typeface="Arial"/>
                          <a:cs typeface="Arial"/>
                        </a:rPr>
                        <a:t>slots</a:t>
                      </a:r>
                      <a:r>
                        <a:rPr sz="1800" spc="-25" dirty="0">
                          <a:latin typeface="Arial"/>
                          <a:cs typeface="Arial"/>
                        </a:rPr>
                        <a:t> </a:t>
                      </a:r>
                      <a:r>
                        <a:rPr sz="1800" dirty="0">
                          <a:latin typeface="Arial"/>
                          <a:cs typeface="Arial"/>
                        </a:rPr>
                        <a:t>in</a:t>
                      </a:r>
                      <a:r>
                        <a:rPr sz="1800" spc="-40" dirty="0">
                          <a:latin typeface="Arial"/>
                          <a:cs typeface="Arial"/>
                        </a:rPr>
                        <a:t> </a:t>
                      </a:r>
                      <a:r>
                        <a:rPr sz="1800" dirty="0">
                          <a:latin typeface="Arial"/>
                          <a:cs typeface="Arial"/>
                        </a:rPr>
                        <a:t>500</a:t>
                      </a:r>
                      <a:r>
                        <a:rPr sz="1800" spc="-20" dirty="0">
                          <a:latin typeface="Arial"/>
                          <a:cs typeface="Arial"/>
                        </a:rPr>
                        <a:t> </a:t>
                      </a:r>
                      <a:r>
                        <a:rPr sz="1800" dirty="0">
                          <a:latin typeface="Arial"/>
                          <a:cs typeface="Arial"/>
                        </a:rPr>
                        <a:t>Slots</a:t>
                      </a:r>
                      <a:r>
                        <a:rPr sz="1800" spc="-25" dirty="0">
                          <a:latin typeface="Arial"/>
                          <a:cs typeface="Arial"/>
                        </a:rPr>
                        <a:t> </a:t>
                      </a:r>
                      <a:r>
                        <a:rPr sz="1800" spc="-10" dirty="0">
                          <a:latin typeface="Arial"/>
                          <a:cs typeface="Arial"/>
                        </a:rPr>
                        <a:t>increment.</a:t>
                      </a:r>
                      <a:endParaRPr sz="1800">
                        <a:latin typeface="Arial"/>
                        <a:cs typeface="Arial"/>
                      </a:endParaRPr>
                    </a:p>
                  </a:txBody>
                  <a:tcPr marL="0" marR="0" marT="40640"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6"/>
                  </a:ext>
                </a:extLst>
              </a:tr>
              <a:tr h="834390">
                <a:tc>
                  <a:txBody>
                    <a:bodyPr/>
                    <a:lstStyle/>
                    <a:p>
                      <a:pPr marL="90805">
                        <a:lnSpc>
                          <a:spcPct val="100000"/>
                        </a:lnSpc>
                        <a:spcBef>
                          <a:spcPts val="320"/>
                        </a:spcBef>
                      </a:pPr>
                      <a:r>
                        <a:rPr sz="1800" dirty="0">
                          <a:latin typeface="Arial"/>
                          <a:cs typeface="Arial"/>
                        </a:rPr>
                        <a:t>Flat</a:t>
                      </a:r>
                      <a:r>
                        <a:rPr sz="1800" spc="-15" dirty="0">
                          <a:latin typeface="Arial"/>
                          <a:cs typeface="Arial"/>
                        </a:rPr>
                        <a:t> </a:t>
                      </a:r>
                      <a:r>
                        <a:rPr sz="1800" dirty="0">
                          <a:latin typeface="Arial"/>
                          <a:cs typeface="Arial"/>
                        </a:rPr>
                        <a:t>Rate</a:t>
                      </a:r>
                      <a:r>
                        <a:rPr sz="1800" spc="-55" dirty="0">
                          <a:latin typeface="Arial"/>
                          <a:cs typeface="Arial"/>
                        </a:rPr>
                        <a:t> </a:t>
                      </a:r>
                      <a:r>
                        <a:rPr sz="1800" spc="-10" dirty="0">
                          <a:latin typeface="Arial"/>
                          <a:cs typeface="Arial"/>
                        </a:rPr>
                        <a:t>Yearly</a:t>
                      </a:r>
                      <a:endParaRPr sz="1800">
                        <a:latin typeface="Arial"/>
                        <a:cs typeface="Arial"/>
                      </a:endParaRPr>
                    </a:p>
                  </a:txBody>
                  <a:tcPr marL="0" marR="0" marT="40640" marB="0">
                    <a:lnL w="6350">
                      <a:solidFill>
                        <a:srgbClr val="7D00FF"/>
                      </a:solidFill>
                      <a:prstDash val="solid"/>
                    </a:lnL>
                    <a:lnT w="6350">
                      <a:solidFill>
                        <a:srgbClr val="7D00FF"/>
                      </a:solidFill>
                      <a:prstDash val="solid"/>
                    </a:lnT>
                    <a:lnB w="6350">
                      <a:solidFill>
                        <a:srgbClr val="7D00FF"/>
                      </a:solidFill>
                      <a:prstDash val="solid"/>
                    </a:lnB>
                  </a:tcPr>
                </a:tc>
                <a:tc>
                  <a:txBody>
                    <a:bodyPr/>
                    <a:lstStyle/>
                    <a:p>
                      <a:pPr marL="95250">
                        <a:lnSpc>
                          <a:spcPct val="100000"/>
                        </a:lnSpc>
                        <a:spcBef>
                          <a:spcPts val="320"/>
                        </a:spcBef>
                      </a:pPr>
                      <a:r>
                        <a:rPr sz="1800" dirty="0">
                          <a:latin typeface="Arial"/>
                          <a:cs typeface="Arial"/>
                        </a:rPr>
                        <a:t>$8500</a:t>
                      </a:r>
                      <a:r>
                        <a:rPr sz="1800" spc="-15" dirty="0">
                          <a:latin typeface="Arial"/>
                          <a:cs typeface="Arial"/>
                        </a:rPr>
                        <a:t> </a:t>
                      </a:r>
                      <a:r>
                        <a:rPr sz="1800" dirty="0">
                          <a:latin typeface="Arial"/>
                          <a:cs typeface="Arial"/>
                        </a:rPr>
                        <a:t>Per</a:t>
                      </a:r>
                      <a:r>
                        <a:rPr sz="1800" spc="-15" dirty="0">
                          <a:latin typeface="Arial"/>
                          <a:cs typeface="Arial"/>
                        </a:rPr>
                        <a:t> </a:t>
                      </a:r>
                      <a:r>
                        <a:rPr sz="1800" dirty="0">
                          <a:latin typeface="Arial"/>
                          <a:cs typeface="Arial"/>
                        </a:rPr>
                        <a:t>500</a:t>
                      </a:r>
                      <a:r>
                        <a:rPr sz="1800" spc="-15" dirty="0">
                          <a:latin typeface="Arial"/>
                          <a:cs typeface="Arial"/>
                        </a:rPr>
                        <a:t> </a:t>
                      </a:r>
                      <a:r>
                        <a:rPr sz="1800" spc="-10" dirty="0">
                          <a:latin typeface="Arial"/>
                          <a:cs typeface="Arial"/>
                        </a:rPr>
                        <a:t>Slots</a:t>
                      </a:r>
                      <a:endParaRPr sz="1800">
                        <a:latin typeface="Arial"/>
                        <a:cs typeface="Arial"/>
                      </a:endParaRPr>
                    </a:p>
                  </a:txBody>
                  <a:tcPr marL="0" marR="0" marT="40640" marB="0">
                    <a:lnT w="6350">
                      <a:solidFill>
                        <a:srgbClr val="7D00FF"/>
                      </a:solidFill>
                      <a:prstDash val="solid"/>
                    </a:lnT>
                    <a:lnB w="6350">
                      <a:solidFill>
                        <a:srgbClr val="7D00FF"/>
                      </a:solidFill>
                      <a:prstDash val="solid"/>
                    </a:lnB>
                  </a:tcPr>
                </a:tc>
                <a:tc>
                  <a:txBody>
                    <a:bodyPr/>
                    <a:lstStyle/>
                    <a:p>
                      <a:pPr marL="133985" marR="706120">
                        <a:lnSpc>
                          <a:spcPct val="100000"/>
                        </a:lnSpc>
                        <a:spcBef>
                          <a:spcPts val="320"/>
                        </a:spcBef>
                      </a:pPr>
                      <a:r>
                        <a:rPr sz="1800" dirty="0">
                          <a:latin typeface="Arial"/>
                          <a:cs typeface="Arial"/>
                        </a:rPr>
                        <a:t>We</a:t>
                      </a:r>
                      <a:r>
                        <a:rPr sz="1800" spc="-30" dirty="0">
                          <a:latin typeface="Arial"/>
                          <a:cs typeface="Arial"/>
                        </a:rPr>
                        <a:t> </a:t>
                      </a:r>
                      <a:r>
                        <a:rPr sz="1800" dirty="0">
                          <a:latin typeface="Arial"/>
                          <a:cs typeface="Arial"/>
                        </a:rPr>
                        <a:t>can</a:t>
                      </a:r>
                      <a:r>
                        <a:rPr sz="1800" spc="-30" dirty="0">
                          <a:latin typeface="Arial"/>
                          <a:cs typeface="Arial"/>
                        </a:rPr>
                        <a:t> </a:t>
                      </a:r>
                      <a:r>
                        <a:rPr sz="1800" dirty="0">
                          <a:latin typeface="Arial"/>
                          <a:cs typeface="Arial"/>
                        </a:rPr>
                        <a:t>purchase</a:t>
                      </a:r>
                      <a:r>
                        <a:rPr sz="1800" spc="-15" dirty="0">
                          <a:latin typeface="Arial"/>
                          <a:cs typeface="Arial"/>
                        </a:rPr>
                        <a:t> </a:t>
                      </a:r>
                      <a:r>
                        <a:rPr sz="1800" dirty="0">
                          <a:latin typeface="Arial"/>
                          <a:cs typeface="Arial"/>
                        </a:rPr>
                        <a:t>additional</a:t>
                      </a:r>
                      <a:r>
                        <a:rPr sz="1800" spc="-10" dirty="0">
                          <a:latin typeface="Arial"/>
                          <a:cs typeface="Arial"/>
                        </a:rPr>
                        <a:t> </a:t>
                      </a:r>
                      <a:r>
                        <a:rPr sz="1800" dirty="0">
                          <a:latin typeface="Arial"/>
                          <a:cs typeface="Arial"/>
                        </a:rPr>
                        <a:t>slots</a:t>
                      </a:r>
                      <a:r>
                        <a:rPr sz="1800" spc="-25" dirty="0">
                          <a:latin typeface="Arial"/>
                          <a:cs typeface="Arial"/>
                        </a:rPr>
                        <a:t> </a:t>
                      </a:r>
                      <a:r>
                        <a:rPr sz="1800" dirty="0">
                          <a:latin typeface="Arial"/>
                          <a:cs typeface="Arial"/>
                        </a:rPr>
                        <a:t>in</a:t>
                      </a:r>
                      <a:r>
                        <a:rPr sz="1800" spc="-40" dirty="0">
                          <a:latin typeface="Arial"/>
                          <a:cs typeface="Arial"/>
                        </a:rPr>
                        <a:t> </a:t>
                      </a:r>
                      <a:r>
                        <a:rPr sz="1800" dirty="0">
                          <a:latin typeface="Arial"/>
                          <a:cs typeface="Arial"/>
                        </a:rPr>
                        <a:t>500</a:t>
                      </a:r>
                      <a:r>
                        <a:rPr sz="1800" spc="-20" dirty="0">
                          <a:latin typeface="Arial"/>
                          <a:cs typeface="Arial"/>
                        </a:rPr>
                        <a:t> </a:t>
                      </a:r>
                      <a:r>
                        <a:rPr sz="1800" dirty="0">
                          <a:latin typeface="Arial"/>
                          <a:cs typeface="Arial"/>
                        </a:rPr>
                        <a:t>Slots</a:t>
                      </a:r>
                      <a:r>
                        <a:rPr sz="1800" spc="-25" dirty="0">
                          <a:latin typeface="Arial"/>
                          <a:cs typeface="Arial"/>
                        </a:rPr>
                        <a:t> </a:t>
                      </a:r>
                      <a:r>
                        <a:rPr sz="1800" spc="-10" dirty="0">
                          <a:latin typeface="Arial"/>
                          <a:cs typeface="Arial"/>
                        </a:rPr>
                        <a:t>increment. </a:t>
                      </a:r>
                      <a:r>
                        <a:rPr sz="1800" dirty="0">
                          <a:latin typeface="Arial"/>
                          <a:cs typeface="Arial"/>
                        </a:rPr>
                        <a:t>Billing</a:t>
                      </a:r>
                      <a:r>
                        <a:rPr sz="1800" spc="-25" dirty="0">
                          <a:latin typeface="Arial"/>
                          <a:cs typeface="Arial"/>
                        </a:rPr>
                        <a:t> </a:t>
                      </a:r>
                      <a:r>
                        <a:rPr sz="1800" dirty="0">
                          <a:latin typeface="Arial"/>
                          <a:cs typeface="Arial"/>
                        </a:rPr>
                        <a:t>will be</a:t>
                      </a:r>
                      <a:r>
                        <a:rPr sz="1800" spc="-45" dirty="0">
                          <a:latin typeface="Arial"/>
                          <a:cs typeface="Arial"/>
                        </a:rPr>
                        <a:t> </a:t>
                      </a:r>
                      <a:r>
                        <a:rPr sz="1800" spc="-10" dirty="0">
                          <a:latin typeface="Arial"/>
                          <a:cs typeface="Arial"/>
                        </a:rPr>
                        <a:t>monthly</a:t>
                      </a:r>
                      <a:endParaRPr sz="1800">
                        <a:latin typeface="Arial"/>
                        <a:cs typeface="Arial"/>
                      </a:endParaRPr>
                    </a:p>
                  </a:txBody>
                  <a:tcPr marL="0" marR="0" marT="40640" marB="0">
                    <a:lnR w="6350">
                      <a:solidFill>
                        <a:srgbClr val="7D00FF"/>
                      </a:solidFill>
                      <a:prstDash val="solid"/>
                    </a:lnR>
                    <a:lnT w="6350">
                      <a:solidFill>
                        <a:srgbClr val="7D00FF"/>
                      </a:solidFill>
                      <a:prstDash val="solid"/>
                    </a:lnT>
                    <a:lnB w="6350">
                      <a:solidFill>
                        <a:srgbClr val="7D00FF"/>
                      </a:solidFill>
                      <a:prstDash val="solid"/>
                    </a:lnB>
                  </a:tcPr>
                </a:tc>
                <a:extLst>
                  <a:ext uri="{0D108BD9-81ED-4DB2-BD59-A6C34878D82A}">
                    <a16:rowId xmlns:a16="http://schemas.microsoft.com/office/drawing/2014/main" val="10007"/>
                  </a:ext>
                </a:extLst>
              </a:tr>
            </a:tbl>
          </a:graphicData>
        </a:graphic>
      </p:graphicFrame>
      <p:sp>
        <p:nvSpPr>
          <p:cNvPr id="4" name="object 4"/>
          <p:cNvSpPr txBox="1"/>
          <p:nvPr/>
        </p:nvSpPr>
        <p:spPr>
          <a:xfrm>
            <a:off x="459740" y="5625490"/>
            <a:ext cx="10873105" cy="574675"/>
          </a:xfrm>
          <a:prstGeom prst="rect">
            <a:avLst/>
          </a:prstGeom>
        </p:spPr>
        <p:txBody>
          <a:bodyPr vert="horz" wrap="square" lIns="0" tIns="12700" rIns="0" bIns="0" rtlCol="0">
            <a:spAutoFit/>
          </a:bodyPr>
          <a:lstStyle/>
          <a:p>
            <a:pPr marL="12700">
              <a:lnSpc>
                <a:spcPct val="100000"/>
              </a:lnSpc>
              <a:spcBef>
                <a:spcPts val="100"/>
              </a:spcBef>
              <a:tabLst>
                <a:tab pos="1993900" algn="l"/>
              </a:tabLst>
            </a:pPr>
            <a:r>
              <a:rPr sz="1800" b="1" dirty="0">
                <a:latin typeface="Arial"/>
                <a:cs typeface="Arial"/>
              </a:rPr>
              <a:t>Big</a:t>
            </a:r>
            <a:r>
              <a:rPr sz="1800" b="1" spc="-25" dirty="0">
                <a:latin typeface="Arial"/>
                <a:cs typeface="Arial"/>
              </a:rPr>
              <a:t> </a:t>
            </a:r>
            <a:r>
              <a:rPr sz="1800" b="1" dirty="0">
                <a:latin typeface="Arial"/>
                <a:cs typeface="Arial"/>
              </a:rPr>
              <a:t>Query</a:t>
            </a:r>
            <a:r>
              <a:rPr sz="1800" b="1" spc="-15" dirty="0">
                <a:latin typeface="Arial"/>
                <a:cs typeface="Arial"/>
              </a:rPr>
              <a:t> </a:t>
            </a:r>
            <a:r>
              <a:rPr sz="1800" b="1" spc="-10" dirty="0">
                <a:latin typeface="Arial"/>
                <a:cs typeface="Arial"/>
              </a:rPr>
              <a:t>Slots:</a:t>
            </a:r>
            <a:r>
              <a:rPr sz="1800" b="1" dirty="0">
                <a:latin typeface="Arial"/>
                <a:cs typeface="Arial"/>
              </a:rPr>
              <a:t>	</a:t>
            </a:r>
            <a:r>
              <a:rPr sz="1800" dirty="0">
                <a:latin typeface="Arial"/>
                <a:cs typeface="Arial"/>
              </a:rPr>
              <a:t>Unit</a:t>
            </a:r>
            <a:r>
              <a:rPr sz="1800" spc="-35" dirty="0">
                <a:latin typeface="Arial"/>
                <a:cs typeface="Arial"/>
              </a:rPr>
              <a:t> </a:t>
            </a:r>
            <a:r>
              <a:rPr sz="1800" dirty="0">
                <a:latin typeface="Arial"/>
                <a:cs typeface="Arial"/>
              </a:rPr>
              <a:t>of</a:t>
            </a:r>
            <a:r>
              <a:rPr sz="1800" spc="-35" dirty="0">
                <a:latin typeface="Arial"/>
                <a:cs typeface="Arial"/>
              </a:rPr>
              <a:t> </a:t>
            </a:r>
            <a:r>
              <a:rPr sz="1800" dirty="0">
                <a:latin typeface="Arial"/>
                <a:cs typeface="Arial"/>
              </a:rPr>
              <a:t>computational</a:t>
            </a:r>
            <a:r>
              <a:rPr sz="1800" spc="-15" dirty="0">
                <a:latin typeface="Arial"/>
                <a:cs typeface="Arial"/>
              </a:rPr>
              <a:t> </a:t>
            </a:r>
            <a:r>
              <a:rPr sz="1800" dirty="0">
                <a:latin typeface="Arial"/>
                <a:cs typeface="Arial"/>
              </a:rPr>
              <a:t>capacity</a:t>
            </a:r>
            <a:r>
              <a:rPr sz="1800" spc="-25" dirty="0">
                <a:latin typeface="Arial"/>
                <a:cs typeface="Arial"/>
              </a:rPr>
              <a:t> </a:t>
            </a:r>
            <a:r>
              <a:rPr sz="1800" dirty="0">
                <a:latin typeface="Arial"/>
                <a:cs typeface="Arial"/>
              </a:rPr>
              <a:t>required</a:t>
            </a:r>
            <a:r>
              <a:rPr sz="1800" spc="-30" dirty="0">
                <a:latin typeface="Arial"/>
                <a:cs typeface="Arial"/>
              </a:rPr>
              <a:t> </a:t>
            </a:r>
            <a:r>
              <a:rPr sz="1800" dirty="0">
                <a:latin typeface="Arial"/>
                <a:cs typeface="Arial"/>
              </a:rPr>
              <a:t>to</a:t>
            </a:r>
            <a:r>
              <a:rPr sz="1800" spc="-35" dirty="0">
                <a:latin typeface="Arial"/>
                <a:cs typeface="Arial"/>
              </a:rPr>
              <a:t> </a:t>
            </a:r>
            <a:r>
              <a:rPr sz="1800" dirty="0">
                <a:latin typeface="Arial"/>
                <a:cs typeface="Arial"/>
              </a:rPr>
              <a:t>execute</a:t>
            </a:r>
            <a:r>
              <a:rPr sz="1800" spc="-15" dirty="0">
                <a:latin typeface="Arial"/>
                <a:cs typeface="Arial"/>
              </a:rPr>
              <a:t> </a:t>
            </a:r>
            <a:r>
              <a:rPr sz="1800" dirty="0">
                <a:latin typeface="Arial"/>
                <a:cs typeface="Arial"/>
              </a:rPr>
              <a:t>SQL</a:t>
            </a:r>
            <a:r>
              <a:rPr sz="1800" spc="-110" dirty="0">
                <a:latin typeface="Arial"/>
                <a:cs typeface="Arial"/>
              </a:rPr>
              <a:t> </a:t>
            </a:r>
            <a:r>
              <a:rPr sz="1800" dirty="0">
                <a:latin typeface="Arial"/>
                <a:cs typeface="Arial"/>
              </a:rPr>
              <a:t>queries.</a:t>
            </a:r>
            <a:r>
              <a:rPr sz="1800" spc="-10" dirty="0">
                <a:latin typeface="Arial"/>
                <a:cs typeface="Arial"/>
              </a:rPr>
              <a:t> </a:t>
            </a:r>
            <a:r>
              <a:rPr sz="1800" dirty="0">
                <a:latin typeface="Arial"/>
                <a:cs typeface="Arial"/>
              </a:rPr>
              <a:t>BigQuery</a:t>
            </a:r>
            <a:r>
              <a:rPr sz="1800" spc="-45" dirty="0">
                <a:latin typeface="Arial"/>
                <a:cs typeface="Arial"/>
              </a:rPr>
              <a:t> </a:t>
            </a:r>
            <a:r>
              <a:rPr sz="1800" spc="-10" dirty="0">
                <a:latin typeface="Arial"/>
                <a:cs typeface="Arial"/>
              </a:rPr>
              <a:t>automatically</a:t>
            </a:r>
            <a:endParaRPr sz="1800">
              <a:latin typeface="Arial"/>
              <a:cs typeface="Arial"/>
            </a:endParaRPr>
          </a:p>
          <a:p>
            <a:pPr marL="355600">
              <a:lnSpc>
                <a:spcPct val="100000"/>
              </a:lnSpc>
              <a:spcBef>
                <a:spcPts val="5"/>
              </a:spcBef>
            </a:pPr>
            <a:r>
              <a:rPr sz="1800" dirty="0">
                <a:latin typeface="Arial"/>
                <a:cs typeface="Arial"/>
              </a:rPr>
              <a:t>calculates</a:t>
            </a:r>
            <a:r>
              <a:rPr sz="1800" spc="-25" dirty="0">
                <a:latin typeface="Arial"/>
                <a:cs typeface="Arial"/>
              </a:rPr>
              <a:t> </a:t>
            </a:r>
            <a:r>
              <a:rPr sz="1800" dirty="0">
                <a:latin typeface="Arial"/>
                <a:cs typeface="Arial"/>
              </a:rPr>
              <a:t>how</a:t>
            </a:r>
            <a:r>
              <a:rPr sz="1800" spc="-25" dirty="0">
                <a:latin typeface="Arial"/>
                <a:cs typeface="Arial"/>
              </a:rPr>
              <a:t> </a:t>
            </a:r>
            <a:r>
              <a:rPr sz="1800" dirty="0">
                <a:latin typeface="Arial"/>
                <a:cs typeface="Arial"/>
              </a:rPr>
              <a:t>many</a:t>
            </a:r>
            <a:r>
              <a:rPr sz="1800" spc="-30" dirty="0">
                <a:latin typeface="Arial"/>
                <a:cs typeface="Arial"/>
              </a:rPr>
              <a:t> </a:t>
            </a:r>
            <a:r>
              <a:rPr sz="1800" dirty="0">
                <a:latin typeface="Arial"/>
                <a:cs typeface="Arial"/>
              </a:rPr>
              <a:t>slots</a:t>
            </a:r>
            <a:r>
              <a:rPr sz="1800" spc="-25" dirty="0">
                <a:latin typeface="Arial"/>
                <a:cs typeface="Arial"/>
              </a:rPr>
              <a:t> </a:t>
            </a:r>
            <a:r>
              <a:rPr sz="1800" dirty="0">
                <a:latin typeface="Arial"/>
                <a:cs typeface="Arial"/>
              </a:rPr>
              <a:t>are</a:t>
            </a:r>
            <a:r>
              <a:rPr sz="1800" spc="-25" dirty="0">
                <a:latin typeface="Arial"/>
                <a:cs typeface="Arial"/>
              </a:rPr>
              <a:t> </a:t>
            </a:r>
            <a:r>
              <a:rPr sz="1800" dirty="0">
                <a:latin typeface="Arial"/>
                <a:cs typeface="Arial"/>
              </a:rPr>
              <a:t>required</a:t>
            </a:r>
            <a:r>
              <a:rPr sz="1800" spc="-30" dirty="0">
                <a:latin typeface="Arial"/>
                <a:cs typeface="Arial"/>
              </a:rPr>
              <a:t> </a:t>
            </a:r>
            <a:r>
              <a:rPr sz="1800" dirty="0">
                <a:latin typeface="Arial"/>
                <a:cs typeface="Arial"/>
              </a:rPr>
              <a:t>by</a:t>
            </a:r>
            <a:r>
              <a:rPr sz="1800" spc="-35" dirty="0">
                <a:latin typeface="Arial"/>
                <a:cs typeface="Arial"/>
              </a:rPr>
              <a:t> </a:t>
            </a:r>
            <a:r>
              <a:rPr sz="1800" dirty="0">
                <a:latin typeface="Arial"/>
                <a:cs typeface="Arial"/>
              </a:rPr>
              <a:t>each</a:t>
            </a:r>
            <a:r>
              <a:rPr sz="1800" spc="-25" dirty="0">
                <a:latin typeface="Arial"/>
                <a:cs typeface="Arial"/>
              </a:rPr>
              <a:t> </a:t>
            </a:r>
            <a:r>
              <a:rPr sz="1800" spc="-10" dirty="0">
                <a:latin typeface="Arial"/>
                <a:cs typeface="Arial"/>
              </a:rPr>
              <a:t>query,</a:t>
            </a:r>
            <a:r>
              <a:rPr sz="1800" spc="-5" dirty="0">
                <a:latin typeface="Arial"/>
                <a:cs typeface="Arial"/>
              </a:rPr>
              <a:t> </a:t>
            </a:r>
            <a:r>
              <a:rPr sz="1800" dirty="0">
                <a:latin typeface="Arial"/>
                <a:cs typeface="Arial"/>
              </a:rPr>
              <a:t>depending</a:t>
            </a:r>
            <a:r>
              <a:rPr sz="1800" spc="-5" dirty="0">
                <a:latin typeface="Arial"/>
                <a:cs typeface="Arial"/>
              </a:rPr>
              <a:t> </a:t>
            </a:r>
            <a:r>
              <a:rPr sz="1800" dirty="0">
                <a:latin typeface="Arial"/>
                <a:cs typeface="Arial"/>
              </a:rPr>
              <a:t>on</a:t>
            </a:r>
            <a:r>
              <a:rPr sz="1800" spc="-40" dirty="0">
                <a:latin typeface="Arial"/>
                <a:cs typeface="Arial"/>
              </a:rPr>
              <a:t> </a:t>
            </a:r>
            <a:r>
              <a:rPr sz="1800" dirty="0">
                <a:latin typeface="Arial"/>
                <a:cs typeface="Arial"/>
              </a:rPr>
              <a:t>query</a:t>
            </a:r>
            <a:r>
              <a:rPr sz="1800" spc="-25" dirty="0">
                <a:latin typeface="Arial"/>
                <a:cs typeface="Arial"/>
              </a:rPr>
              <a:t> </a:t>
            </a:r>
            <a:r>
              <a:rPr sz="1800" dirty="0">
                <a:latin typeface="Arial"/>
                <a:cs typeface="Arial"/>
              </a:rPr>
              <a:t>size</a:t>
            </a:r>
            <a:r>
              <a:rPr sz="1800" spc="-40" dirty="0">
                <a:latin typeface="Arial"/>
                <a:cs typeface="Arial"/>
              </a:rPr>
              <a:t> </a:t>
            </a:r>
            <a:r>
              <a:rPr sz="1800" dirty="0">
                <a:latin typeface="Arial"/>
                <a:cs typeface="Arial"/>
              </a:rPr>
              <a:t>and</a:t>
            </a:r>
            <a:r>
              <a:rPr sz="1800" spc="-25" dirty="0">
                <a:latin typeface="Arial"/>
                <a:cs typeface="Arial"/>
              </a:rPr>
              <a:t> </a:t>
            </a:r>
            <a:r>
              <a:rPr sz="1800" spc="-10" dirty="0">
                <a:latin typeface="Arial"/>
                <a:cs typeface="Arial"/>
              </a:rPr>
              <a:t>complexity</a:t>
            </a:r>
            <a:endParaRPr sz="1800">
              <a:latin typeface="Arial"/>
              <a:cs typeface="Arial"/>
            </a:endParaRPr>
          </a:p>
        </p:txBody>
      </p:sp>
    </p:spTree>
    <p:extLst>
      <p:ext uri="{BB962C8B-B14F-4D97-AF65-F5344CB8AC3E}">
        <p14:creationId xmlns:p14="http://schemas.microsoft.com/office/powerpoint/2010/main" val="7916030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02640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5" dirty="0"/>
              <a:t> </a:t>
            </a:r>
            <a:r>
              <a:rPr spc="-10" dirty="0"/>
              <a:t>Costing</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13</a:t>
            </a:r>
          </a:p>
        </p:txBody>
      </p:sp>
      <p:sp>
        <p:nvSpPr>
          <p:cNvPr id="3" name="object 3"/>
          <p:cNvSpPr txBox="1"/>
          <p:nvPr/>
        </p:nvSpPr>
        <p:spPr>
          <a:xfrm>
            <a:off x="451815" y="1238859"/>
            <a:ext cx="3997325" cy="3574415"/>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7D00FF"/>
                </a:solidFill>
                <a:latin typeface="Arial"/>
                <a:cs typeface="Arial"/>
              </a:rPr>
              <a:t>Free</a:t>
            </a:r>
            <a:r>
              <a:rPr sz="2000" b="1" spc="-30" dirty="0">
                <a:solidFill>
                  <a:srgbClr val="7D00FF"/>
                </a:solidFill>
                <a:latin typeface="Arial"/>
                <a:cs typeface="Arial"/>
              </a:rPr>
              <a:t> </a:t>
            </a:r>
            <a:r>
              <a:rPr sz="2000" b="1" spc="-10" dirty="0">
                <a:solidFill>
                  <a:srgbClr val="7D00FF"/>
                </a:solidFill>
                <a:latin typeface="Arial"/>
                <a:cs typeface="Arial"/>
              </a:rPr>
              <a:t>Operations</a:t>
            </a:r>
            <a:endParaRPr sz="2000">
              <a:latin typeface="Arial"/>
              <a:cs typeface="Arial"/>
            </a:endParaRPr>
          </a:p>
          <a:p>
            <a:pPr marL="354965" indent="-342265">
              <a:lnSpc>
                <a:spcPct val="100000"/>
              </a:lnSpc>
              <a:spcBef>
                <a:spcPts val="1080"/>
              </a:spcBef>
              <a:buChar char="•"/>
              <a:tabLst>
                <a:tab pos="354965" algn="l"/>
              </a:tabLst>
            </a:pPr>
            <a:r>
              <a:rPr sz="2000" dirty="0">
                <a:latin typeface="Arial"/>
                <a:cs typeface="Arial"/>
              </a:rPr>
              <a:t>Loading</a:t>
            </a:r>
            <a:r>
              <a:rPr sz="2000" spc="-65" dirty="0">
                <a:latin typeface="Arial"/>
                <a:cs typeface="Arial"/>
              </a:rPr>
              <a:t> </a:t>
            </a:r>
            <a:r>
              <a:rPr sz="2000" spc="-20" dirty="0">
                <a:latin typeface="Arial"/>
                <a:cs typeface="Arial"/>
              </a:rPr>
              <a:t>data</a:t>
            </a:r>
            <a:endParaRPr sz="2000">
              <a:latin typeface="Arial"/>
              <a:cs typeface="Arial"/>
            </a:endParaRPr>
          </a:p>
          <a:p>
            <a:pPr marL="527685">
              <a:lnSpc>
                <a:spcPct val="100000"/>
              </a:lnSpc>
              <a:spcBef>
                <a:spcPts val="1245"/>
              </a:spcBef>
              <a:tabLst>
                <a:tab pos="870585" algn="l"/>
              </a:tabLst>
            </a:pPr>
            <a:r>
              <a:rPr sz="1800" spc="-50" dirty="0">
                <a:latin typeface="Arial"/>
                <a:cs typeface="Arial"/>
              </a:rPr>
              <a:t>–</a:t>
            </a:r>
            <a:r>
              <a:rPr sz="1800" dirty="0">
                <a:latin typeface="Arial"/>
                <a:cs typeface="Arial"/>
              </a:rPr>
              <a:t>	(Streaming</a:t>
            </a:r>
            <a:r>
              <a:rPr sz="1800" spc="-10" dirty="0">
                <a:latin typeface="Arial"/>
                <a:cs typeface="Arial"/>
              </a:rPr>
              <a:t> </a:t>
            </a:r>
            <a:r>
              <a:rPr sz="1800" dirty="0">
                <a:latin typeface="Arial"/>
                <a:cs typeface="Arial"/>
              </a:rPr>
              <a:t>inserts</a:t>
            </a:r>
            <a:r>
              <a:rPr sz="1800" spc="-10" dirty="0">
                <a:latin typeface="Arial"/>
                <a:cs typeface="Arial"/>
              </a:rPr>
              <a:t> </a:t>
            </a:r>
            <a:r>
              <a:rPr sz="1800" dirty="0">
                <a:latin typeface="Arial"/>
                <a:cs typeface="Arial"/>
              </a:rPr>
              <a:t>not</a:t>
            </a:r>
            <a:r>
              <a:rPr sz="1800" spc="-15" dirty="0">
                <a:latin typeface="Arial"/>
                <a:cs typeface="Arial"/>
              </a:rPr>
              <a:t> </a:t>
            </a:r>
            <a:r>
              <a:rPr sz="1800" spc="-10" dirty="0">
                <a:latin typeface="Arial"/>
                <a:cs typeface="Arial"/>
              </a:rPr>
              <a:t>free)</a:t>
            </a:r>
            <a:endParaRPr sz="1800">
              <a:latin typeface="Arial"/>
              <a:cs typeface="Arial"/>
            </a:endParaRPr>
          </a:p>
          <a:p>
            <a:pPr marL="354965" indent="-342265">
              <a:lnSpc>
                <a:spcPct val="100000"/>
              </a:lnSpc>
              <a:spcBef>
                <a:spcPts val="770"/>
              </a:spcBef>
              <a:buChar char="•"/>
              <a:tabLst>
                <a:tab pos="354965" algn="l"/>
              </a:tabLst>
            </a:pPr>
            <a:r>
              <a:rPr sz="2000" dirty="0">
                <a:latin typeface="Arial"/>
                <a:cs typeface="Arial"/>
              </a:rPr>
              <a:t>Copying</a:t>
            </a:r>
            <a:r>
              <a:rPr sz="2000" spc="-75" dirty="0">
                <a:latin typeface="Arial"/>
                <a:cs typeface="Arial"/>
              </a:rPr>
              <a:t> </a:t>
            </a:r>
            <a:r>
              <a:rPr sz="2000" spc="-20" dirty="0">
                <a:latin typeface="Arial"/>
                <a:cs typeface="Arial"/>
              </a:rPr>
              <a:t>data</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Exporting</a:t>
            </a:r>
            <a:r>
              <a:rPr sz="2000" spc="-40" dirty="0">
                <a:latin typeface="Arial"/>
                <a:cs typeface="Arial"/>
              </a:rPr>
              <a:t> </a:t>
            </a:r>
            <a:r>
              <a:rPr sz="2000" spc="-20" dirty="0">
                <a:latin typeface="Arial"/>
                <a:cs typeface="Arial"/>
              </a:rPr>
              <a:t>data</a:t>
            </a:r>
            <a:endParaRPr sz="2000">
              <a:latin typeface="Arial"/>
              <a:cs typeface="Arial"/>
            </a:endParaRPr>
          </a:p>
          <a:p>
            <a:pPr marL="354965" indent="-342265">
              <a:lnSpc>
                <a:spcPct val="100000"/>
              </a:lnSpc>
              <a:spcBef>
                <a:spcPts val="1205"/>
              </a:spcBef>
              <a:buChar char="•"/>
              <a:tabLst>
                <a:tab pos="354965" algn="l"/>
              </a:tabLst>
            </a:pPr>
            <a:r>
              <a:rPr sz="2000" dirty="0">
                <a:latin typeface="Arial"/>
                <a:cs typeface="Arial"/>
              </a:rPr>
              <a:t>Deleting</a:t>
            </a:r>
            <a:r>
              <a:rPr sz="2000" spc="-80" dirty="0">
                <a:latin typeface="Arial"/>
                <a:cs typeface="Arial"/>
              </a:rPr>
              <a:t> </a:t>
            </a:r>
            <a:r>
              <a:rPr sz="2000" spc="-10" dirty="0">
                <a:latin typeface="Arial"/>
                <a:cs typeface="Arial"/>
              </a:rPr>
              <a:t>datasets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Deleting</a:t>
            </a:r>
            <a:r>
              <a:rPr sz="2000" spc="-60" dirty="0">
                <a:latin typeface="Arial"/>
                <a:cs typeface="Arial"/>
              </a:rPr>
              <a:t> </a:t>
            </a:r>
            <a:r>
              <a:rPr sz="2000" dirty="0">
                <a:latin typeface="Arial"/>
                <a:cs typeface="Arial"/>
              </a:rPr>
              <a:t>tables,</a:t>
            </a:r>
            <a:r>
              <a:rPr sz="2000" spc="-55" dirty="0">
                <a:latin typeface="Arial"/>
                <a:cs typeface="Arial"/>
              </a:rPr>
              <a:t> </a:t>
            </a:r>
            <a:r>
              <a:rPr sz="2000" dirty="0">
                <a:latin typeface="Arial"/>
                <a:cs typeface="Arial"/>
              </a:rPr>
              <a:t>views,</a:t>
            </a:r>
            <a:r>
              <a:rPr sz="2000" spc="-55" dirty="0">
                <a:latin typeface="Arial"/>
                <a:cs typeface="Arial"/>
              </a:rPr>
              <a:t> </a:t>
            </a:r>
            <a:r>
              <a:rPr sz="2000" spc="-10" dirty="0">
                <a:latin typeface="Arial"/>
                <a:cs typeface="Arial"/>
              </a:rPr>
              <a:t>partitions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Metadata</a:t>
            </a:r>
            <a:r>
              <a:rPr sz="2000" spc="-75" dirty="0">
                <a:latin typeface="Arial"/>
                <a:cs typeface="Arial"/>
              </a:rPr>
              <a:t> </a:t>
            </a:r>
            <a:r>
              <a:rPr sz="2000" spc="-10" dirty="0">
                <a:latin typeface="Arial"/>
                <a:cs typeface="Arial"/>
              </a:rPr>
              <a:t>operations</a:t>
            </a:r>
            <a:endParaRPr sz="2000">
              <a:latin typeface="Arial"/>
              <a:cs typeface="Arial"/>
            </a:endParaRPr>
          </a:p>
        </p:txBody>
      </p:sp>
    </p:spTree>
    <p:extLst>
      <p:ext uri="{BB962C8B-B14F-4D97-AF65-F5344CB8AC3E}">
        <p14:creationId xmlns:p14="http://schemas.microsoft.com/office/powerpoint/2010/main" val="288016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834804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5" dirty="0"/>
              <a:t> </a:t>
            </a:r>
            <a:r>
              <a:rPr spc="-10" dirty="0"/>
              <a:t>Costing</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14</a:t>
            </a:r>
          </a:p>
        </p:txBody>
      </p:sp>
      <p:sp>
        <p:nvSpPr>
          <p:cNvPr id="3" name="object 3"/>
          <p:cNvSpPr txBox="1"/>
          <p:nvPr/>
        </p:nvSpPr>
        <p:spPr>
          <a:xfrm>
            <a:off x="451815" y="1238859"/>
            <a:ext cx="7896225" cy="4147185"/>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7D00FF"/>
                </a:solidFill>
                <a:latin typeface="Arial"/>
                <a:cs typeface="Arial"/>
              </a:rPr>
              <a:t>Metadata</a:t>
            </a:r>
            <a:r>
              <a:rPr sz="2000" b="1" spc="-65" dirty="0">
                <a:solidFill>
                  <a:srgbClr val="7D00FF"/>
                </a:solidFill>
                <a:latin typeface="Arial"/>
                <a:cs typeface="Arial"/>
              </a:rPr>
              <a:t> </a:t>
            </a:r>
            <a:r>
              <a:rPr sz="2000" b="1" spc="-10" dirty="0">
                <a:solidFill>
                  <a:srgbClr val="7D00FF"/>
                </a:solidFill>
                <a:latin typeface="Arial"/>
                <a:cs typeface="Arial"/>
              </a:rPr>
              <a:t>Operations</a:t>
            </a:r>
            <a:endParaRPr sz="2000">
              <a:latin typeface="Arial"/>
              <a:cs typeface="Arial"/>
            </a:endParaRPr>
          </a:p>
          <a:p>
            <a:pPr marL="354965" indent="-342265">
              <a:lnSpc>
                <a:spcPct val="100000"/>
              </a:lnSpc>
              <a:spcBef>
                <a:spcPts val="1080"/>
              </a:spcBef>
              <a:buChar char="•"/>
              <a:tabLst>
                <a:tab pos="354965" algn="l"/>
              </a:tabLst>
            </a:pPr>
            <a:r>
              <a:rPr sz="2000" dirty="0">
                <a:latin typeface="Arial"/>
                <a:cs typeface="Arial"/>
              </a:rPr>
              <a:t>Not</a:t>
            </a:r>
            <a:r>
              <a:rPr sz="2000" spc="-40" dirty="0">
                <a:latin typeface="Arial"/>
                <a:cs typeface="Arial"/>
              </a:rPr>
              <a:t> </a:t>
            </a:r>
            <a:r>
              <a:rPr sz="2000" dirty="0">
                <a:latin typeface="Arial"/>
                <a:cs typeface="Arial"/>
              </a:rPr>
              <a:t>charged</a:t>
            </a:r>
            <a:r>
              <a:rPr sz="2000" spc="-45" dirty="0">
                <a:latin typeface="Arial"/>
                <a:cs typeface="Arial"/>
              </a:rPr>
              <a:t> </a:t>
            </a:r>
            <a:r>
              <a:rPr sz="2000" dirty="0">
                <a:latin typeface="Arial"/>
                <a:cs typeface="Arial"/>
              </a:rPr>
              <a:t>for</a:t>
            </a:r>
            <a:r>
              <a:rPr sz="2000" spc="-25" dirty="0">
                <a:latin typeface="Arial"/>
                <a:cs typeface="Arial"/>
              </a:rPr>
              <a:t> </a:t>
            </a:r>
            <a:r>
              <a:rPr sz="2000" dirty="0">
                <a:latin typeface="Arial"/>
                <a:cs typeface="Arial"/>
              </a:rPr>
              <a:t>list,</a:t>
            </a:r>
            <a:r>
              <a:rPr sz="2000" spc="-25" dirty="0">
                <a:latin typeface="Arial"/>
                <a:cs typeface="Arial"/>
              </a:rPr>
              <a:t> </a:t>
            </a:r>
            <a:r>
              <a:rPr sz="2000" dirty="0">
                <a:latin typeface="Arial"/>
                <a:cs typeface="Arial"/>
              </a:rPr>
              <a:t>get,</a:t>
            </a:r>
            <a:r>
              <a:rPr sz="2000" spc="-45" dirty="0">
                <a:latin typeface="Arial"/>
                <a:cs typeface="Arial"/>
              </a:rPr>
              <a:t> </a:t>
            </a:r>
            <a:r>
              <a:rPr sz="2000" dirty="0">
                <a:latin typeface="Arial"/>
                <a:cs typeface="Arial"/>
              </a:rPr>
              <a:t>patch,</a:t>
            </a:r>
            <a:r>
              <a:rPr sz="2000" spc="-45" dirty="0">
                <a:latin typeface="Arial"/>
                <a:cs typeface="Arial"/>
              </a:rPr>
              <a:t> </a:t>
            </a:r>
            <a:r>
              <a:rPr sz="2000" dirty="0">
                <a:latin typeface="Arial"/>
                <a:cs typeface="Arial"/>
              </a:rPr>
              <a:t>update</a:t>
            </a:r>
            <a:r>
              <a:rPr sz="2000" spc="-35" dirty="0">
                <a:latin typeface="Arial"/>
                <a:cs typeface="Arial"/>
              </a:rPr>
              <a:t> </a:t>
            </a:r>
            <a:r>
              <a:rPr sz="2000" dirty="0">
                <a:latin typeface="Arial"/>
                <a:cs typeface="Arial"/>
              </a:rPr>
              <a:t>and</a:t>
            </a:r>
            <a:r>
              <a:rPr sz="2000" spc="-25" dirty="0">
                <a:latin typeface="Arial"/>
                <a:cs typeface="Arial"/>
              </a:rPr>
              <a:t> </a:t>
            </a:r>
            <a:r>
              <a:rPr sz="2000" dirty="0">
                <a:latin typeface="Arial"/>
                <a:cs typeface="Arial"/>
              </a:rPr>
              <a:t>delete</a:t>
            </a:r>
            <a:r>
              <a:rPr sz="2000" spc="-25" dirty="0">
                <a:latin typeface="Arial"/>
                <a:cs typeface="Arial"/>
              </a:rPr>
              <a:t> </a:t>
            </a:r>
            <a:r>
              <a:rPr sz="2000" dirty="0">
                <a:latin typeface="Arial"/>
                <a:cs typeface="Arial"/>
              </a:rPr>
              <a:t>calls</a:t>
            </a:r>
            <a:r>
              <a:rPr sz="2000" spc="-25" dirty="0">
                <a:latin typeface="Arial"/>
                <a:cs typeface="Arial"/>
              </a:rPr>
              <a:t> </a:t>
            </a:r>
            <a:r>
              <a:rPr sz="2000" dirty="0">
                <a:latin typeface="Arial"/>
                <a:cs typeface="Arial"/>
              </a:rPr>
              <a:t>for</a:t>
            </a:r>
            <a:r>
              <a:rPr sz="2000" spc="-40" dirty="0">
                <a:latin typeface="Arial"/>
                <a:cs typeface="Arial"/>
              </a:rPr>
              <a:t> </a:t>
            </a:r>
            <a:r>
              <a:rPr sz="2000" spc="-10" dirty="0">
                <a:latin typeface="Arial"/>
                <a:cs typeface="Arial"/>
              </a:rPr>
              <a:t>datasets</a:t>
            </a:r>
            <a:endParaRPr sz="2000">
              <a:latin typeface="Arial"/>
              <a:cs typeface="Arial"/>
            </a:endParaRPr>
          </a:p>
          <a:p>
            <a:pPr marL="354965" indent="-342265">
              <a:lnSpc>
                <a:spcPct val="100000"/>
              </a:lnSpc>
              <a:spcBef>
                <a:spcPts val="1200"/>
              </a:spcBef>
              <a:buChar char="•"/>
              <a:tabLst>
                <a:tab pos="354965" algn="l"/>
              </a:tabLst>
            </a:pPr>
            <a:r>
              <a:rPr sz="2000" dirty="0">
                <a:latin typeface="Arial"/>
                <a:cs typeface="Arial"/>
              </a:rPr>
              <a:t>Not</a:t>
            </a:r>
            <a:r>
              <a:rPr sz="2000" spc="-40" dirty="0">
                <a:latin typeface="Arial"/>
                <a:cs typeface="Arial"/>
              </a:rPr>
              <a:t> </a:t>
            </a:r>
            <a:r>
              <a:rPr sz="2000" dirty="0">
                <a:latin typeface="Arial"/>
                <a:cs typeface="Arial"/>
              </a:rPr>
              <a:t>charged</a:t>
            </a:r>
            <a:r>
              <a:rPr sz="2000" spc="-45" dirty="0">
                <a:latin typeface="Arial"/>
                <a:cs typeface="Arial"/>
              </a:rPr>
              <a:t> </a:t>
            </a:r>
            <a:r>
              <a:rPr sz="2000" dirty="0">
                <a:latin typeface="Arial"/>
                <a:cs typeface="Arial"/>
              </a:rPr>
              <a:t>for</a:t>
            </a:r>
            <a:r>
              <a:rPr sz="2000" spc="-25" dirty="0">
                <a:latin typeface="Arial"/>
                <a:cs typeface="Arial"/>
              </a:rPr>
              <a:t> </a:t>
            </a:r>
            <a:r>
              <a:rPr sz="2000" dirty="0">
                <a:latin typeface="Arial"/>
                <a:cs typeface="Arial"/>
              </a:rPr>
              <a:t>querying</a:t>
            </a:r>
            <a:r>
              <a:rPr sz="2000" spc="-35" dirty="0">
                <a:latin typeface="Arial"/>
                <a:cs typeface="Arial"/>
              </a:rPr>
              <a:t> </a:t>
            </a:r>
            <a:r>
              <a:rPr sz="2000" dirty="0">
                <a:latin typeface="Arial"/>
                <a:cs typeface="Arial"/>
              </a:rPr>
              <a:t>the</a:t>
            </a:r>
            <a:r>
              <a:rPr sz="2000" spc="-30" dirty="0">
                <a:latin typeface="Arial"/>
                <a:cs typeface="Arial"/>
              </a:rPr>
              <a:t> </a:t>
            </a:r>
            <a:r>
              <a:rPr sz="2000" dirty="0">
                <a:latin typeface="Arial"/>
                <a:cs typeface="Arial"/>
              </a:rPr>
              <a:t>contents</a:t>
            </a:r>
            <a:r>
              <a:rPr sz="2000" spc="-50" dirty="0">
                <a:latin typeface="Arial"/>
                <a:cs typeface="Arial"/>
              </a:rPr>
              <a:t> </a:t>
            </a:r>
            <a:r>
              <a:rPr sz="2000" dirty="0">
                <a:latin typeface="Arial"/>
                <a:cs typeface="Arial"/>
              </a:rPr>
              <a:t>of</a:t>
            </a:r>
            <a:r>
              <a:rPr sz="2000" spc="-20" dirty="0">
                <a:latin typeface="Arial"/>
                <a:cs typeface="Arial"/>
              </a:rPr>
              <a:t> </a:t>
            </a:r>
            <a:r>
              <a:rPr sz="2000" dirty="0">
                <a:latin typeface="Arial"/>
                <a:cs typeface="Arial"/>
              </a:rPr>
              <a:t>pseudo</a:t>
            </a:r>
            <a:r>
              <a:rPr sz="2000" spc="-45" dirty="0">
                <a:latin typeface="Arial"/>
                <a:cs typeface="Arial"/>
              </a:rPr>
              <a:t> </a:t>
            </a:r>
            <a:r>
              <a:rPr sz="2000" spc="-10" dirty="0">
                <a:latin typeface="Arial"/>
                <a:cs typeface="Arial"/>
              </a:rPr>
              <a:t>columns</a:t>
            </a:r>
            <a:endParaRPr sz="2000">
              <a:latin typeface="Arial"/>
              <a:cs typeface="Arial"/>
            </a:endParaRPr>
          </a:p>
          <a:p>
            <a:pPr marL="870585" lvl="1" indent="-342900">
              <a:lnSpc>
                <a:spcPct val="100000"/>
              </a:lnSpc>
              <a:spcBef>
                <a:spcPts val="1245"/>
              </a:spcBef>
              <a:buChar char="–"/>
              <a:tabLst>
                <a:tab pos="870585" algn="l"/>
              </a:tabLst>
            </a:pPr>
            <a:r>
              <a:rPr sz="1800" spc="-10" dirty="0">
                <a:latin typeface="Arial"/>
                <a:cs typeface="Arial"/>
              </a:rPr>
              <a:t>_TABLE_SUFFIX</a:t>
            </a:r>
            <a:r>
              <a:rPr sz="1800" spc="-70" dirty="0">
                <a:latin typeface="Arial"/>
                <a:cs typeface="Arial"/>
              </a:rPr>
              <a:t> </a:t>
            </a:r>
            <a:r>
              <a:rPr sz="1800" spc="-10" dirty="0">
                <a:latin typeface="Arial"/>
                <a:cs typeface="Arial"/>
              </a:rPr>
              <a:t>-</a:t>
            </a:r>
            <a:r>
              <a:rPr sz="1800" dirty="0">
                <a:latin typeface="Arial"/>
                <a:cs typeface="Arial"/>
              </a:rPr>
              <a:t>&gt;</a:t>
            </a:r>
            <a:r>
              <a:rPr sz="1800" spc="-40" dirty="0">
                <a:latin typeface="Arial"/>
                <a:cs typeface="Arial"/>
              </a:rPr>
              <a:t> </a:t>
            </a:r>
            <a:r>
              <a:rPr sz="1800" dirty="0">
                <a:latin typeface="Arial"/>
                <a:cs typeface="Arial"/>
              </a:rPr>
              <a:t>querying</a:t>
            </a:r>
            <a:r>
              <a:rPr sz="1800" spc="-15" dirty="0">
                <a:latin typeface="Arial"/>
                <a:cs typeface="Arial"/>
              </a:rPr>
              <a:t> </a:t>
            </a:r>
            <a:r>
              <a:rPr sz="1800" dirty="0">
                <a:latin typeface="Arial"/>
                <a:cs typeface="Arial"/>
              </a:rPr>
              <a:t>wildcard</a:t>
            </a:r>
            <a:r>
              <a:rPr sz="1800" spc="10" dirty="0">
                <a:latin typeface="Arial"/>
                <a:cs typeface="Arial"/>
              </a:rPr>
              <a:t> </a:t>
            </a:r>
            <a:r>
              <a:rPr sz="1800" spc="-10" dirty="0">
                <a:latin typeface="Arial"/>
                <a:cs typeface="Arial"/>
              </a:rPr>
              <a:t>tables</a:t>
            </a:r>
            <a:endParaRPr sz="1800">
              <a:latin typeface="Arial"/>
              <a:cs typeface="Arial"/>
            </a:endParaRPr>
          </a:p>
          <a:p>
            <a:pPr marL="870585" lvl="1" indent="-342900">
              <a:lnSpc>
                <a:spcPct val="100000"/>
              </a:lnSpc>
              <a:spcBef>
                <a:spcPts val="815"/>
              </a:spcBef>
              <a:buChar char="–"/>
              <a:tabLst>
                <a:tab pos="870585" algn="l"/>
              </a:tabLst>
            </a:pPr>
            <a:r>
              <a:rPr sz="1800" spc="-10" dirty="0">
                <a:latin typeface="Arial"/>
                <a:cs typeface="Arial"/>
              </a:rPr>
              <a:t>_PARTITIONDATE</a:t>
            </a:r>
            <a:endParaRPr sz="1800">
              <a:latin typeface="Arial"/>
              <a:cs typeface="Arial"/>
            </a:endParaRPr>
          </a:p>
          <a:p>
            <a:pPr marL="870585" lvl="1" indent="-342900">
              <a:lnSpc>
                <a:spcPct val="100000"/>
              </a:lnSpc>
              <a:spcBef>
                <a:spcPts val="820"/>
              </a:spcBef>
              <a:buChar char="–"/>
              <a:tabLst>
                <a:tab pos="870585" algn="l"/>
              </a:tabLst>
            </a:pPr>
            <a:r>
              <a:rPr sz="1800" spc="-10" dirty="0">
                <a:latin typeface="Arial"/>
                <a:cs typeface="Arial"/>
              </a:rPr>
              <a:t>_PARTITIONTIME</a:t>
            </a:r>
            <a:endParaRPr sz="1800">
              <a:latin typeface="Arial"/>
              <a:cs typeface="Arial"/>
            </a:endParaRPr>
          </a:p>
          <a:p>
            <a:pPr marL="870585" lvl="1" indent="-342900">
              <a:lnSpc>
                <a:spcPct val="100000"/>
              </a:lnSpc>
              <a:spcBef>
                <a:spcPts val="815"/>
              </a:spcBef>
              <a:buChar char="–"/>
              <a:tabLst>
                <a:tab pos="870585" algn="l"/>
              </a:tabLst>
            </a:pPr>
            <a:r>
              <a:rPr sz="1800" dirty="0">
                <a:latin typeface="Arial"/>
                <a:cs typeface="Arial"/>
              </a:rPr>
              <a:t>_FILE_NAME</a:t>
            </a:r>
            <a:r>
              <a:rPr sz="1800" spc="-40" dirty="0">
                <a:latin typeface="Arial"/>
                <a:cs typeface="Arial"/>
              </a:rPr>
              <a:t> </a:t>
            </a:r>
            <a:r>
              <a:rPr sz="1800" spc="-10" dirty="0">
                <a:latin typeface="Arial"/>
                <a:cs typeface="Arial"/>
              </a:rPr>
              <a:t>-</a:t>
            </a:r>
            <a:r>
              <a:rPr sz="1800" dirty="0">
                <a:latin typeface="Arial"/>
                <a:cs typeface="Arial"/>
              </a:rPr>
              <a:t>&gt;</a:t>
            </a:r>
            <a:r>
              <a:rPr sz="1800" spc="-20" dirty="0">
                <a:latin typeface="Arial"/>
                <a:cs typeface="Arial"/>
              </a:rPr>
              <a:t> </a:t>
            </a:r>
            <a:r>
              <a:rPr sz="1800" dirty="0">
                <a:latin typeface="Arial"/>
                <a:cs typeface="Arial"/>
              </a:rPr>
              <a:t>querying</a:t>
            </a:r>
            <a:r>
              <a:rPr sz="1800" spc="5" dirty="0">
                <a:latin typeface="Arial"/>
                <a:cs typeface="Arial"/>
              </a:rPr>
              <a:t> </a:t>
            </a:r>
            <a:r>
              <a:rPr sz="1800" dirty="0">
                <a:latin typeface="Arial"/>
                <a:cs typeface="Arial"/>
              </a:rPr>
              <a:t>external</a:t>
            </a:r>
            <a:r>
              <a:rPr sz="1800" spc="-10" dirty="0">
                <a:latin typeface="Arial"/>
                <a:cs typeface="Arial"/>
              </a:rPr>
              <a:t> </a:t>
            </a:r>
            <a:r>
              <a:rPr sz="1800" dirty="0">
                <a:latin typeface="Arial"/>
                <a:cs typeface="Arial"/>
              </a:rPr>
              <a:t>data</a:t>
            </a:r>
            <a:r>
              <a:rPr sz="1800" spc="-15" dirty="0">
                <a:latin typeface="Arial"/>
                <a:cs typeface="Arial"/>
              </a:rPr>
              <a:t> </a:t>
            </a:r>
            <a:r>
              <a:rPr sz="1800" spc="-10" dirty="0">
                <a:latin typeface="Arial"/>
                <a:cs typeface="Arial"/>
              </a:rPr>
              <a:t>sources</a:t>
            </a:r>
            <a:endParaRPr sz="1800">
              <a:latin typeface="Arial"/>
              <a:cs typeface="Arial"/>
            </a:endParaRPr>
          </a:p>
          <a:p>
            <a:pPr marL="354965" indent="-342265">
              <a:lnSpc>
                <a:spcPct val="100000"/>
              </a:lnSpc>
              <a:spcBef>
                <a:spcPts val="770"/>
              </a:spcBef>
              <a:buChar char="•"/>
              <a:tabLst>
                <a:tab pos="354965" algn="l"/>
              </a:tabLst>
            </a:pPr>
            <a:r>
              <a:rPr sz="2000" dirty="0">
                <a:latin typeface="Arial"/>
                <a:cs typeface="Arial"/>
              </a:rPr>
              <a:t>Not</a:t>
            </a:r>
            <a:r>
              <a:rPr sz="2000" spc="-45" dirty="0">
                <a:latin typeface="Arial"/>
                <a:cs typeface="Arial"/>
              </a:rPr>
              <a:t> </a:t>
            </a:r>
            <a:r>
              <a:rPr sz="2000" dirty="0">
                <a:latin typeface="Arial"/>
                <a:cs typeface="Arial"/>
              </a:rPr>
              <a:t>charged</a:t>
            </a:r>
            <a:r>
              <a:rPr sz="2000" spc="-55" dirty="0">
                <a:latin typeface="Arial"/>
                <a:cs typeface="Arial"/>
              </a:rPr>
              <a:t> </a:t>
            </a:r>
            <a:r>
              <a:rPr sz="2000" dirty="0">
                <a:latin typeface="Arial"/>
                <a:cs typeface="Arial"/>
              </a:rPr>
              <a:t>for</a:t>
            </a:r>
            <a:r>
              <a:rPr sz="2000" spc="-35" dirty="0">
                <a:latin typeface="Arial"/>
                <a:cs typeface="Arial"/>
              </a:rPr>
              <a:t> </a:t>
            </a:r>
            <a:r>
              <a:rPr sz="2000" dirty="0">
                <a:latin typeface="Arial"/>
                <a:cs typeface="Arial"/>
              </a:rPr>
              <a:t>querying</a:t>
            </a:r>
            <a:r>
              <a:rPr sz="2000" spc="-45" dirty="0">
                <a:latin typeface="Arial"/>
                <a:cs typeface="Arial"/>
              </a:rPr>
              <a:t> </a:t>
            </a:r>
            <a:r>
              <a:rPr sz="2000" dirty="0">
                <a:latin typeface="Arial"/>
                <a:cs typeface="Arial"/>
              </a:rPr>
              <a:t>metadata</a:t>
            </a:r>
            <a:r>
              <a:rPr sz="2000" spc="-55" dirty="0">
                <a:latin typeface="Arial"/>
                <a:cs typeface="Arial"/>
              </a:rPr>
              <a:t> </a:t>
            </a:r>
            <a:r>
              <a:rPr sz="2000" spc="-10" dirty="0">
                <a:latin typeface="Arial"/>
                <a:cs typeface="Arial"/>
              </a:rPr>
              <a:t>tables</a:t>
            </a:r>
            <a:endParaRPr sz="2000">
              <a:latin typeface="Arial"/>
              <a:cs typeface="Arial"/>
            </a:endParaRPr>
          </a:p>
          <a:p>
            <a:pPr marL="870585" lvl="1" indent="-342900">
              <a:lnSpc>
                <a:spcPct val="100000"/>
              </a:lnSpc>
              <a:spcBef>
                <a:spcPts val="1250"/>
              </a:spcBef>
              <a:buChar char="–"/>
              <a:tabLst>
                <a:tab pos="870585" algn="l"/>
                <a:tab pos="1124585" algn="l"/>
                <a:tab pos="4085590" algn="l"/>
              </a:tabLst>
            </a:pPr>
            <a:r>
              <a:rPr sz="1800" u="sng" dirty="0">
                <a:uFill>
                  <a:solidFill>
                    <a:srgbClr val="000000"/>
                  </a:solidFill>
                </a:uFill>
                <a:latin typeface="Arial"/>
                <a:cs typeface="Arial"/>
              </a:rPr>
              <a:t>	</a:t>
            </a:r>
            <a:r>
              <a:rPr sz="1800" spc="-10" dirty="0">
                <a:latin typeface="Arial"/>
                <a:cs typeface="Arial"/>
              </a:rPr>
              <a:t>PARTITIONS_SUMMARY</a:t>
            </a:r>
            <a:r>
              <a:rPr sz="1800" u="sng" dirty="0">
                <a:uFill>
                  <a:solidFill>
                    <a:srgbClr val="000000"/>
                  </a:solidFill>
                </a:uFill>
                <a:latin typeface="Arial"/>
                <a:cs typeface="Arial"/>
              </a:rPr>
              <a:t>	</a:t>
            </a:r>
            <a:endParaRPr sz="1800">
              <a:latin typeface="Arial"/>
              <a:cs typeface="Arial"/>
            </a:endParaRPr>
          </a:p>
          <a:p>
            <a:pPr marL="870585" lvl="1" indent="-342900">
              <a:lnSpc>
                <a:spcPct val="100000"/>
              </a:lnSpc>
              <a:spcBef>
                <a:spcPts val="815"/>
              </a:spcBef>
              <a:buChar char="–"/>
              <a:tabLst>
                <a:tab pos="870585" algn="l"/>
                <a:tab pos="1124585" algn="l"/>
                <a:tab pos="3592195" algn="l"/>
              </a:tabLst>
            </a:pPr>
            <a:r>
              <a:rPr sz="1800" u="sng" dirty="0">
                <a:uFill>
                  <a:solidFill>
                    <a:srgbClr val="000000"/>
                  </a:solidFill>
                </a:uFill>
                <a:latin typeface="Arial"/>
                <a:cs typeface="Arial"/>
              </a:rPr>
              <a:t>	</a:t>
            </a:r>
            <a:r>
              <a:rPr sz="1800" spc="-10" dirty="0">
                <a:latin typeface="Arial"/>
                <a:cs typeface="Arial"/>
              </a:rPr>
              <a:t>TABLES_SUMMARY</a:t>
            </a:r>
            <a:r>
              <a:rPr sz="1800" u="sng" dirty="0">
                <a:uFill>
                  <a:solidFill>
                    <a:srgbClr val="000000"/>
                  </a:solidFill>
                </a:uFill>
                <a:latin typeface="Arial"/>
                <a:cs typeface="Arial"/>
              </a:rPr>
              <a:t>	</a:t>
            </a:r>
            <a:endParaRPr sz="1800">
              <a:latin typeface="Arial"/>
              <a:cs typeface="Arial"/>
            </a:endParaRPr>
          </a:p>
        </p:txBody>
      </p:sp>
    </p:spTree>
    <p:extLst>
      <p:ext uri="{BB962C8B-B14F-4D97-AF65-F5344CB8AC3E}">
        <p14:creationId xmlns:p14="http://schemas.microsoft.com/office/powerpoint/2010/main" val="1231224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1"/>
            <a:ext cx="900176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20" dirty="0"/>
              <a:t> </a:t>
            </a:r>
            <a:r>
              <a:rPr spc="-10" dirty="0"/>
              <a:t>Costing</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15</a:t>
            </a:r>
          </a:p>
        </p:txBody>
      </p:sp>
      <p:sp>
        <p:nvSpPr>
          <p:cNvPr id="3" name="object 3"/>
          <p:cNvSpPr txBox="1"/>
          <p:nvPr/>
        </p:nvSpPr>
        <p:spPr>
          <a:xfrm>
            <a:off x="451815" y="1238859"/>
            <a:ext cx="6811645" cy="4147185"/>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A000FF"/>
                </a:solidFill>
                <a:latin typeface="Arial"/>
                <a:cs typeface="Arial"/>
              </a:rPr>
              <a:t>Minimizing</a:t>
            </a:r>
            <a:r>
              <a:rPr sz="2000" b="1" spc="-60" dirty="0">
                <a:solidFill>
                  <a:srgbClr val="A000FF"/>
                </a:solidFill>
                <a:latin typeface="Arial"/>
                <a:cs typeface="Arial"/>
              </a:rPr>
              <a:t> </a:t>
            </a:r>
            <a:r>
              <a:rPr sz="2000" b="1" dirty="0">
                <a:solidFill>
                  <a:srgbClr val="A000FF"/>
                </a:solidFill>
                <a:latin typeface="Arial"/>
                <a:cs typeface="Arial"/>
              </a:rPr>
              <a:t>the</a:t>
            </a:r>
            <a:r>
              <a:rPr sz="2000" b="1" spc="-35" dirty="0">
                <a:solidFill>
                  <a:srgbClr val="A000FF"/>
                </a:solidFill>
                <a:latin typeface="Arial"/>
                <a:cs typeface="Arial"/>
              </a:rPr>
              <a:t> </a:t>
            </a:r>
            <a:r>
              <a:rPr sz="2000" b="1" spc="-20" dirty="0">
                <a:solidFill>
                  <a:srgbClr val="A000FF"/>
                </a:solidFill>
                <a:latin typeface="Arial"/>
                <a:cs typeface="Arial"/>
              </a:rPr>
              <a:t>cost</a:t>
            </a:r>
            <a:endParaRPr sz="2000">
              <a:latin typeface="Arial"/>
              <a:cs typeface="Arial"/>
            </a:endParaRPr>
          </a:p>
          <a:p>
            <a:pPr marL="354965" indent="-342265">
              <a:lnSpc>
                <a:spcPct val="100000"/>
              </a:lnSpc>
              <a:spcBef>
                <a:spcPts val="1080"/>
              </a:spcBef>
              <a:buChar char="•"/>
              <a:tabLst>
                <a:tab pos="354965" algn="l"/>
              </a:tabLst>
            </a:pPr>
            <a:r>
              <a:rPr sz="2000" dirty="0">
                <a:latin typeface="Arial"/>
                <a:cs typeface="Arial"/>
              </a:rPr>
              <a:t>Query</a:t>
            </a:r>
            <a:r>
              <a:rPr sz="2000" spc="-40" dirty="0">
                <a:latin typeface="Arial"/>
                <a:cs typeface="Arial"/>
              </a:rPr>
              <a:t> </a:t>
            </a:r>
            <a:r>
              <a:rPr sz="2000" dirty="0">
                <a:latin typeface="Arial"/>
                <a:cs typeface="Arial"/>
              </a:rPr>
              <a:t>only</a:t>
            </a:r>
            <a:r>
              <a:rPr sz="2000" spc="-10" dirty="0">
                <a:latin typeface="Arial"/>
                <a:cs typeface="Arial"/>
              </a:rPr>
              <a:t> </a:t>
            </a:r>
            <a:r>
              <a:rPr sz="2000" dirty="0">
                <a:latin typeface="Arial"/>
                <a:cs typeface="Arial"/>
              </a:rPr>
              <a:t>columns</a:t>
            </a:r>
            <a:r>
              <a:rPr sz="2000" spc="-25" dirty="0">
                <a:latin typeface="Arial"/>
                <a:cs typeface="Arial"/>
              </a:rPr>
              <a:t> </a:t>
            </a:r>
            <a:r>
              <a:rPr sz="2000" dirty="0">
                <a:latin typeface="Arial"/>
                <a:cs typeface="Arial"/>
              </a:rPr>
              <a:t>you</a:t>
            </a:r>
            <a:r>
              <a:rPr sz="2000" spc="-20" dirty="0">
                <a:latin typeface="Arial"/>
                <a:cs typeface="Arial"/>
              </a:rPr>
              <a:t> need</a:t>
            </a:r>
            <a:endParaRPr sz="2000">
              <a:latin typeface="Arial"/>
              <a:cs typeface="Arial"/>
            </a:endParaRPr>
          </a:p>
          <a:p>
            <a:pPr marL="870585" lvl="1" indent="-342900">
              <a:lnSpc>
                <a:spcPct val="100000"/>
              </a:lnSpc>
              <a:spcBef>
                <a:spcPts val="1245"/>
              </a:spcBef>
              <a:buChar char="–"/>
              <a:tabLst>
                <a:tab pos="870585" algn="l"/>
              </a:tabLst>
            </a:pPr>
            <a:r>
              <a:rPr sz="1800" dirty="0">
                <a:latin typeface="Arial"/>
                <a:cs typeface="Arial"/>
              </a:rPr>
              <a:t>Under</a:t>
            </a:r>
            <a:r>
              <a:rPr sz="1800" spc="-5" dirty="0">
                <a:latin typeface="Arial"/>
                <a:cs typeface="Arial"/>
              </a:rPr>
              <a:t> </a:t>
            </a:r>
            <a:r>
              <a:rPr sz="1800" dirty="0">
                <a:latin typeface="Arial"/>
                <a:cs typeface="Arial"/>
              </a:rPr>
              <a:t>the</a:t>
            </a:r>
            <a:r>
              <a:rPr sz="1800" spc="-10" dirty="0">
                <a:latin typeface="Arial"/>
                <a:cs typeface="Arial"/>
              </a:rPr>
              <a:t> </a:t>
            </a:r>
            <a:r>
              <a:rPr sz="1800" dirty="0">
                <a:latin typeface="Arial"/>
                <a:cs typeface="Arial"/>
              </a:rPr>
              <a:t>hood,</a:t>
            </a:r>
            <a:r>
              <a:rPr sz="1800" spc="5" dirty="0">
                <a:latin typeface="Arial"/>
                <a:cs typeface="Arial"/>
              </a:rPr>
              <a:t> </a:t>
            </a:r>
            <a:r>
              <a:rPr sz="1800" dirty="0">
                <a:latin typeface="Arial"/>
                <a:cs typeface="Arial"/>
              </a:rPr>
              <a:t>BigQuery</a:t>
            </a:r>
            <a:r>
              <a:rPr sz="1800" spc="-10" dirty="0">
                <a:latin typeface="Arial"/>
                <a:cs typeface="Arial"/>
              </a:rPr>
              <a:t> </a:t>
            </a:r>
            <a:r>
              <a:rPr sz="1800" dirty="0">
                <a:latin typeface="Arial"/>
                <a:cs typeface="Arial"/>
              </a:rPr>
              <a:t>is</a:t>
            </a:r>
            <a:r>
              <a:rPr sz="1800" spc="-10" dirty="0">
                <a:latin typeface="Arial"/>
                <a:cs typeface="Arial"/>
              </a:rPr>
              <a:t> columnar</a:t>
            </a:r>
            <a:endParaRPr sz="1800">
              <a:latin typeface="Arial"/>
              <a:cs typeface="Arial"/>
            </a:endParaRPr>
          </a:p>
          <a:p>
            <a:pPr marL="870585" lvl="1" indent="-342900">
              <a:lnSpc>
                <a:spcPct val="100000"/>
              </a:lnSpc>
              <a:spcBef>
                <a:spcPts val="815"/>
              </a:spcBef>
              <a:buChar char="–"/>
              <a:tabLst>
                <a:tab pos="870585" algn="l"/>
              </a:tabLst>
            </a:pPr>
            <a:r>
              <a:rPr sz="1800" dirty="0">
                <a:latin typeface="Arial"/>
                <a:cs typeface="Arial"/>
              </a:rPr>
              <a:t>Each</a:t>
            </a:r>
            <a:r>
              <a:rPr sz="1800" spc="-25" dirty="0">
                <a:latin typeface="Arial"/>
                <a:cs typeface="Arial"/>
              </a:rPr>
              <a:t> </a:t>
            </a:r>
            <a:r>
              <a:rPr sz="1800" dirty="0">
                <a:latin typeface="Arial"/>
                <a:cs typeface="Arial"/>
              </a:rPr>
              <a:t>column</a:t>
            </a:r>
            <a:r>
              <a:rPr sz="1800" spc="-15" dirty="0">
                <a:latin typeface="Arial"/>
                <a:cs typeface="Arial"/>
              </a:rPr>
              <a:t> </a:t>
            </a:r>
            <a:r>
              <a:rPr sz="1800" dirty="0">
                <a:latin typeface="Arial"/>
                <a:cs typeface="Arial"/>
              </a:rPr>
              <a:t>stored</a:t>
            </a:r>
            <a:r>
              <a:rPr sz="1800" spc="-15" dirty="0">
                <a:latin typeface="Arial"/>
                <a:cs typeface="Arial"/>
              </a:rPr>
              <a:t> </a:t>
            </a:r>
            <a:r>
              <a:rPr sz="1800" dirty="0">
                <a:latin typeface="Arial"/>
                <a:cs typeface="Arial"/>
              </a:rPr>
              <a:t>separately</a:t>
            </a:r>
            <a:r>
              <a:rPr sz="1800" spc="-15" dirty="0">
                <a:latin typeface="Arial"/>
                <a:cs typeface="Arial"/>
              </a:rPr>
              <a:t> </a:t>
            </a:r>
            <a:r>
              <a:rPr sz="1800" dirty="0">
                <a:latin typeface="Arial"/>
                <a:cs typeface="Arial"/>
              </a:rPr>
              <a:t>in</a:t>
            </a:r>
            <a:r>
              <a:rPr sz="1800" spc="-35" dirty="0">
                <a:latin typeface="Arial"/>
                <a:cs typeface="Arial"/>
              </a:rPr>
              <a:t> </a:t>
            </a:r>
            <a:r>
              <a:rPr sz="1800" dirty="0">
                <a:latin typeface="Arial"/>
                <a:cs typeface="Arial"/>
              </a:rPr>
              <a:t>encrypted,</a:t>
            </a:r>
            <a:r>
              <a:rPr sz="1800" spc="10" dirty="0">
                <a:latin typeface="Arial"/>
                <a:cs typeface="Arial"/>
              </a:rPr>
              <a:t> </a:t>
            </a:r>
            <a:r>
              <a:rPr sz="1800" dirty="0">
                <a:latin typeface="Arial"/>
                <a:cs typeface="Arial"/>
              </a:rPr>
              <a:t>replicated </a:t>
            </a:r>
            <a:r>
              <a:rPr sz="1800" spc="-20" dirty="0">
                <a:latin typeface="Arial"/>
                <a:cs typeface="Arial"/>
              </a:rPr>
              <a:t>file</a:t>
            </a:r>
            <a:endParaRPr sz="1800">
              <a:latin typeface="Arial"/>
              <a:cs typeface="Arial"/>
            </a:endParaRPr>
          </a:p>
          <a:p>
            <a:pPr marL="354965" indent="-342900">
              <a:lnSpc>
                <a:spcPct val="100000"/>
              </a:lnSpc>
              <a:spcBef>
                <a:spcPts val="770"/>
              </a:spcBef>
              <a:buChar char="•"/>
              <a:tabLst>
                <a:tab pos="354965" algn="l"/>
                <a:tab pos="527685" algn="l"/>
              </a:tabLst>
            </a:pPr>
            <a:r>
              <a:rPr sz="2000" dirty="0">
                <a:latin typeface="Arial"/>
                <a:cs typeface="Arial"/>
              </a:rPr>
              <a:t>Use</a:t>
            </a:r>
            <a:r>
              <a:rPr sz="2000" spc="-45" dirty="0">
                <a:latin typeface="Arial"/>
                <a:cs typeface="Arial"/>
              </a:rPr>
              <a:t> </a:t>
            </a:r>
            <a:r>
              <a:rPr sz="2000" dirty="0">
                <a:latin typeface="Arial"/>
                <a:cs typeface="Arial"/>
              </a:rPr>
              <a:t>table</a:t>
            </a:r>
            <a:r>
              <a:rPr sz="2000" spc="-50" dirty="0">
                <a:latin typeface="Arial"/>
                <a:cs typeface="Arial"/>
              </a:rPr>
              <a:t> </a:t>
            </a:r>
            <a:r>
              <a:rPr sz="2000" dirty="0">
                <a:latin typeface="Arial"/>
                <a:cs typeface="Arial"/>
              </a:rPr>
              <a:t>preview</a:t>
            </a:r>
            <a:r>
              <a:rPr sz="2000" spc="-40" dirty="0">
                <a:latin typeface="Arial"/>
                <a:cs typeface="Arial"/>
              </a:rPr>
              <a:t> </a:t>
            </a:r>
            <a:r>
              <a:rPr sz="2000" dirty="0">
                <a:latin typeface="Arial"/>
                <a:cs typeface="Arial"/>
              </a:rPr>
              <a:t>to</a:t>
            </a:r>
            <a:r>
              <a:rPr sz="2000" spc="-50" dirty="0">
                <a:latin typeface="Arial"/>
                <a:cs typeface="Arial"/>
              </a:rPr>
              <a:t> </a:t>
            </a:r>
            <a:r>
              <a:rPr sz="2000" dirty="0">
                <a:latin typeface="Arial"/>
                <a:cs typeface="Arial"/>
              </a:rPr>
              <a:t>explore</a:t>
            </a:r>
            <a:r>
              <a:rPr sz="2000" spc="-45" dirty="0">
                <a:latin typeface="Arial"/>
                <a:cs typeface="Arial"/>
              </a:rPr>
              <a:t> </a:t>
            </a:r>
            <a:r>
              <a:rPr sz="2000" spc="-20" dirty="0">
                <a:latin typeface="Arial"/>
                <a:cs typeface="Arial"/>
              </a:rPr>
              <a:t>data</a:t>
            </a:r>
            <a:endParaRPr sz="2000">
              <a:latin typeface="Arial"/>
              <a:cs typeface="Arial"/>
            </a:endParaRPr>
          </a:p>
          <a:p>
            <a:pPr marL="870585" lvl="1" indent="-342900">
              <a:lnSpc>
                <a:spcPct val="100000"/>
              </a:lnSpc>
              <a:spcBef>
                <a:spcPts val="1250"/>
              </a:spcBef>
              <a:buChar char="–"/>
              <a:tabLst>
                <a:tab pos="870585" algn="l"/>
              </a:tabLst>
            </a:pPr>
            <a:r>
              <a:rPr sz="1800" dirty="0">
                <a:latin typeface="Arial"/>
                <a:cs typeface="Arial"/>
              </a:rPr>
              <a:t>Don’t</a:t>
            </a:r>
            <a:r>
              <a:rPr sz="1800" spc="-5" dirty="0">
                <a:latin typeface="Arial"/>
                <a:cs typeface="Arial"/>
              </a:rPr>
              <a:t> </a:t>
            </a:r>
            <a:r>
              <a:rPr sz="1800" dirty="0">
                <a:latin typeface="Arial"/>
                <a:cs typeface="Arial"/>
              </a:rPr>
              <a:t>run</a:t>
            </a:r>
            <a:r>
              <a:rPr sz="1800" spc="-15" dirty="0">
                <a:latin typeface="Arial"/>
                <a:cs typeface="Arial"/>
              </a:rPr>
              <a:t> </a:t>
            </a:r>
            <a:r>
              <a:rPr sz="1800" dirty="0">
                <a:latin typeface="Arial"/>
                <a:cs typeface="Arial"/>
              </a:rPr>
              <a:t>queries</a:t>
            </a:r>
            <a:r>
              <a:rPr sz="1800" spc="-5" dirty="0">
                <a:latin typeface="Arial"/>
                <a:cs typeface="Arial"/>
              </a:rPr>
              <a:t> </a:t>
            </a:r>
            <a:r>
              <a:rPr sz="1800" dirty="0">
                <a:latin typeface="Arial"/>
                <a:cs typeface="Arial"/>
              </a:rPr>
              <a:t>just</a:t>
            </a:r>
            <a:r>
              <a:rPr sz="1800" spc="-15" dirty="0">
                <a:latin typeface="Arial"/>
                <a:cs typeface="Arial"/>
              </a:rPr>
              <a:t> </a:t>
            </a:r>
            <a:r>
              <a:rPr sz="1800" dirty="0">
                <a:latin typeface="Arial"/>
                <a:cs typeface="Arial"/>
              </a:rPr>
              <a:t>to</a:t>
            </a:r>
            <a:r>
              <a:rPr sz="1800" spc="-10" dirty="0">
                <a:latin typeface="Arial"/>
                <a:cs typeface="Arial"/>
              </a:rPr>
              <a:t> explore</a:t>
            </a:r>
            <a:endParaRPr sz="1800">
              <a:latin typeface="Arial"/>
              <a:cs typeface="Arial"/>
            </a:endParaRPr>
          </a:p>
          <a:p>
            <a:pPr marL="354965" indent="-342265">
              <a:lnSpc>
                <a:spcPct val="100000"/>
              </a:lnSpc>
              <a:spcBef>
                <a:spcPts val="770"/>
              </a:spcBef>
              <a:buChar char="•"/>
              <a:tabLst>
                <a:tab pos="354965" algn="l"/>
              </a:tabLst>
            </a:pPr>
            <a:r>
              <a:rPr sz="2000" dirty="0">
                <a:latin typeface="Arial"/>
                <a:cs typeface="Arial"/>
              </a:rPr>
              <a:t>Calculate</a:t>
            </a:r>
            <a:r>
              <a:rPr sz="2000" spc="-55" dirty="0">
                <a:latin typeface="Arial"/>
                <a:cs typeface="Arial"/>
              </a:rPr>
              <a:t> </a:t>
            </a:r>
            <a:r>
              <a:rPr sz="2000" dirty="0">
                <a:latin typeface="Arial"/>
                <a:cs typeface="Arial"/>
              </a:rPr>
              <a:t>query</a:t>
            </a:r>
            <a:r>
              <a:rPr sz="2000" spc="-70" dirty="0">
                <a:latin typeface="Arial"/>
                <a:cs typeface="Arial"/>
              </a:rPr>
              <a:t> </a:t>
            </a:r>
            <a:r>
              <a:rPr sz="2000" dirty="0">
                <a:latin typeface="Arial"/>
                <a:cs typeface="Arial"/>
              </a:rPr>
              <a:t>price</a:t>
            </a:r>
            <a:r>
              <a:rPr sz="2000" spc="-60" dirty="0">
                <a:latin typeface="Arial"/>
                <a:cs typeface="Arial"/>
              </a:rPr>
              <a:t> </a:t>
            </a:r>
            <a:r>
              <a:rPr sz="2000" dirty="0">
                <a:latin typeface="Arial"/>
                <a:cs typeface="Arial"/>
              </a:rPr>
              <a:t>before</a:t>
            </a:r>
            <a:r>
              <a:rPr sz="2000" spc="-60" dirty="0">
                <a:latin typeface="Arial"/>
                <a:cs typeface="Arial"/>
              </a:rPr>
              <a:t> </a:t>
            </a:r>
            <a:r>
              <a:rPr sz="2000" spc="-10" dirty="0">
                <a:latin typeface="Arial"/>
                <a:cs typeface="Arial"/>
              </a:rPr>
              <a:t>running</a:t>
            </a:r>
            <a:endParaRPr sz="2000">
              <a:latin typeface="Arial"/>
              <a:cs typeface="Arial"/>
            </a:endParaRPr>
          </a:p>
          <a:p>
            <a:pPr marL="870585" lvl="1" indent="-342900">
              <a:lnSpc>
                <a:spcPct val="100000"/>
              </a:lnSpc>
              <a:spcBef>
                <a:spcPts val="1245"/>
              </a:spcBef>
              <a:buChar char="–"/>
              <a:tabLst>
                <a:tab pos="870585" algn="l"/>
              </a:tabLst>
            </a:pPr>
            <a:r>
              <a:rPr sz="1800" dirty="0">
                <a:latin typeface="Arial"/>
                <a:cs typeface="Arial"/>
              </a:rPr>
              <a:t>dry_run</a:t>
            </a:r>
            <a:r>
              <a:rPr sz="1800" spc="-5" dirty="0">
                <a:latin typeface="Arial"/>
                <a:cs typeface="Arial"/>
              </a:rPr>
              <a:t> </a:t>
            </a:r>
            <a:r>
              <a:rPr sz="1800" dirty="0">
                <a:latin typeface="Arial"/>
                <a:cs typeface="Arial"/>
              </a:rPr>
              <a:t>flag</a:t>
            </a:r>
            <a:r>
              <a:rPr sz="1800" spc="-25" dirty="0">
                <a:latin typeface="Arial"/>
                <a:cs typeface="Arial"/>
              </a:rPr>
              <a:t> </a:t>
            </a:r>
            <a:r>
              <a:rPr sz="1800" dirty="0">
                <a:latin typeface="Arial"/>
                <a:cs typeface="Arial"/>
              </a:rPr>
              <a:t>in</a:t>
            </a:r>
            <a:r>
              <a:rPr sz="1800" spc="-15" dirty="0">
                <a:latin typeface="Arial"/>
                <a:cs typeface="Arial"/>
              </a:rPr>
              <a:t> </a:t>
            </a:r>
            <a:r>
              <a:rPr sz="1800" spc="-25" dirty="0">
                <a:latin typeface="Arial"/>
                <a:cs typeface="Arial"/>
              </a:rPr>
              <a:t>CLI</a:t>
            </a:r>
            <a:endParaRPr sz="1800">
              <a:latin typeface="Arial"/>
              <a:cs typeface="Arial"/>
            </a:endParaRPr>
          </a:p>
          <a:p>
            <a:pPr marL="870585" lvl="1" indent="-342900">
              <a:lnSpc>
                <a:spcPct val="100000"/>
              </a:lnSpc>
              <a:spcBef>
                <a:spcPts val="820"/>
              </a:spcBef>
              <a:buChar char="–"/>
              <a:tabLst>
                <a:tab pos="870585" algn="l"/>
              </a:tabLst>
            </a:pPr>
            <a:r>
              <a:rPr sz="1800" dirty="0">
                <a:latin typeface="Arial"/>
                <a:cs typeface="Arial"/>
              </a:rPr>
              <a:t>query</a:t>
            </a:r>
            <a:r>
              <a:rPr sz="1800" spc="-10" dirty="0">
                <a:latin typeface="Arial"/>
                <a:cs typeface="Arial"/>
              </a:rPr>
              <a:t> </a:t>
            </a:r>
            <a:r>
              <a:rPr sz="1800" dirty="0">
                <a:latin typeface="Arial"/>
                <a:cs typeface="Arial"/>
              </a:rPr>
              <a:t>validator</a:t>
            </a:r>
            <a:r>
              <a:rPr sz="1800" spc="-10" dirty="0">
                <a:latin typeface="Arial"/>
                <a:cs typeface="Arial"/>
              </a:rPr>
              <a:t> </a:t>
            </a:r>
            <a:r>
              <a:rPr sz="1800" dirty="0">
                <a:latin typeface="Arial"/>
                <a:cs typeface="Arial"/>
              </a:rPr>
              <a:t>in</a:t>
            </a:r>
            <a:r>
              <a:rPr sz="1800" spc="-30" dirty="0">
                <a:latin typeface="Arial"/>
                <a:cs typeface="Arial"/>
              </a:rPr>
              <a:t> </a:t>
            </a:r>
            <a:r>
              <a:rPr sz="1800" spc="-25" dirty="0">
                <a:latin typeface="Arial"/>
                <a:cs typeface="Arial"/>
              </a:rPr>
              <a:t>UI</a:t>
            </a:r>
            <a:endParaRPr sz="1800">
              <a:latin typeface="Arial"/>
              <a:cs typeface="Arial"/>
            </a:endParaRPr>
          </a:p>
          <a:p>
            <a:pPr marL="870585" lvl="1" indent="-342900">
              <a:lnSpc>
                <a:spcPct val="100000"/>
              </a:lnSpc>
              <a:spcBef>
                <a:spcPts val="815"/>
              </a:spcBef>
              <a:buChar char="–"/>
              <a:tabLst>
                <a:tab pos="870585" algn="l"/>
              </a:tabLst>
            </a:pPr>
            <a:r>
              <a:rPr sz="1800" dirty="0">
                <a:latin typeface="Arial"/>
                <a:cs typeface="Arial"/>
              </a:rPr>
              <a:t>GCP</a:t>
            </a:r>
            <a:r>
              <a:rPr sz="1800" spc="-70" dirty="0">
                <a:latin typeface="Arial"/>
                <a:cs typeface="Arial"/>
              </a:rPr>
              <a:t> </a:t>
            </a:r>
            <a:r>
              <a:rPr sz="1800" dirty="0">
                <a:latin typeface="Arial"/>
                <a:cs typeface="Arial"/>
              </a:rPr>
              <a:t>pricing</a:t>
            </a:r>
            <a:r>
              <a:rPr sz="1800" spc="-5" dirty="0">
                <a:latin typeface="Arial"/>
                <a:cs typeface="Arial"/>
              </a:rPr>
              <a:t> </a:t>
            </a:r>
            <a:r>
              <a:rPr sz="1800" spc="-10" dirty="0">
                <a:latin typeface="Arial"/>
                <a:cs typeface="Arial"/>
              </a:rPr>
              <a:t>calculator</a:t>
            </a:r>
            <a:endParaRPr sz="1800">
              <a:latin typeface="Arial"/>
              <a:cs typeface="Arial"/>
            </a:endParaRPr>
          </a:p>
        </p:txBody>
      </p:sp>
    </p:spTree>
    <p:extLst>
      <p:ext uri="{BB962C8B-B14F-4D97-AF65-F5344CB8AC3E}">
        <p14:creationId xmlns:p14="http://schemas.microsoft.com/office/powerpoint/2010/main" val="1832780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0"/>
            <a:ext cx="6664960" cy="820788"/>
          </a:xfrm>
          <a:prstGeom prst="rect">
            <a:avLst/>
          </a:prstGeom>
        </p:spPr>
        <p:txBody>
          <a:bodyPr vert="horz" wrap="square" lIns="0" tIns="264210" rIns="0" bIns="0" rtlCol="0">
            <a:spAutoFit/>
          </a:bodyPr>
          <a:lstStyle/>
          <a:p>
            <a:pPr marL="212725">
              <a:lnSpc>
                <a:spcPct val="100000"/>
              </a:lnSpc>
              <a:spcBef>
                <a:spcPts val="100"/>
              </a:spcBef>
            </a:pPr>
            <a:r>
              <a:rPr dirty="0"/>
              <a:t>BigQuery</a:t>
            </a:r>
            <a:r>
              <a:rPr spc="20" dirty="0"/>
              <a:t> </a:t>
            </a:r>
            <a:r>
              <a:rPr spc="-10" dirty="0"/>
              <a:t>Storage</a:t>
            </a:r>
          </a:p>
        </p:txBody>
      </p:sp>
      <p:sp>
        <p:nvSpPr>
          <p:cNvPr id="4" name="object 4"/>
          <p:cNvSpPr txBox="1">
            <a:spLocks noGrp="1"/>
          </p:cNvSpPr>
          <p:nvPr>
            <p:ph type="sldNum" sz="quarter" idx="7"/>
          </p:nvPr>
        </p:nvSpPr>
        <p:spPr>
          <a:prstGeom prst="rect">
            <a:avLst/>
          </a:prstGeom>
        </p:spPr>
        <p:txBody>
          <a:bodyPr vert="horz" wrap="square" lIns="0" tIns="3175" rIns="0" bIns="0" rtlCol="0">
            <a:spAutoFit/>
          </a:bodyPr>
          <a:lstStyle/>
          <a:p>
            <a:pPr marL="38100">
              <a:lnSpc>
                <a:spcPct val="100000"/>
              </a:lnSpc>
              <a:spcBef>
                <a:spcPts val="25"/>
              </a:spcBef>
            </a:pPr>
            <a:r>
              <a:rPr spc="-25" dirty="0"/>
              <a:t>22</a:t>
            </a:r>
          </a:p>
        </p:txBody>
      </p:sp>
      <p:sp>
        <p:nvSpPr>
          <p:cNvPr id="3" name="object 3"/>
          <p:cNvSpPr txBox="1"/>
          <p:nvPr/>
        </p:nvSpPr>
        <p:spPr>
          <a:xfrm>
            <a:off x="451815" y="1238859"/>
            <a:ext cx="10542905" cy="3958590"/>
          </a:xfrm>
          <a:prstGeom prst="rect">
            <a:avLst/>
          </a:prstGeom>
        </p:spPr>
        <p:txBody>
          <a:bodyPr vert="horz" wrap="square" lIns="0" tIns="149860" rIns="0" bIns="0" rtlCol="0">
            <a:spAutoFit/>
          </a:bodyPr>
          <a:lstStyle/>
          <a:p>
            <a:pPr marL="13335">
              <a:lnSpc>
                <a:spcPct val="100000"/>
              </a:lnSpc>
              <a:spcBef>
                <a:spcPts val="1180"/>
              </a:spcBef>
            </a:pPr>
            <a:r>
              <a:rPr sz="2000" b="1" dirty="0">
                <a:solidFill>
                  <a:srgbClr val="A000FF"/>
                </a:solidFill>
                <a:latin typeface="Arial"/>
                <a:cs typeface="Arial"/>
              </a:rPr>
              <a:t>Capacitor</a:t>
            </a:r>
            <a:r>
              <a:rPr sz="2000" b="1" spc="-65" dirty="0">
                <a:solidFill>
                  <a:srgbClr val="A000FF"/>
                </a:solidFill>
                <a:latin typeface="Arial"/>
                <a:cs typeface="Arial"/>
              </a:rPr>
              <a:t> </a:t>
            </a:r>
            <a:r>
              <a:rPr sz="2000" b="1" dirty="0">
                <a:solidFill>
                  <a:srgbClr val="A000FF"/>
                </a:solidFill>
                <a:latin typeface="Arial"/>
                <a:cs typeface="Arial"/>
              </a:rPr>
              <a:t>&amp;</a:t>
            </a:r>
            <a:r>
              <a:rPr sz="2000" b="1" spc="-55" dirty="0">
                <a:solidFill>
                  <a:srgbClr val="A000FF"/>
                </a:solidFill>
                <a:latin typeface="Arial"/>
                <a:cs typeface="Arial"/>
              </a:rPr>
              <a:t> </a:t>
            </a:r>
            <a:r>
              <a:rPr sz="2000" b="1" spc="-10" dirty="0">
                <a:solidFill>
                  <a:srgbClr val="A000FF"/>
                </a:solidFill>
                <a:latin typeface="Arial"/>
                <a:cs typeface="Arial"/>
              </a:rPr>
              <a:t>Colossus</a:t>
            </a:r>
            <a:endParaRPr sz="2000" dirty="0">
              <a:latin typeface="Arial"/>
              <a:cs typeface="Arial"/>
            </a:endParaRPr>
          </a:p>
          <a:p>
            <a:pPr marL="354965" indent="-342265">
              <a:lnSpc>
                <a:spcPct val="100000"/>
              </a:lnSpc>
              <a:spcBef>
                <a:spcPts val="1080"/>
              </a:spcBef>
              <a:buChar char="•"/>
              <a:tabLst>
                <a:tab pos="354965" algn="l"/>
              </a:tabLst>
            </a:pPr>
            <a:r>
              <a:rPr sz="2000" dirty="0">
                <a:latin typeface="Arial"/>
                <a:cs typeface="Arial"/>
              </a:rPr>
              <a:t>BigQuery</a:t>
            </a:r>
            <a:r>
              <a:rPr sz="2000" spc="-30" dirty="0">
                <a:latin typeface="Arial"/>
                <a:cs typeface="Arial"/>
              </a:rPr>
              <a:t> </a:t>
            </a:r>
            <a:r>
              <a:rPr sz="2000" dirty="0">
                <a:latin typeface="Arial"/>
                <a:cs typeface="Arial"/>
              </a:rPr>
              <a:t>stores</a:t>
            </a:r>
            <a:r>
              <a:rPr sz="2000" spc="-40" dirty="0">
                <a:latin typeface="Arial"/>
                <a:cs typeface="Arial"/>
              </a:rPr>
              <a:t> </a:t>
            </a:r>
            <a:r>
              <a:rPr sz="2000" dirty="0">
                <a:latin typeface="Arial"/>
                <a:cs typeface="Arial"/>
              </a:rPr>
              <a:t>data</a:t>
            </a:r>
            <a:r>
              <a:rPr sz="2000" spc="-40" dirty="0">
                <a:latin typeface="Arial"/>
                <a:cs typeface="Arial"/>
              </a:rPr>
              <a:t> </a:t>
            </a:r>
            <a:r>
              <a:rPr sz="2000" dirty="0">
                <a:latin typeface="Arial"/>
                <a:cs typeface="Arial"/>
              </a:rPr>
              <a:t>in</a:t>
            </a:r>
            <a:r>
              <a:rPr sz="2000" spc="-5" dirty="0">
                <a:latin typeface="Arial"/>
                <a:cs typeface="Arial"/>
              </a:rPr>
              <a:t> </a:t>
            </a:r>
            <a:r>
              <a:rPr sz="2000" dirty="0">
                <a:latin typeface="Arial"/>
                <a:cs typeface="Arial"/>
              </a:rPr>
              <a:t>a</a:t>
            </a:r>
            <a:r>
              <a:rPr sz="2000" spc="-15" dirty="0">
                <a:latin typeface="Arial"/>
                <a:cs typeface="Arial"/>
              </a:rPr>
              <a:t> </a:t>
            </a:r>
            <a:r>
              <a:rPr sz="2000" dirty="0">
                <a:latin typeface="Arial"/>
                <a:cs typeface="Arial"/>
              </a:rPr>
              <a:t>columnar</a:t>
            </a:r>
            <a:r>
              <a:rPr sz="2000" spc="-45" dirty="0">
                <a:latin typeface="Arial"/>
                <a:cs typeface="Arial"/>
              </a:rPr>
              <a:t> </a:t>
            </a:r>
            <a:r>
              <a:rPr sz="2000" dirty="0">
                <a:latin typeface="Arial"/>
                <a:cs typeface="Arial"/>
              </a:rPr>
              <a:t>format</a:t>
            </a:r>
            <a:r>
              <a:rPr sz="2000" spc="-40" dirty="0">
                <a:latin typeface="Arial"/>
                <a:cs typeface="Arial"/>
              </a:rPr>
              <a:t> </a:t>
            </a:r>
            <a:r>
              <a:rPr sz="2000" dirty="0">
                <a:latin typeface="Arial"/>
                <a:cs typeface="Arial"/>
              </a:rPr>
              <a:t>known</a:t>
            </a:r>
            <a:r>
              <a:rPr sz="2000" spc="-35" dirty="0">
                <a:latin typeface="Arial"/>
                <a:cs typeface="Arial"/>
              </a:rPr>
              <a:t> </a:t>
            </a:r>
            <a:r>
              <a:rPr sz="2000" dirty="0">
                <a:latin typeface="Arial"/>
                <a:cs typeface="Arial"/>
              </a:rPr>
              <a:t>as</a:t>
            </a:r>
            <a:r>
              <a:rPr sz="2000" spc="-5" dirty="0">
                <a:latin typeface="Arial"/>
                <a:cs typeface="Arial"/>
              </a:rPr>
              <a:t> </a:t>
            </a:r>
            <a:r>
              <a:rPr sz="2000" spc="-10" dirty="0">
                <a:solidFill>
                  <a:srgbClr val="7D00FF"/>
                </a:solidFill>
                <a:latin typeface="Arial"/>
                <a:cs typeface="Arial"/>
              </a:rPr>
              <a:t>Capacitor</a:t>
            </a:r>
            <a:endParaRPr sz="2000" dirty="0">
              <a:latin typeface="Arial"/>
              <a:cs typeface="Arial"/>
            </a:endParaRPr>
          </a:p>
          <a:p>
            <a:pPr marL="355600" marR="5080" indent="-342900">
              <a:lnSpc>
                <a:spcPct val="100000"/>
              </a:lnSpc>
              <a:spcBef>
                <a:spcPts val="1200"/>
              </a:spcBef>
              <a:buChar char="•"/>
              <a:tabLst>
                <a:tab pos="355600" algn="l"/>
              </a:tabLst>
            </a:pPr>
            <a:r>
              <a:rPr sz="2000" dirty="0">
                <a:latin typeface="Arial"/>
                <a:cs typeface="Arial"/>
              </a:rPr>
              <a:t>Each</a:t>
            </a:r>
            <a:r>
              <a:rPr sz="2000" spc="-35" dirty="0">
                <a:latin typeface="Arial"/>
                <a:cs typeface="Arial"/>
              </a:rPr>
              <a:t> </a:t>
            </a:r>
            <a:r>
              <a:rPr sz="2000" dirty="0">
                <a:latin typeface="Arial"/>
                <a:cs typeface="Arial"/>
              </a:rPr>
              <a:t>column</a:t>
            </a:r>
            <a:r>
              <a:rPr sz="2000" spc="-45" dirty="0">
                <a:latin typeface="Arial"/>
                <a:cs typeface="Arial"/>
              </a:rPr>
              <a:t> </a:t>
            </a:r>
            <a:r>
              <a:rPr sz="2000" dirty="0">
                <a:latin typeface="Arial"/>
                <a:cs typeface="Arial"/>
              </a:rPr>
              <a:t>is</a:t>
            </a:r>
            <a:r>
              <a:rPr sz="2000" spc="-15" dirty="0">
                <a:latin typeface="Arial"/>
                <a:cs typeface="Arial"/>
              </a:rPr>
              <a:t> </a:t>
            </a:r>
            <a:r>
              <a:rPr sz="2000" dirty="0">
                <a:latin typeface="Arial"/>
                <a:cs typeface="Arial"/>
              </a:rPr>
              <a:t>stored</a:t>
            </a:r>
            <a:r>
              <a:rPr sz="2000" spc="-55" dirty="0">
                <a:latin typeface="Arial"/>
                <a:cs typeface="Arial"/>
              </a:rPr>
              <a:t> </a:t>
            </a:r>
            <a:r>
              <a:rPr sz="2000" dirty="0">
                <a:latin typeface="Arial"/>
                <a:cs typeface="Arial"/>
              </a:rPr>
              <a:t>in</a:t>
            </a:r>
            <a:r>
              <a:rPr sz="2000" spc="-15" dirty="0">
                <a:latin typeface="Arial"/>
                <a:cs typeface="Arial"/>
              </a:rPr>
              <a:t> </a:t>
            </a:r>
            <a:r>
              <a:rPr sz="2000" dirty="0">
                <a:latin typeface="Arial"/>
                <a:cs typeface="Arial"/>
              </a:rPr>
              <a:t>a</a:t>
            </a:r>
            <a:r>
              <a:rPr sz="2000" spc="-30" dirty="0">
                <a:latin typeface="Arial"/>
                <a:cs typeface="Arial"/>
              </a:rPr>
              <a:t> </a:t>
            </a:r>
            <a:r>
              <a:rPr sz="2000" dirty="0">
                <a:latin typeface="Arial"/>
                <a:cs typeface="Arial"/>
              </a:rPr>
              <a:t>separate</a:t>
            </a:r>
            <a:r>
              <a:rPr sz="2000" spc="-60" dirty="0">
                <a:latin typeface="Arial"/>
                <a:cs typeface="Arial"/>
              </a:rPr>
              <a:t> </a:t>
            </a:r>
            <a:r>
              <a:rPr sz="2000" dirty="0">
                <a:latin typeface="Arial"/>
                <a:cs typeface="Arial"/>
              </a:rPr>
              <a:t>Capacitor</a:t>
            </a:r>
            <a:r>
              <a:rPr sz="2000" spc="-55" dirty="0">
                <a:latin typeface="Arial"/>
                <a:cs typeface="Arial"/>
              </a:rPr>
              <a:t> </a:t>
            </a:r>
            <a:r>
              <a:rPr sz="2000" dirty="0">
                <a:latin typeface="Arial"/>
                <a:cs typeface="Arial"/>
              </a:rPr>
              <a:t>file</a:t>
            </a:r>
            <a:r>
              <a:rPr sz="2000" spc="-15" dirty="0">
                <a:latin typeface="Arial"/>
                <a:cs typeface="Arial"/>
              </a:rPr>
              <a:t> </a:t>
            </a:r>
            <a:r>
              <a:rPr sz="2000" dirty="0">
                <a:latin typeface="Arial"/>
                <a:cs typeface="Arial"/>
              </a:rPr>
              <a:t>which</a:t>
            </a:r>
            <a:r>
              <a:rPr sz="2000" spc="-30" dirty="0">
                <a:latin typeface="Arial"/>
                <a:cs typeface="Arial"/>
              </a:rPr>
              <a:t> </a:t>
            </a:r>
            <a:r>
              <a:rPr sz="2000" dirty="0">
                <a:latin typeface="Arial"/>
                <a:cs typeface="Arial"/>
              </a:rPr>
              <a:t>enables</a:t>
            </a:r>
            <a:r>
              <a:rPr sz="2000" spc="-5" dirty="0">
                <a:latin typeface="Arial"/>
                <a:cs typeface="Arial"/>
              </a:rPr>
              <a:t> </a:t>
            </a:r>
            <a:r>
              <a:rPr sz="2000" dirty="0">
                <a:latin typeface="Arial"/>
                <a:cs typeface="Arial"/>
              </a:rPr>
              <a:t>BigQuery</a:t>
            </a:r>
            <a:r>
              <a:rPr sz="2000" spc="-45" dirty="0">
                <a:latin typeface="Arial"/>
                <a:cs typeface="Arial"/>
              </a:rPr>
              <a:t> </a:t>
            </a:r>
            <a:r>
              <a:rPr sz="2000" dirty="0">
                <a:latin typeface="Arial"/>
                <a:cs typeface="Arial"/>
              </a:rPr>
              <a:t>to</a:t>
            </a:r>
            <a:r>
              <a:rPr sz="2000" spc="-30" dirty="0">
                <a:latin typeface="Arial"/>
                <a:cs typeface="Arial"/>
              </a:rPr>
              <a:t> </a:t>
            </a:r>
            <a:r>
              <a:rPr sz="2000" dirty="0">
                <a:latin typeface="Arial"/>
                <a:cs typeface="Arial"/>
              </a:rPr>
              <a:t>achieve</a:t>
            </a:r>
            <a:r>
              <a:rPr sz="2000" spc="-45" dirty="0">
                <a:latin typeface="Arial"/>
                <a:cs typeface="Arial"/>
              </a:rPr>
              <a:t> </a:t>
            </a:r>
            <a:r>
              <a:rPr sz="2000" spc="-20" dirty="0">
                <a:latin typeface="Arial"/>
                <a:cs typeface="Arial"/>
              </a:rPr>
              <a:t>very </a:t>
            </a:r>
            <a:r>
              <a:rPr sz="2000" dirty="0">
                <a:latin typeface="Arial"/>
                <a:cs typeface="Arial"/>
              </a:rPr>
              <a:t>high</a:t>
            </a:r>
            <a:r>
              <a:rPr sz="2000" spc="-25" dirty="0">
                <a:latin typeface="Arial"/>
                <a:cs typeface="Arial"/>
              </a:rPr>
              <a:t> </a:t>
            </a:r>
            <a:r>
              <a:rPr sz="2000" dirty="0">
                <a:solidFill>
                  <a:srgbClr val="7D00FF"/>
                </a:solidFill>
                <a:latin typeface="Arial"/>
                <a:cs typeface="Arial"/>
              </a:rPr>
              <a:t>compression</a:t>
            </a:r>
            <a:r>
              <a:rPr sz="2000" spc="-50" dirty="0">
                <a:solidFill>
                  <a:srgbClr val="7D00FF"/>
                </a:solidFill>
                <a:latin typeface="Arial"/>
                <a:cs typeface="Arial"/>
              </a:rPr>
              <a:t> </a:t>
            </a:r>
            <a:r>
              <a:rPr sz="2000" dirty="0">
                <a:latin typeface="Arial"/>
                <a:cs typeface="Arial"/>
              </a:rPr>
              <a:t>ratio</a:t>
            </a:r>
            <a:r>
              <a:rPr sz="2000" spc="-40" dirty="0">
                <a:latin typeface="Arial"/>
                <a:cs typeface="Arial"/>
              </a:rPr>
              <a:t> </a:t>
            </a:r>
            <a:r>
              <a:rPr sz="2000" dirty="0">
                <a:latin typeface="Arial"/>
                <a:cs typeface="Arial"/>
              </a:rPr>
              <a:t>and</a:t>
            </a:r>
            <a:r>
              <a:rPr sz="2000" spc="-30" dirty="0">
                <a:latin typeface="Arial"/>
                <a:cs typeface="Arial"/>
              </a:rPr>
              <a:t> </a:t>
            </a:r>
            <a:r>
              <a:rPr sz="2000" dirty="0">
                <a:latin typeface="Arial"/>
                <a:cs typeface="Arial"/>
              </a:rPr>
              <a:t>scan</a:t>
            </a:r>
            <a:r>
              <a:rPr sz="2000" spc="-30" dirty="0">
                <a:latin typeface="Arial"/>
                <a:cs typeface="Arial"/>
              </a:rPr>
              <a:t> </a:t>
            </a:r>
            <a:r>
              <a:rPr sz="2000" spc="-10" dirty="0">
                <a:solidFill>
                  <a:srgbClr val="7D00FF"/>
                </a:solidFill>
                <a:latin typeface="Arial"/>
                <a:cs typeface="Arial"/>
              </a:rPr>
              <a:t>throughput</a:t>
            </a:r>
            <a:endParaRPr sz="2000" dirty="0">
              <a:latin typeface="Arial"/>
              <a:cs typeface="Arial"/>
            </a:endParaRPr>
          </a:p>
          <a:p>
            <a:pPr marL="354965" indent="-342265">
              <a:lnSpc>
                <a:spcPct val="100000"/>
              </a:lnSpc>
              <a:spcBef>
                <a:spcPts val="1200"/>
              </a:spcBef>
              <a:buChar char="•"/>
              <a:tabLst>
                <a:tab pos="354965" algn="l"/>
              </a:tabLst>
            </a:pPr>
            <a:r>
              <a:rPr sz="2000" dirty="0">
                <a:latin typeface="Arial"/>
                <a:cs typeface="Arial"/>
              </a:rPr>
              <a:t>Capacitor</a:t>
            </a:r>
            <a:r>
              <a:rPr sz="2000" spc="-55" dirty="0">
                <a:latin typeface="Arial"/>
                <a:cs typeface="Arial"/>
              </a:rPr>
              <a:t> </a:t>
            </a:r>
            <a:r>
              <a:rPr sz="2000" dirty="0">
                <a:latin typeface="Arial"/>
                <a:cs typeface="Arial"/>
              </a:rPr>
              <a:t>directly</a:t>
            </a:r>
            <a:r>
              <a:rPr sz="2000" spc="-25" dirty="0">
                <a:latin typeface="Arial"/>
                <a:cs typeface="Arial"/>
              </a:rPr>
              <a:t> </a:t>
            </a:r>
            <a:r>
              <a:rPr sz="2000" dirty="0">
                <a:solidFill>
                  <a:srgbClr val="7D00FF"/>
                </a:solidFill>
                <a:latin typeface="Arial"/>
                <a:cs typeface="Arial"/>
              </a:rPr>
              <a:t>operate</a:t>
            </a:r>
            <a:r>
              <a:rPr sz="2000" spc="-45" dirty="0">
                <a:solidFill>
                  <a:srgbClr val="7D00FF"/>
                </a:solidFill>
                <a:latin typeface="Arial"/>
                <a:cs typeface="Arial"/>
              </a:rPr>
              <a:t> </a:t>
            </a:r>
            <a:r>
              <a:rPr sz="2000" dirty="0">
                <a:solidFill>
                  <a:srgbClr val="7D00FF"/>
                </a:solidFill>
                <a:latin typeface="Arial"/>
                <a:cs typeface="Arial"/>
              </a:rPr>
              <a:t>on</a:t>
            </a:r>
            <a:r>
              <a:rPr sz="2000" spc="-25" dirty="0">
                <a:solidFill>
                  <a:srgbClr val="7D00FF"/>
                </a:solidFill>
                <a:latin typeface="Arial"/>
                <a:cs typeface="Arial"/>
              </a:rPr>
              <a:t> </a:t>
            </a:r>
            <a:r>
              <a:rPr sz="2000" dirty="0">
                <a:solidFill>
                  <a:srgbClr val="7D00FF"/>
                </a:solidFill>
                <a:latin typeface="Arial"/>
                <a:cs typeface="Arial"/>
              </a:rPr>
              <a:t>compressed</a:t>
            </a:r>
            <a:r>
              <a:rPr sz="2000" spc="-60" dirty="0">
                <a:solidFill>
                  <a:srgbClr val="7D00FF"/>
                </a:solidFill>
                <a:latin typeface="Arial"/>
                <a:cs typeface="Arial"/>
              </a:rPr>
              <a:t> </a:t>
            </a:r>
            <a:r>
              <a:rPr sz="2000" dirty="0">
                <a:solidFill>
                  <a:srgbClr val="7D00FF"/>
                </a:solidFill>
                <a:latin typeface="Arial"/>
                <a:cs typeface="Arial"/>
              </a:rPr>
              <a:t>data</a:t>
            </a:r>
            <a:r>
              <a:rPr sz="2000" dirty="0">
                <a:latin typeface="Arial"/>
                <a:cs typeface="Arial"/>
              </a:rPr>
              <a:t>,</a:t>
            </a:r>
            <a:r>
              <a:rPr sz="2000" spc="-40" dirty="0">
                <a:latin typeface="Arial"/>
                <a:cs typeface="Arial"/>
              </a:rPr>
              <a:t> </a:t>
            </a:r>
            <a:r>
              <a:rPr sz="2000" dirty="0">
                <a:latin typeface="Arial"/>
                <a:cs typeface="Arial"/>
              </a:rPr>
              <a:t>without</a:t>
            </a:r>
            <a:r>
              <a:rPr sz="2000" spc="-30" dirty="0">
                <a:latin typeface="Arial"/>
                <a:cs typeface="Arial"/>
              </a:rPr>
              <a:t> </a:t>
            </a:r>
            <a:r>
              <a:rPr sz="2000" dirty="0">
                <a:latin typeface="Arial"/>
                <a:cs typeface="Arial"/>
              </a:rPr>
              <a:t>decompressing</a:t>
            </a:r>
            <a:r>
              <a:rPr sz="2000" spc="-55" dirty="0">
                <a:latin typeface="Arial"/>
                <a:cs typeface="Arial"/>
              </a:rPr>
              <a:t> </a:t>
            </a:r>
            <a:r>
              <a:rPr sz="2000" dirty="0">
                <a:latin typeface="Arial"/>
                <a:cs typeface="Arial"/>
              </a:rPr>
              <a:t>the</a:t>
            </a:r>
            <a:r>
              <a:rPr sz="2000" spc="-30" dirty="0">
                <a:latin typeface="Arial"/>
                <a:cs typeface="Arial"/>
              </a:rPr>
              <a:t> </a:t>
            </a:r>
            <a:r>
              <a:rPr sz="2000" dirty="0">
                <a:latin typeface="Arial"/>
                <a:cs typeface="Arial"/>
              </a:rPr>
              <a:t>data</a:t>
            </a:r>
            <a:r>
              <a:rPr sz="2000" spc="-30" dirty="0">
                <a:latin typeface="Arial"/>
                <a:cs typeface="Arial"/>
              </a:rPr>
              <a:t> </a:t>
            </a:r>
            <a:r>
              <a:rPr sz="2000" dirty="0">
                <a:latin typeface="Arial"/>
                <a:cs typeface="Arial"/>
              </a:rPr>
              <a:t>on</a:t>
            </a:r>
            <a:r>
              <a:rPr sz="2000" spc="-25" dirty="0">
                <a:latin typeface="Arial"/>
                <a:cs typeface="Arial"/>
              </a:rPr>
              <a:t> </a:t>
            </a:r>
            <a:r>
              <a:rPr sz="2000" dirty="0">
                <a:latin typeface="Arial"/>
                <a:cs typeface="Arial"/>
              </a:rPr>
              <a:t>the</a:t>
            </a:r>
            <a:r>
              <a:rPr sz="2000" spc="-35" dirty="0">
                <a:latin typeface="Arial"/>
                <a:cs typeface="Arial"/>
              </a:rPr>
              <a:t> </a:t>
            </a:r>
            <a:r>
              <a:rPr sz="2000" spc="-25" dirty="0">
                <a:latin typeface="Arial"/>
                <a:cs typeface="Arial"/>
              </a:rPr>
              <a:t>fly</a:t>
            </a:r>
            <a:endParaRPr sz="2000" dirty="0">
              <a:latin typeface="Arial"/>
              <a:cs typeface="Arial"/>
            </a:endParaRPr>
          </a:p>
          <a:p>
            <a:pPr marL="354965" indent="-342265">
              <a:lnSpc>
                <a:spcPct val="100000"/>
              </a:lnSpc>
              <a:spcBef>
                <a:spcPts val="1200"/>
              </a:spcBef>
              <a:buChar char="•"/>
              <a:tabLst>
                <a:tab pos="354965" algn="l"/>
              </a:tabLst>
            </a:pPr>
            <a:r>
              <a:rPr sz="2000" spc="-45" dirty="0">
                <a:latin typeface="Arial"/>
                <a:cs typeface="Arial"/>
              </a:rPr>
              <a:t>You</a:t>
            </a:r>
            <a:r>
              <a:rPr sz="2000" spc="-30" dirty="0">
                <a:latin typeface="Arial"/>
                <a:cs typeface="Arial"/>
              </a:rPr>
              <a:t> </a:t>
            </a:r>
            <a:r>
              <a:rPr sz="2000" dirty="0">
                <a:latin typeface="Arial"/>
                <a:cs typeface="Arial"/>
              </a:rPr>
              <a:t>can</a:t>
            </a:r>
            <a:r>
              <a:rPr sz="2000" spc="-25" dirty="0">
                <a:latin typeface="Arial"/>
                <a:cs typeface="Arial"/>
              </a:rPr>
              <a:t> </a:t>
            </a:r>
            <a:r>
              <a:rPr sz="2000" dirty="0">
                <a:latin typeface="Arial"/>
                <a:cs typeface="Arial"/>
              </a:rPr>
              <a:t>import</a:t>
            </a:r>
            <a:r>
              <a:rPr sz="2000" spc="-45" dirty="0">
                <a:latin typeface="Arial"/>
                <a:cs typeface="Arial"/>
              </a:rPr>
              <a:t> </a:t>
            </a:r>
            <a:r>
              <a:rPr sz="2000" dirty="0">
                <a:latin typeface="Arial"/>
                <a:cs typeface="Arial"/>
              </a:rPr>
              <a:t>your</a:t>
            </a:r>
            <a:r>
              <a:rPr sz="2000" spc="-25" dirty="0">
                <a:latin typeface="Arial"/>
                <a:cs typeface="Arial"/>
              </a:rPr>
              <a:t> </a:t>
            </a:r>
            <a:r>
              <a:rPr sz="2000" dirty="0">
                <a:latin typeface="Arial"/>
                <a:cs typeface="Arial"/>
              </a:rPr>
              <a:t>data</a:t>
            </a:r>
            <a:r>
              <a:rPr sz="2000" spc="-30" dirty="0">
                <a:latin typeface="Arial"/>
                <a:cs typeface="Arial"/>
              </a:rPr>
              <a:t> </a:t>
            </a:r>
            <a:r>
              <a:rPr sz="2000" dirty="0">
                <a:latin typeface="Arial"/>
                <a:cs typeface="Arial"/>
              </a:rPr>
              <a:t>into</a:t>
            </a:r>
            <a:r>
              <a:rPr sz="2000" spc="-15" dirty="0">
                <a:latin typeface="Arial"/>
                <a:cs typeface="Arial"/>
              </a:rPr>
              <a:t> </a:t>
            </a:r>
            <a:r>
              <a:rPr sz="2000" dirty="0">
                <a:latin typeface="Arial"/>
                <a:cs typeface="Arial"/>
              </a:rPr>
              <a:t>BigQuery</a:t>
            </a:r>
            <a:r>
              <a:rPr sz="2000" spc="-45" dirty="0">
                <a:latin typeface="Arial"/>
                <a:cs typeface="Arial"/>
              </a:rPr>
              <a:t> </a:t>
            </a:r>
            <a:r>
              <a:rPr sz="2000" dirty="0">
                <a:latin typeface="Arial"/>
                <a:cs typeface="Arial"/>
              </a:rPr>
              <a:t>storage</a:t>
            </a:r>
            <a:r>
              <a:rPr sz="2000" spc="-45" dirty="0">
                <a:latin typeface="Arial"/>
                <a:cs typeface="Arial"/>
              </a:rPr>
              <a:t> </a:t>
            </a:r>
            <a:r>
              <a:rPr sz="2000" dirty="0">
                <a:latin typeface="Arial"/>
                <a:cs typeface="Arial"/>
              </a:rPr>
              <a:t>via</a:t>
            </a:r>
            <a:r>
              <a:rPr sz="2000" spc="-5" dirty="0">
                <a:latin typeface="Arial"/>
                <a:cs typeface="Arial"/>
              </a:rPr>
              <a:t> </a:t>
            </a:r>
            <a:r>
              <a:rPr sz="2000" dirty="0">
                <a:solidFill>
                  <a:srgbClr val="7D00FF"/>
                </a:solidFill>
                <a:latin typeface="Arial"/>
                <a:cs typeface="Arial"/>
              </a:rPr>
              <a:t>Batch</a:t>
            </a:r>
            <a:r>
              <a:rPr sz="2000" spc="-35" dirty="0">
                <a:solidFill>
                  <a:srgbClr val="7D00FF"/>
                </a:solidFill>
                <a:latin typeface="Arial"/>
                <a:cs typeface="Arial"/>
              </a:rPr>
              <a:t> </a:t>
            </a:r>
            <a:r>
              <a:rPr sz="2000" dirty="0">
                <a:solidFill>
                  <a:srgbClr val="7D00FF"/>
                </a:solidFill>
                <a:latin typeface="Arial"/>
                <a:cs typeface="Arial"/>
              </a:rPr>
              <a:t>loads</a:t>
            </a:r>
            <a:r>
              <a:rPr sz="2000" spc="-25" dirty="0">
                <a:solidFill>
                  <a:srgbClr val="7D00FF"/>
                </a:solidFill>
                <a:latin typeface="Arial"/>
                <a:cs typeface="Arial"/>
              </a:rPr>
              <a:t> </a:t>
            </a:r>
            <a:r>
              <a:rPr sz="2000" dirty="0">
                <a:solidFill>
                  <a:srgbClr val="7D00FF"/>
                </a:solidFill>
                <a:latin typeface="Arial"/>
                <a:cs typeface="Arial"/>
              </a:rPr>
              <a:t>or</a:t>
            </a:r>
            <a:r>
              <a:rPr sz="2000" spc="-25" dirty="0">
                <a:solidFill>
                  <a:srgbClr val="7D00FF"/>
                </a:solidFill>
                <a:latin typeface="Arial"/>
                <a:cs typeface="Arial"/>
              </a:rPr>
              <a:t> </a:t>
            </a:r>
            <a:r>
              <a:rPr sz="2000" spc="-10" dirty="0">
                <a:solidFill>
                  <a:srgbClr val="7D00FF"/>
                </a:solidFill>
                <a:latin typeface="Arial"/>
                <a:cs typeface="Arial"/>
              </a:rPr>
              <a:t>Streaming</a:t>
            </a:r>
            <a:endParaRPr sz="2000" dirty="0">
              <a:latin typeface="Arial"/>
              <a:cs typeface="Arial"/>
            </a:endParaRPr>
          </a:p>
          <a:p>
            <a:pPr marL="354965" indent="-342265">
              <a:lnSpc>
                <a:spcPct val="100000"/>
              </a:lnSpc>
              <a:spcBef>
                <a:spcPts val="1200"/>
              </a:spcBef>
              <a:buChar char="•"/>
              <a:tabLst>
                <a:tab pos="354965" algn="l"/>
              </a:tabLst>
            </a:pPr>
            <a:r>
              <a:rPr sz="2000" dirty="0">
                <a:latin typeface="Arial"/>
                <a:cs typeface="Arial"/>
              </a:rPr>
              <a:t>BigQuery</a:t>
            </a:r>
            <a:r>
              <a:rPr sz="2000" spc="-35" dirty="0">
                <a:latin typeface="Arial"/>
                <a:cs typeface="Arial"/>
              </a:rPr>
              <a:t> </a:t>
            </a:r>
            <a:r>
              <a:rPr sz="2000" dirty="0">
                <a:latin typeface="Arial"/>
                <a:cs typeface="Arial"/>
              </a:rPr>
              <a:t>leverages</a:t>
            </a:r>
            <a:r>
              <a:rPr sz="2000" spc="-50" dirty="0">
                <a:latin typeface="Arial"/>
                <a:cs typeface="Arial"/>
              </a:rPr>
              <a:t> </a:t>
            </a:r>
            <a:r>
              <a:rPr sz="2000" dirty="0">
                <a:latin typeface="Arial"/>
                <a:cs typeface="Arial"/>
              </a:rPr>
              <a:t>Capacitor</a:t>
            </a:r>
            <a:r>
              <a:rPr sz="2000" spc="-45" dirty="0">
                <a:latin typeface="Arial"/>
                <a:cs typeface="Arial"/>
              </a:rPr>
              <a:t> </a:t>
            </a:r>
            <a:r>
              <a:rPr sz="2000" dirty="0">
                <a:latin typeface="Arial"/>
                <a:cs typeface="Arial"/>
              </a:rPr>
              <a:t>to</a:t>
            </a:r>
            <a:r>
              <a:rPr sz="2000" spc="-30" dirty="0">
                <a:latin typeface="Arial"/>
                <a:cs typeface="Arial"/>
              </a:rPr>
              <a:t> </a:t>
            </a:r>
            <a:r>
              <a:rPr sz="2000" dirty="0">
                <a:latin typeface="Arial"/>
                <a:cs typeface="Arial"/>
              </a:rPr>
              <a:t>store</a:t>
            </a:r>
            <a:r>
              <a:rPr sz="2000" spc="-45" dirty="0">
                <a:latin typeface="Arial"/>
                <a:cs typeface="Arial"/>
              </a:rPr>
              <a:t> </a:t>
            </a:r>
            <a:r>
              <a:rPr sz="2000" dirty="0">
                <a:latin typeface="Arial"/>
                <a:cs typeface="Arial"/>
              </a:rPr>
              <a:t>data</a:t>
            </a:r>
            <a:r>
              <a:rPr sz="2000" spc="-30" dirty="0">
                <a:latin typeface="Arial"/>
                <a:cs typeface="Arial"/>
              </a:rPr>
              <a:t> </a:t>
            </a:r>
            <a:r>
              <a:rPr sz="2000" dirty="0">
                <a:latin typeface="Arial"/>
                <a:cs typeface="Arial"/>
              </a:rPr>
              <a:t>in</a:t>
            </a:r>
            <a:r>
              <a:rPr sz="2000" spc="-10" dirty="0">
                <a:latin typeface="Arial"/>
                <a:cs typeface="Arial"/>
              </a:rPr>
              <a:t> </a:t>
            </a:r>
            <a:r>
              <a:rPr sz="2000" spc="-10" dirty="0">
                <a:solidFill>
                  <a:srgbClr val="7D00FF"/>
                </a:solidFill>
                <a:latin typeface="Arial"/>
                <a:cs typeface="Arial"/>
              </a:rPr>
              <a:t>Colossus</a:t>
            </a:r>
            <a:endParaRPr sz="2000" dirty="0">
              <a:latin typeface="Arial"/>
              <a:cs typeface="Arial"/>
            </a:endParaRPr>
          </a:p>
          <a:p>
            <a:pPr marL="354965" indent="-342265">
              <a:lnSpc>
                <a:spcPct val="100000"/>
              </a:lnSpc>
              <a:spcBef>
                <a:spcPts val="1200"/>
              </a:spcBef>
              <a:buChar char="•"/>
              <a:tabLst>
                <a:tab pos="354965" algn="l"/>
              </a:tabLst>
            </a:pPr>
            <a:r>
              <a:rPr sz="2000" dirty="0">
                <a:latin typeface="Arial"/>
                <a:cs typeface="Arial"/>
              </a:rPr>
              <a:t>Colossus</a:t>
            </a:r>
            <a:r>
              <a:rPr sz="2000" spc="-60" dirty="0">
                <a:latin typeface="Arial"/>
                <a:cs typeface="Arial"/>
              </a:rPr>
              <a:t> </a:t>
            </a:r>
            <a:r>
              <a:rPr sz="2000" dirty="0">
                <a:latin typeface="Arial"/>
                <a:cs typeface="Arial"/>
              </a:rPr>
              <a:t>is</a:t>
            </a:r>
            <a:r>
              <a:rPr sz="2000" spc="-20" dirty="0">
                <a:latin typeface="Arial"/>
                <a:cs typeface="Arial"/>
              </a:rPr>
              <a:t> </a:t>
            </a:r>
            <a:r>
              <a:rPr sz="2000" dirty="0">
                <a:latin typeface="Arial"/>
                <a:cs typeface="Arial"/>
              </a:rPr>
              <a:t>Google’s</a:t>
            </a:r>
            <a:r>
              <a:rPr sz="2000" spc="-50" dirty="0">
                <a:latin typeface="Arial"/>
                <a:cs typeface="Arial"/>
              </a:rPr>
              <a:t> </a:t>
            </a:r>
            <a:r>
              <a:rPr sz="2000" dirty="0">
                <a:latin typeface="Arial"/>
                <a:cs typeface="Arial"/>
              </a:rPr>
              <a:t>latest</a:t>
            </a:r>
            <a:r>
              <a:rPr sz="2000" spc="-40" dirty="0">
                <a:latin typeface="Arial"/>
                <a:cs typeface="Arial"/>
              </a:rPr>
              <a:t> </a:t>
            </a:r>
            <a:r>
              <a:rPr sz="2000" dirty="0">
                <a:latin typeface="Arial"/>
                <a:cs typeface="Arial"/>
              </a:rPr>
              <a:t>generation</a:t>
            </a:r>
            <a:r>
              <a:rPr sz="2000" spc="-55" dirty="0">
                <a:latin typeface="Arial"/>
                <a:cs typeface="Arial"/>
              </a:rPr>
              <a:t> </a:t>
            </a:r>
            <a:r>
              <a:rPr sz="2000" dirty="0">
                <a:solidFill>
                  <a:srgbClr val="7D00FF"/>
                </a:solidFill>
                <a:latin typeface="Arial"/>
                <a:cs typeface="Arial"/>
              </a:rPr>
              <a:t>distributed</a:t>
            </a:r>
            <a:r>
              <a:rPr sz="2000" spc="-60" dirty="0">
                <a:solidFill>
                  <a:srgbClr val="7D00FF"/>
                </a:solidFill>
                <a:latin typeface="Arial"/>
                <a:cs typeface="Arial"/>
              </a:rPr>
              <a:t> </a:t>
            </a:r>
            <a:r>
              <a:rPr sz="2000" dirty="0">
                <a:solidFill>
                  <a:srgbClr val="7D00FF"/>
                </a:solidFill>
                <a:latin typeface="Arial"/>
                <a:cs typeface="Arial"/>
              </a:rPr>
              <a:t>file</a:t>
            </a:r>
            <a:r>
              <a:rPr sz="2000" spc="-25" dirty="0">
                <a:solidFill>
                  <a:srgbClr val="7D00FF"/>
                </a:solidFill>
                <a:latin typeface="Arial"/>
                <a:cs typeface="Arial"/>
              </a:rPr>
              <a:t> </a:t>
            </a:r>
            <a:r>
              <a:rPr sz="2000" dirty="0">
                <a:solidFill>
                  <a:srgbClr val="7D00FF"/>
                </a:solidFill>
                <a:latin typeface="Arial"/>
                <a:cs typeface="Arial"/>
              </a:rPr>
              <a:t>system</a:t>
            </a:r>
            <a:r>
              <a:rPr sz="2000" spc="-55" dirty="0">
                <a:solidFill>
                  <a:srgbClr val="7D00FF"/>
                </a:solidFill>
                <a:latin typeface="Arial"/>
                <a:cs typeface="Arial"/>
              </a:rPr>
              <a:t> </a:t>
            </a:r>
            <a:r>
              <a:rPr sz="2000" dirty="0">
                <a:latin typeface="Arial"/>
                <a:cs typeface="Arial"/>
              </a:rPr>
              <a:t>and</a:t>
            </a:r>
            <a:r>
              <a:rPr sz="2000" spc="-35" dirty="0">
                <a:latin typeface="Arial"/>
                <a:cs typeface="Arial"/>
              </a:rPr>
              <a:t> </a:t>
            </a:r>
            <a:r>
              <a:rPr sz="2000" dirty="0">
                <a:latin typeface="Arial"/>
                <a:cs typeface="Arial"/>
              </a:rPr>
              <a:t>successor</a:t>
            </a:r>
            <a:r>
              <a:rPr sz="2000" spc="-70" dirty="0">
                <a:latin typeface="Arial"/>
                <a:cs typeface="Arial"/>
              </a:rPr>
              <a:t> </a:t>
            </a:r>
            <a:r>
              <a:rPr sz="2000" dirty="0">
                <a:latin typeface="Arial"/>
                <a:cs typeface="Arial"/>
              </a:rPr>
              <a:t>to</a:t>
            </a:r>
            <a:r>
              <a:rPr sz="2000" spc="-50" dirty="0">
                <a:latin typeface="Arial"/>
                <a:cs typeface="Arial"/>
              </a:rPr>
              <a:t> </a:t>
            </a:r>
            <a:r>
              <a:rPr sz="2000" spc="-25" dirty="0">
                <a:latin typeface="Arial"/>
                <a:cs typeface="Arial"/>
              </a:rPr>
              <a:t>GFS</a:t>
            </a:r>
            <a:endParaRPr sz="2000" dirty="0">
              <a:latin typeface="Arial"/>
              <a:cs typeface="Arial"/>
            </a:endParaRPr>
          </a:p>
          <a:p>
            <a:pPr marL="354965" indent="-342265">
              <a:lnSpc>
                <a:spcPct val="100000"/>
              </a:lnSpc>
              <a:spcBef>
                <a:spcPts val="1205"/>
              </a:spcBef>
              <a:buChar char="•"/>
              <a:tabLst>
                <a:tab pos="354965" algn="l"/>
              </a:tabLst>
            </a:pPr>
            <a:r>
              <a:rPr sz="2000" dirty="0">
                <a:latin typeface="Arial"/>
                <a:cs typeface="Arial"/>
              </a:rPr>
              <a:t>Colossus</a:t>
            </a:r>
            <a:r>
              <a:rPr sz="2000" spc="-70" dirty="0">
                <a:latin typeface="Arial"/>
                <a:cs typeface="Arial"/>
              </a:rPr>
              <a:t> </a:t>
            </a:r>
            <a:r>
              <a:rPr sz="2000" dirty="0">
                <a:latin typeface="Arial"/>
                <a:cs typeface="Arial"/>
              </a:rPr>
              <a:t>handles</a:t>
            </a:r>
            <a:r>
              <a:rPr sz="2000" spc="-50" dirty="0">
                <a:latin typeface="Arial"/>
                <a:cs typeface="Arial"/>
              </a:rPr>
              <a:t> </a:t>
            </a:r>
            <a:r>
              <a:rPr sz="2000" spc="-10" dirty="0">
                <a:latin typeface="Arial"/>
                <a:cs typeface="Arial"/>
              </a:rPr>
              <a:t>cluster-</a:t>
            </a:r>
            <a:r>
              <a:rPr sz="2000" dirty="0">
                <a:latin typeface="Arial"/>
                <a:cs typeface="Arial"/>
              </a:rPr>
              <a:t>wide</a:t>
            </a:r>
            <a:r>
              <a:rPr sz="2000" spc="-65" dirty="0">
                <a:latin typeface="Arial"/>
                <a:cs typeface="Arial"/>
              </a:rPr>
              <a:t> </a:t>
            </a:r>
            <a:r>
              <a:rPr sz="2000" dirty="0">
                <a:latin typeface="Arial"/>
                <a:cs typeface="Arial"/>
              </a:rPr>
              <a:t>replication,</a:t>
            </a:r>
            <a:r>
              <a:rPr sz="2000" spc="-70" dirty="0">
                <a:latin typeface="Arial"/>
                <a:cs typeface="Arial"/>
              </a:rPr>
              <a:t> </a:t>
            </a:r>
            <a:r>
              <a:rPr sz="2000" dirty="0">
                <a:latin typeface="Arial"/>
                <a:cs typeface="Arial"/>
              </a:rPr>
              <a:t>recovery</a:t>
            </a:r>
            <a:r>
              <a:rPr sz="2000" spc="-80" dirty="0">
                <a:latin typeface="Arial"/>
                <a:cs typeface="Arial"/>
              </a:rPr>
              <a:t> </a:t>
            </a:r>
            <a:r>
              <a:rPr sz="2000" dirty="0">
                <a:latin typeface="Arial"/>
                <a:cs typeface="Arial"/>
              </a:rPr>
              <a:t>and</a:t>
            </a:r>
            <a:r>
              <a:rPr sz="2000" spc="-45" dirty="0">
                <a:latin typeface="Arial"/>
                <a:cs typeface="Arial"/>
              </a:rPr>
              <a:t> </a:t>
            </a:r>
            <a:r>
              <a:rPr sz="2000" dirty="0">
                <a:latin typeface="Arial"/>
                <a:cs typeface="Arial"/>
              </a:rPr>
              <a:t>distributed</a:t>
            </a:r>
            <a:r>
              <a:rPr sz="2000" spc="-65" dirty="0">
                <a:latin typeface="Arial"/>
                <a:cs typeface="Arial"/>
              </a:rPr>
              <a:t> </a:t>
            </a:r>
            <a:r>
              <a:rPr sz="2000" spc="-10" dirty="0">
                <a:latin typeface="Arial"/>
                <a:cs typeface="Arial"/>
              </a:rPr>
              <a:t>management</a:t>
            </a:r>
            <a:endParaRPr sz="2000" dirty="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1" y="1371601"/>
            <a:ext cx="5524499" cy="1632856"/>
          </a:xfrm>
        </p:spPr>
        <p:txBody>
          <a:bodyPr vert="horz" lIns="0" tIns="264210" rIns="0" bIns="0" rtlCol="0">
            <a:normAutofit/>
          </a:bodyPr>
          <a:lstStyle/>
          <a:p>
            <a:r>
              <a:rPr lang="en-US" cap="all" dirty="0" err="1">
                <a:latin typeface="Arial Black"/>
              </a:rPr>
              <a:t>BigQuery</a:t>
            </a:r>
            <a:r>
              <a:rPr lang="en-US" cap="all" dirty="0">
                <a:latin typeface="Arial Black"/>
              </a:rPr>
              <a:t> Roles</a:t>
            </a:r>
          </a:p>
        </p:txBody>
      </p:sp>
      <p:sp>
        <p:nvSpPr>
          <p:cNvPr id="4" name="object 4"/>
          <p:cNvSpPr txBox="1">
            <a:spLocks noGrp="1"/>
          </p:cNvSpPr>
          <p:nvPr>
            <p:ph type="sldNum" sz="quarter" idx="4"/>
          </p:nvPr>
        </p:nvSpPr>
        <p:spPr>
          <a:xfrm>
            <a:off x="11710476" y="6553766"/>
            <a:ext cx="381001" cy="207843"/>
          </a:xfrm>
        </p:spPr>
        <p:txBody>
          <a:bodyPr vert="horz" wrap="square" lIns="0" tIns="0" rIns="0" bIns="0" rtlCol="0" anchor="ctr">
            <a:normAutofit/>
          </a:bodyPr>
          <a:lstStyle/>
          <a:p>
            <a:pPr defTabSz="228600">
              <a:spcBef>
                <a:spcPts val="25"/>
              </a:spcBef>
              <a:spcAft>
                <a:spcPts val="1200"/>
              </a:spcAft>
            </a:pPr>
            <a:r>
              <a:rPr lang="en-US" spc="-25"/>
              <a:t>22</a:t>
            </a:r>
          </a:p>
        </p:txBody>
      </p:sp>
      <p:graphicFrame>
        <p:nvGraphicFramePr>
          <p:cNvPr id="22" name="object 3">
            <a:extLst>
              <a:ext uri="{FF2B5EF4-FFF2-40B4-BE49-F238E27FC236}">
                <a16:creationId xmlns:a16="http://schemas.microsoft.com/office/drawing/2014/main" id="{D7EB96C1-CBD4-116B-30F3-F982FBE141F7}"/>
              </a:ext>
            </a:extLst>
          </p:cNvPr>
          <p:cNvGraphicFramePr/>
          <p:nvPr>
            <p:extLst>
              <p:ext uri="{D42A27DB-BD31-4B8C-83A1-F6EECF244321}">
                <p14:modId xmlns:p14="http://schemas.microsoft.com/office/powerpoint/2010/main" val="3590575234"/>
              </p:ext>
            </p:extLst>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7676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4695BA08-5BC1-7485-D852-1C33F0D77406}"/>
              </a:ext>
            </a:extLst>
          </p:cNvPr>
          <p:cNvSpPr>
            <a:spLocks noGrp="1"/>
          </p:cNvSpPr>
          <p:nvPr>
            <p:ph type="body" sz="quarter" idx="14"/>
          </p:nvPr>
        </p:nvSpPr>
        <p:spPr>
          <a:xfrm>
            <a:off x="381000" y="3004457"/>
            <a:ext cx="5524500" cy="2869570"/>
          </a:xfrm>
        </p:spPr>
        <p:txBody>
          <a:bodyPr/>
          <a:lstStyle/>
          <a:p>
            <a:r>
              <a:rPr lang="en-US" dirty="0"/>
              <a:t>Some of the predefined </a:t>
            </a:r>
            <a:r>
              <a:rPr lang="en-US" dirty="0" err="1"/>
              <a:t>BigQuery</a:t>
            </a:r>
            <a:r>
              <a:rPr lang="en-US" dirty="0"/>
              <a:t> Roles are:</a:t>
            </a:r>
          </a:p>
        </p:txBody>
      </p:sp>
      <p:sp>
        <p:nvSpPr>
          <p:cNvPr id="2" name="object 2"/>
          <p:cNvSpPr txBox="1">
            <a:spLocks noGrp="1"/>
          </p:cNvSpPr>
          <p:nvPr>
            <p:ph type="title"/>
          </p:nvPr>
        </p:nvSpPr>
        <p:spPr>
          <a:xfrm>
            <a:off x="381001" y="1371601"/>
            <a:ext cx="5524499" cy="1632856"/>
          </a:xfrm>
        </p:spPr>
        <p:txBody>
          <a:bodyPr vert="horz" lIns="0" tIns="264210" rIns="0" bIns="0" rtlCol="0">
            <a:normAutofit/>
          </a:bodyPr>
          <a:lstStyle/>
          <a:p>
            <a:r>
              <a:rPr lang="en-US" dirty="0" err="1"/>
              <a:t>B</a:t>
            </a:r>
            <a:r>
              <a:rPr lang="en-US" cap="all" dirty="0" err="1">
                <a:latin typeface="Arial Black"/>
              </a:rPr>
              <a:t>igQuery</a:t>
            </a:r>
            <a:r>
              <a:rPr spc="20" dirty="0"/>
              <a:t> </a:t>
            </a:r>
            <a:r>
              <a:rPr lang="en-US" spc="-10" dirty="0"/>
              <a:t>ROLES</a:t>
            </a:r>
          </a:p>
        </p:txBody>
      </p:sp>
      <p:sp>
        <p:nvSpPr>
          <p:cNvPr id="4" name="object 4"/>
          <p:cNvSpPr txBox="1">
            <a:spLocks noGrp="1"/>
          </p:cNvSpPr>
          <p:nvPr>
            <p:ph type="sldNum" sz="quarter" idx="4"/>
          </p:nvPr>
        </p:nvSpPr>
        <p:spPr>
          <a:xfrm>
            <a:off x="11710476" y="6553766"/>
            <a:ext cx="381001" cy="207843"/>
          </a:xfrm>
        </p:spPr>
        <p:txBody>
          <a:bodyPr vert="horz" wrap="square" lIns="0" tIns="0" rIns="0" bIns="0" rtlCol="0" anchor="ctr">
            <a:normAutofit/>
          </a:bodyPr>
          <a:lstStyle/>
          <a:p>
            <a:pPr defTabSz="228600">
              <a:spcBef>
                <a:spcPts val="25"/>
              </a:spcBef>
              <a:spcAft>
                <a:spcPts val="1200"/>
              </a:spcAft>
            </a:pPr>
            <a:r>
              <a:rPr lang="en-US" spc="-25"/>
              <a:t>22</a:t>
            </a:r>
          </a:p>
        </p:txBody>
      </p:sp>
      <p:graphicFrame>
        <p:nvGraphicFramePr>
          <p:cNvPr id="6" name="object 3">
            <a:extLst>
              <a:ext uri="{FF2B5EF4-FFF2-40B4-BE49-F238E27FC236}">
                <a16:creationId xmlns:a16="http://schemas.microsoft.com/office/drawing/2014/main" id="{801C1BDC-5250-70DC-BB5E-62F714D5629F}"/>
              </a:ext>
            </a:extLst>
          </p:cNvPr>
          <p:cNvGraphicFramePr/>
          <p:nvPr>
            <p:extLst>
              <p:ext uri="{D42A27DB-BD31-4B8C-83A1-F6EECF244321}">
                <p14:modId xmlns:p14="http://schemas.microsoft.com/office/powerpoint/2010/main" val="1461696078"/>
              </p:ext>
            </p:extLst>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81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6708-28A0-D913-FF09-1132BAF66BD1}"/>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6A1EF8F1-C13B-EAC7-EF20-765DDD193FAA}"/>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6AF220AA-F3D3-03C7-A97F-32C87031F675}"/>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sz="2800" b="0" spc="-10" dirty="0">
                <a:solidFill>
                  <a:srgbClr val="FFFFFF"/>
                </a:solidFill>
                <a:cs typeface="Arial Black"/>
              </a:rPr>
              <a:t>Partitioning, Clustering and Sharding</a:t>
            </a:r>
            <a:endParaRPr lang="en-US" b="0" dirty="0">
              <a:solidFill>
                <a:schemeClr val="bg1"/>
              </a:solidFill>
            </a:endParaRPr>
          </a:p>
        </p:txBody>
      </p:sp>
    </p:spTree>
    <p:extLst>
      <p:ext uri="{BB962C8B-B14F-4D97-AF65-F5344CB8AC3E}">
        <p14:creationId xmlns:p14="http://schemas.microsoft.com/office/powerpoint/2010/main" val="222295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Partitioned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A partitioned table is a special kind of table that is divided into segments, called partitions</a:t>
            </a:r>
          </a:p>
          <a:p>
            <a:pPr marL="342900" indent="-342900">
              <a:buFont typeface="Arial" panose="020B0604020202020204" pitchFamily="34" charset="0"/>
              <a:buChar char="•"/>
            </a:pPr>
            <a:r>
              <a:rPr lang="en-US" sz="2000" dirty="0"/>
              <a:t>Make it easier to manage and query your data</a:t>
            </a:r>
          </a:p>
          <a:p>
            <a:pPr marL="342900" indent="-342900">
              <a:buFont typeface="Arial" panose="020B0604020202020204" pitchFamily="34" charset="0"/>
              <a:buChar char="•"/>
            </a:pPr>
            <a:r>
              <a:rPr lang="en-US" sz="2000" dirty="0"/>
              <a:t>Improve query performance</a:t>
            </a:r>
          </a:p>
          <a:p>
            <a:pPr marL="342900" indent="-342900">
              <a:buFont typeface="Arial" panose="020B0604020202020204" pitchFamily="34" charset="0"/>
              <a:buChar char="•"/>
            </a:pPr>
            <a:r>
              <a:rPr lang="en-US" sz="2000" dirty="0"/>
              <a:t>Types of Partitioning</a:t>
            </a:r>
          </a:p>
          <a:p>
            <a:pPr marL="857238" lvl="2" indent="-342900"/>
            <a:r>
              <a:rPr lang="en-US" sz="1800" dirty="0"/>
              <a:t>Ingestion time: Tables are partitioned based on the data's ingestion (load) time or arrival time.</a:t>
            </a:r>
          </a:p>
          <a:p>
            <a:pPr marL="857238" lvl="2" indent="-342900"/>
            <a:r>
              <a:rPr lang="en-US" sz="1800" dirty="0"/>
              <a:t>Date/timestamp/datetime: Tables are partitioned based on a TIMESTAMP, DATE, or DATETIME column.</a:t>
            </a:r>
          </a:p>
          <a:p>
            <a:pPr marL="857238" lvl="2" indent="-342900"/>
            <a:r>
              <a:rPr lang="en-US" sz="1800" dirty="0"/>
              <a:t>Integer range: Tables are partitioned based on an integer column.</a:t>
            </a:r>
            <a:endParaRPr lang="en-US" sz="20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Divided into segments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39</a:t>
            </a:fld>
            <a:endParaRPr lang="en-US"/>
          </a:p>
        </p:txBody>
      </p:sp>
    </p:spTree>
    <p:extLst>
      <p:ext uri="{BB962C8B-B14F-4D97-AF65-F5344CB8AC3E}">
        <p14:creationId xmlns:p14="http://schemas.microsoft.com/office/powerpoint/2010/main" val="4103302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FDDAE-FDF9-69D6-183C-5C62D9F809A8}"/>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FA546BBE-E332-55C5-5D03-915921F667C7}"/>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4217B4D1-09DD-3384-3961-972FD632A4CB}"/>
              </a:ext>
            </a:extLst>
          </p:cNvPr>
          <p:cNvSpPr txBox="1">
            <a:spLocks/>
          </p:cNvSpPr>
          <p:nvPr/>
        </p:nvSpPr>
        <p:spPr>
          <a:xfrm>
            <a:off x="3496339" y="3104865"/>
            <a:ext cx="7361132"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Data Warehouse Overview</a:t>
            </a:r>
          </a:p>
        </p:txBody>
      </p:sp>
    </p:spTree>
    <p:extLst>
      <p:ext uri="{BB962C8B-B14F-4D97-AF65-F5344CB8AC3E}">
        <p14:creationId xmlns:p14="http://schemas.microsoft.com/office/powerpoint/2010/main" val="1979155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When to use </a:t>
            </a:r>
            <a:r>
              <a:rPr lang="en-US" dirty="0" err="1"/>
              <a:t>Partioning</a:t>
            </a:r>
            <a:endParaRPr lang="en-US" dirty="0"/>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a:buFont typeface="Arial" panose="020B0604020202020204" pitchFamily="34" charset="0"/>
              <a:buChar char="•"/>
            </a:pPr>
            <a:r>
              <a:rPr lang="en-US" sz="2400" dirty="0"/>
              <a:t>You want to scan a portion of a table in order to optimize query performance.</a:t>
            </a:r>
          </a:p>
          <a:p>
            <a:pPr>
              <a:buFont typeface="Arial" panose="020B0604020202020204" pitchFamily="34" charset="0"/>
              <a:buChar char="•"/>
            </a:pPr>
            <a:r>
              <a:rPr lang="en-US" sz="2400" dirty="0"/>
              <a:t>When a standard table quota is exceeded by table operation.</a:t>
            </a:r>
          </a:p>
          <a:p>
            <a:pPr>
              <a:buFont typeface="Arial" panose="020B0604020202020204" pitchFamily="34" charset="0"/>
              <a:buChar char="•"/>
            </a:pPr>
            <a:r>
              <a:rPr lang="en-US" sz="2400" dirty="0"/>
              <a:t>Before a query executes, if you want to determine the cost.</a:t>
            </a:r>
          </a:p>
          <a:p>
            <a:pPr>
              <a:buFont typeface="Arial" panose="020B0604020202020204" pitchFamily="34" charset="0"/>
              <a:buChar char="•"/>
            </a:pPr>
            <a:r>
              <a:rPr lang="en-US" sz="2400" dirty="0"/>
              <a:t>We can use </a:t>
            </a:r>
            <a:r>
              <a:rPr lang="en-US" sz="2400" dirty="0" err="1"/>
              <a:t>Partioning</a:t>
            </a:r>
            <a:r>
              <a:rPr lang="en-US" sz="2400" dirty="0"/>
              <a:t> to have the following features</a:t>
            </a:r>
          </a:p>
          <a:p>
            <a:pPr lvl="4"/>
            <a:r>
              <a:rPr lang="en-US" sz="2000" dirty="0"/>
              <a:t>To Set up partition expiration time </a:t>
            </a:r>
          </a:p>
          <a:p>
            <a:pPr lvl="4"/>
            <a:r>
              <a:rPr lang="en-US" sz="2000" dirty="0"/>
              <a:t>To Write data to a specific partition </a:t>
            </a:r>
          </a:p>
          <a:p>
            <a:pPr lvl="4"/>
            <a:r>
              <a:rPr lang="en-US" sz="2000" dirty="0"/>
              <a:t>To Delete specific partitions</a:t>
            </a:r>
            <a:br>
              <a:rPr lang="en-US" sz="1400" dirty="0"/>
            </a:br>
            <a:endParaRPr lang="en-US" sz="1400" dirty="0"/>
          </a:p>
          <a:p>
            <a:pPr>
              <a:buFont typeface="Arial" panose="020B0604020202020204" pitchFamily="34" charset="0"/>
              <a:buChar char="•"/>
            </a:pPr>
            <a:endParaRPr lang="en-US" sz="2400" dirty="0"/>
          </a:p>
          <a:p>
            <a:pPr>
              <a:buFont typeface="Arial" panose="020B0604020202020204" pitchFamily="34" charset="0"/>
              <a:buChar char="•"/>
            </a:pPr>
            <a:endParaRPr lang="en-US" sz="24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40</a:t>
            </a:fld>
            <a:endParaRPr lang="en-US"/>
          </a:p>
        </p:txBody>
      </p:sp>
    </p:spTree>
    <p:extLst>
      <p:ext uri="{BB962C8B-B14F-4D97-AF65-F5344CB8AC3E}">
        <p14:creationId xmlns:p14="http://schemas.microsoft.com/office/powerpoint/2010/main" val="3720084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Partitioned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Allows partitioned tables based on a specific INTEGER column, with your choice of start, end, and interval values</a:t>
            </a:r>
          </a:p>
          <a:p>
            <a:pPr marL="342900" indent="-342900">
              <a:buFont typeface="Arial" panose="020B0604020202020204" pitchFamily="34" charset="0"/>
              <a:buChar char="•"/>
            </a:pPr>
            <a:r>
              <a:rPr lang="en-US" sz="2000" dirty="0"/>
              <a:t>Queries against integer range partitioned tables can specify predicate filters based on the partitioning column to reduce the amount of data scanned</a:t>
            </a:r>
          </a:p>
          <a:p>
            <a:pPr marL="342900" indent="-342900">
              <a:buFont typeface="Arial" panose="020B0604020202020204" pitchFamily="34" charset="0"/>
              <a:buChar char="•"/>
            </a:pPr>
            <a:r>
              <a:rPr lang="en-US" sz="2000" dirty="0"/>
              <a:t>To create an integer range partitioned table, you provide:</a:t>
            </a:r>
          </a:p>
          <a:p>
            <a:pPr marL="857238" lvl="2" indent="-342900"/>
            <a:r>
              <a:rPr lang="en-US" sz="1800" dirty="0"/>
              <a:t>the column used to create the integer range partitions</a:t>
            </a:r>
          </a:p>
          <a:p>
            <a:pPr marL="857238" lvl="2" indent="-342900"/>
            <a:r>
              <a:rPr lang="en-US" sz="1800" dirty="0"/>
              <a:t>the start of range partitioning (inclusive)</a:t>
            </a:r>
          </a:p>
          <a:p>
            <a:pPr marL="857238" lvl="2" indent="-342900"/>
            <a:r>
              <a:rPr lang="en-US" sz="1800" dirty="0"/>
              <a:t>the end of range partitioning (exclusive)</a:t>
            </a:r>
          </a:p>
          <a:p>
            <a:pPr marL="857238" lvl="2" indent="-342900"/>
            <a:r>
              <a:rPr lang="en-US" sz="1800" dirty="0"/>
              <a:t>the interval of each range within the partition</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Integer range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41</a:t>
            </a:fld>
            <a:endParaRPr lang="en-US"/>
          </a:p>
        </p:txBody>
      </p:sp>
    </p:spTree>
    <p:extLst>
      <p:ext uri="{BB962C8B-B14F-4D97-AF65-F5344CB8AC3E}">
        <p14:creationId xmlns:p14="http://schemas.microsoft.com/office/powerpoint/2010/main" val="3346135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Partitioned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BigQuery automatically loads data into daily, date-based partitions that reflect the data's ingestion or arrival time</a:t>
            </a:r>
          </a:p>
          <a:p>
            <a:pPr marL="342900" indent="-342900">
              <a:buFont typeface="Arial" panose="020B0604020202020204" pitchFamily="34" charset="0"/>
              <a:buChar char="•"/>
            </a:pPr>
            <a:r>
              <a:rPr lang="en-US" sz="2000" dirty="0"/>
              <a:t>Pseudo column and suffix identifiers allow you to restate (replace) and redirect data to partitions for a specific day</a:t>
            </a:r>
          </a:p>
          <a:p>
            <a:pPr marL="342900" indent="-342900">
              <a:buFont typeface="Arial" panose="020B0604020202020204" pitchFamily="34" charset="0"/>
              <a:buChar char="•"/>
            </a:pPr>
            <a:r>
              <a:rPr lang="en-US" sz="2000" dirty="0"/>
              <a:t>Include a pseudo column named _PARTITIONTIME: a date based timestamp</a:t>
            </a:r>
          </a:p>
          <a:p>
            <a:pPr marL="342900" indent="-342900">
              <a:buFont typeface="Arial" panose="020B0604020202020204" pitchFamily="34" charset="0"/>
              <a:buChar char="•"/>
            </a:pPr>
            <a:endParaRPr lang="en-US" sz="20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Ingestion time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42</a:t>
            </a:fld>
            <a:endParaRPr lang="en-US"/>
          </a:p>
        </p:txBody>
      </p:sp>
    </p:spTree>
    <p:extLst>
      <p:ext uri="{BB962C8B-B14F-4D97-AF65-F5344CB8AC3E}">
        <p14:creationId xmlns:p14="http://schemas.microsoft.com/office/powerpoint/2010/main" val="319933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Partitioned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Allows partitioned tables based on a specific UTC DATE,TIMESTAMP, or DATETIME column</a:t>
            </a:r>
          </a:p>
          <a:p>
            <a:pPr marL="342900" indent="-342900">
              <a:buFont typeface="Arial" panose="020B0604020202020204" pitchFamily="34" charset="0"/>
              <a:buChar char="•"/>
            </a:pPr>
            <a:r>
              <a:rPr lang="en-US" sz="2000" dirty="0"/>
              <a:t>Automatically delivered to the appropriate partition based on the time-unit value</a:t>
            </a:r>
          </a:p>
          <a:p>
            <a:pPr marL="342900" indent="-342900">
              <a:buFont typeface="Arial" panose="020B0604020202020204" pitchFamily="34" charset="0"/>
              <a:buChar char="•"/>
            </a:pPr>
            <a:r>
              <a:rPr lang="en-US" sz="2000" dirty="0"/>
              <a:t>The __NULL__ partition: represents rows with NULL values in the partitioning column</a:t>
            </a:r>
          </a:p>
          <a:p>
            <a:pPr marL="342900" indent="-342900">
              <a:buFont typeface="Arial" panose="020B0604020202020204" pitchFamily="34" charset="0"/>
              <a:buChar char="•"/>
            </a:pPr>
            <a:r>
              <a:rPr lang="en-US" sz="2000" dirty="0"/>
              <a:t>The __UNPARTITIONED__ partition: represents data that exists outside the allowed range of dates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Note:</a:t>
            </a:r>
          </a:p>
          <a:p>
            <a:pPr marL="342900" indent="-342900">
              <a:buFont typeface="Arial" panose="020B0604020202020204" pitchFamily="34" charset="0"/>
              <a:buChar char="•"/>
            </a:pPr>
            <a:r>
              <a:rPr lang="en-US" sz="2000" dirty="0"/>
              <a:t>As an alternative to date/timestamp/datetime partitioned tables, you can shard tables using a time-based naming approach such as [PREFIX]_YYYYMMDD. This is referred to as creating date-sharded tables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Date, timestamp, or datetime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43</a:t>
            </a:fld>
            <a:endParaRPr lang="en-US"/>
          </a:p>
        </p:txBody>
      </p:sp>
    </p:spTree>
    <p:extLst>
      <p:ext uri="{BB962C8B-B14F-4D97-AF65-F5344CB8AC3E}">
        <p14:creationId xmlns:p14="http://schemas.microsoft.com/office/powerpoint/2010/main" val="778667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Managing Partition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Choosing the Partitioning Column</a:t>
            </a:r>
          </a:p>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Creating a Partitioned Table</a:t>
            </a:r>
          </a:p>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Ingesting Data into Partitioned Tables</a:t>
            </a:r>
            <a:endParaRPr lang="en-US" sz="2400" b="1" dirty="0">
              <a:solidFill>
                <a:srgbClr val="242424"/>
              </a:solidFill>
              <a:highlight>
                <a:srgbClr val="FFFFFF"/>
              </a:highlight>
              <a:latin typeface="source-serif-pro"/>
            </a:endParaRPr>
          </a:p>
          <a:p>
            <a:pPr marL="342900" indent="-342900">
              <a:buFont typeface="Arial" panose="020B0604020202020204" pitchFamily="34" charset="0"/>
              <a:buChar char="•"/>
            </a:pPr>
            <a:r>
              <a:rPr lang="en-US" sz="2400" b="1">
                <a:solidFill>
                  <a:srgbClr val="242424"/>
                </a:solidFill>
                <a:highlight>
                  <a:srgbClr val="FFFFFF"/>
                </a:highlight>
                <a:latin typeface="source-serif-pro"/>
              </a:rPr>
              <a:t>Modifying </a:t>
            </a:r>
            <a:r>
              <a:rPr lang="en-US" sz="2400" b="1" dirty="0">
                <a:solidFill>
                  <a:srgbClr val="242424"/>
                </a:solidFill>
                <a:highlight>
                  <a:srgbClr val="FFFFFF"/>
                </a:highlight>
                <a:latin typeface="source-serif-pro"/>
              </a:rPr>
              <a:t>Partition Tables</a:t>
            </a:r>
          </a:p>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Copying a Partition Tables</a:t>
            </a:r>
          </a:p>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Querying Partitioned Tables</a:t>
            </a:r>
            <a:endParaRPr lang="en-US" sz="2400" b="1" dirty="0">
              <a:solidFill>
                <a:srgbClr val="242424"/>
              </a:solidFill>
              <a:highlight>
                <a:srgbClr val="FFFFFF"/>
              </a:highlight>
              <a:latin typeface="source-serif-pro"/>
            </a:endParaRPr>
          </a:p>
          <a:p>
            <a:pPr marL="342900" indent="-342900">
              <a:buFont typeface="Arial" panose="020B0604020202020204" pitchFamily="34" charset="0"/>
              <a:buChar char="•"/>
            </a:pPr>
            <a:r>
              <a:rPr lang="en-US" sz="2400" b="1" i="0" dirty="0">
                <a:solidFill>
                  <a:srgbClr val="242424"/>
                </a:solidFill>
                <a:effectLst/>
                <a:highlight>
                  <a:srgbClr val="FFFFFF"/>
                </a:highlight>
                <a:latin typeface="source-serif-pro"/>
              </a:rPr>
              <a:t>Partitioning Best Practices</a:t>
            </a:r>
            <a:endParaRPr lang="en-US" sz="20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44</a:t>
            </a:fld>
            <a:endParaRPr lang="en-US"/>
          </a:p>
        </p:txBody>
      </p:sp>
    </p:spTree>
    <p:extLst>
      <p:ext uri="{BB962C8B-B14F-4D97-AF65-F5344CB8AC3E}">
        <p14:creationId xmlns:p14="http://schemas.microsoft.com/office/powerpoint/2010/main" val="1248222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Clustered Tables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a:xfrm>
            <a:off x="373777" y="951719"/>
            <a:ext cx="11437223" cy="397653"/>
          </a:xfrm>
        </p:spPr>
        <p:txBody>
          <a:bodyPr anchor="ctr">
            <a:normAutofit/>
          </a:bodyPr>
          <a:lstStyle/>
          <a:p>
            <a:pPr>
              <a:spcAft>
                <a:spcPts val="600"/>
              </a:spcAft>
            </a:pPr>
            <a:r>
              <a:rPr lang="en-US"/>
              <a:t>Overview</a:t>
            </a:r>
          </a:p>
        </p:txBody>
      </p:sp>
      <p:sp>
        <p:nvSpPr>
          <p:cNvPr id="10" name="Text Placeholder 4">
            <a:extLst>
              <a:ext uri="{FF2B5EF4-FFF2-40B4-BE49-F238E27FC236}">
                <a16:creationId xmlns:a16="http://schemas.microsoft.com/office/drawing/2014/main" id="{FD290C29-D70A-30CA-BB55-3C0EF47AEED5}"/>
              </a:ext>
            </a:extLst>
          </p:cNvPr>
          <p:cNvSpPr>
            <a:spLocks noGrp="1"/>
          </p:cNvSpPr>
          <p:nvPr>
            <p:ph type="body" sz="quarter" idx="14"/>
          </p:nvPr>
        </p:nvSpPr>
        <p:spPr>
          <a:xfrm>
            <a:off x="6233905" y="1392718"/>
            <a:ext cx="5577095" cy="397653"/>
          </a:xfrm>
        </p:spPr>
        <p:txBody>
          <a:bodyPr/>
          <a:lstStyle/>
          <a:p>
            <a:endParaRPr lang="en-US"/>
          </a:p>
        </p:txBody>
      </p:sp>
      <p:sp>
        <p:nvSpPr>
          <p:cNvPr id="3" name="Text Placeholder 2">
            <a:extLst>
              <a:ext uri="{FF2B5EF4-FFF2-40B4-BE49-F238E27FC236}">
                <a16:creationId xmlns:a16="http://schemas.microsoft.com/office/drawing/2014/main" id="{A4780938-2471-46AB-A583-DDD39104C7A6}"/>
              </a:ext>
            </a:extLst>
          </p:cNvPr>
          <p:cNvSpPr>
            <a:spLocks noGrp="1"/>
          </p:cNvSpPr>
          <p:nvPr>
            <p:ph sz="quarter" idx="15"/>
          </p:nvPr>
        </p:nvSpPr>
        <p:spPr>
          <a:xfrm>
            <a:off x="373063" y="2476981"/>
            <a:ext cx="5310107" cy="3397297"/>
          </a:xfrm>
        </p:spPr>
        <p:txBody>
          <a:bodyPr>
            <a:normAutofit/>
          </a:bodyPr>
          <a:lstStyle/>
          <a:p>
            <a:pPr marL="342900" indent="-342900">
              <a:buFont typeface="Arial" panose="020B0604020202020204" pitchFamily="34" charset="0"/>
              <a:buChar char="•"/>
            </a:pPr>
            <a:r>
              <a:rPr lang="en-US" dirty="0"/>
              <a:t>Table data is automatically organized based on the contents of one or more columns </a:t>
            </a:r>
          </a:p>
          <a:p>
            <a:pPr marL="342900" indent="-342900">
              <a:buFont typeface="Arial" panose="020B0604020202020204" pitchFamily="34" charset="0"/>
              <a:buChar char="•"/>
            </a:pPr>
            <a:r>
              <a:rPr lang="en-US" dirty="0"/>
              <a:t>When you cluster a table using multiple columns, the order of columns you specify is important</a:t>
            </a:r>
          </a:p>
          <a:p>
            <a:pPr marL="342900" indent="-342900">
              <a:buFont typeface="Arial" panose="020B0604020202020204" pitchFamily="34" charset="0"/>
              <a:buChar char="•"/>
            </a:pPr>
            <a:r>
              <a:rPr lang="en-US" dirty="0"/>
              <a:t>The order of the specified columns determines the sort order of the data</a:t>
            </a:r>
          </a:p>
          <a:p>
            <a:pPr marL="342900" indent="-342900">
              <a:buFont typeface="Arial" panose="020B0604020202020204" pitchFamily="34" charset="0"/>
              <a:buChar char="•"/>
            </a:pPr>
            <a:r>
              <a:rPr lang="en-US" dirty="0"/>
              <a:t>Clustering can improve the performance of queries and reduce the query cost</a:t>
            </a:r>
          </a:p>
        </p:txBody>
      </p:sp>
      <p:pic>
        <p:nvPicPr>
          <p:cNvPr id="7" name="Picture 6" descr="A table with different colored squares&#10;&#10;Description automatically generated with medium confidence">
            <a:extLst>
              <a:ext uri="{FF2B5EF4-FFF2-40B4-BE49-F238E27FC236}">
                <a16:creationId xmlns:a16="http://schemas.microsoft.com/office/drawing/2014/main" id="{8CF3E947-01DF-F51C-1105-57B080989952}"/>
              </a:ext>
            </a:extLst>
          </p:cNvPr>
          <p:cNvPicPr>
            <a:picLocks noChangeAspect="1"/>
          </p:cNvPicPr>
          <p:nvPr/>
        </p:nvPicPr>
        <p:blipFill>
          <a:blip r:embed="rId3"/>
          <a:stretch>
            <a:fillRect/>
          </a:stretch>
        </p:blipFill>
        <p:spPr>
          <a:xfrm>
            <a:off x="5683170" y="1238491"/>
            <a:ext cx="6127040" cy="4874275"/>
          </a:xfrm>
          <a:prstGeom prst="rect">
            <a:avLst/>
          </a:prstGeom>
          <a:noFill/>
        </p:spPr>
      </p:pic>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45</a:t>
            </a:fld>
            <a:endParaRPr lang="en-US"/>
          </a:p>
        </p:txBody>
      </p:sp>
    </p:spTree>
    <p:extLst>
      <p:ext uri="{BB962C8B-B14F-4D97-AF65-F5344CB8AC3E}">
        <p14:creationId xmlns:p14="http://schemas.microsoft.com/office/powerpoint/2010/main" val="3431040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Clustered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You don't need strict cost guarantees before running the query.</a:t>
            </a:r>
          </a:p>
          <a:p>
            <a:pPr marL="342900" indent="-342900">
              <a:buFont typeface="Arial" panose="020B0604020202020204" pitchFamily="34" charset="0"/>
              <a:buChar char="•"/>
            </a:pPr>
            <a:r>
              <a:rPr lang="en-US" sz="2000" dirty="0"/>
              <a:t>You need more granularity than partitioning alone allows. To get clustering benefits in addition to partitioning benefits, you can use the same column for both partitioning and clustering.</a:t>
            </a:r>
          </a:p>
          <a:p>
            <a:pPr marL="342900" indent="-342900">
              <a:buFont typeface="Arial" panose="020B0604020202020204" pitchFamily="34" charset="0"/>
              <a:buChar char="•"/>
            </a:pPr>
            <a:r>
              <a:rPr lang="en-US" sz="2000" dirty="0"/>
              <a:t>Your queries commonly use filters or aggregation against multiple particular columns.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Prefer clustering over partitioning under the following circumstances:</a:t>
            </a:r>
          </a:p>
          <a:p>
            <a:pPr marL="857238" lvl="2" indent="-342900"/>
            <a:r>
              <a:rPr lang="en-US" sz="1800" dirty="0"/>
              <a:t>Partitioning results in a small amount of data per partition (approximately less than 1 GB)</a:t>
            </a:r>
          </a:p>
          <a:p>
            <a:pPr marL="857238" lvl="2" indent="-342900"/>
            <a:r>
              <a:rPr lang="en-US" sz="1800" dirty="0"/>
              <a:t>Partitioning results in a large number of partitions beyond the limits on partitioned tables</a:t>
            </a:r>
          </a:p>
          <a:p>
            <a:pPr marL="857238" lvl="2" indent="-342900"/>
            <a:r>
              <a:rPr lang="en-US" sz="1800" dirty="0"/>
              <a:t>Partitioning results in your mutation operations modifying the majority of partitions in the table frequently (for example, every few minutes)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When to use?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46</a:t>
            </a:fld>
            <a:endParaRPr lang="en-US"/>
          </a:p>
        </p:txBody>
      </p:sp>
    </p:spTree>
    <p:extLst>
      <p:ext uri="{BB962C8B-B14F-4D97-AF65-F5344CB8AC3E}">
        <p14:creationId xmlns:p14="http://schemas.microsoft.com/office/powerpoint/2010/main" val="2069532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When to use Clustering</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lvl="2">
              <a:buFont typeface="Arial" panose="020B0604020202020204" pitchFamily="34" charset="0"/>
              <a:buChar char="•"/>
            </a:pPr>
            <a:r>
              <a:rPr lang="en-US" sz="2000" dirty="0"/>
              <a:t>More granularity is required than partitioning allows. </a:t>
            </a:r>
          </a:p>
          <a:p>
            <a:pPr lvl="2">
              <a:buFont typeface="Arial" panose="020B0604020202020204" pitchFamily="34" charset="0"/>
              <a:buChar char="•"/>
            </a:pPr>
            <a:r>
              <a:rPr lang="en-US" sz="2000" dirty="0"/>
              <a:t>You frequently use filters or aggregation against several columns in your queries. </a:t>
            </a:r>
          </a:p>
          <a:p>
            <a:pPr lvl="2">
              <a:buFont typeface="Arial" panose="020B0604020202020204" pitchFamily="34" charset="0"/>
              <a:buChar char="•"/>
            </a:pPr>
            <a:r>
              <a:rPr lang="en-US" sz="2000" dirty="0"/>
              <a:t>When a column or group of columns has a high cardinality of values. </a:t>
            </a:r>
          </a:p>
          <a:p>
            <a:pPr lvl="2">
              <a:buFont typeface="Arial" panose="020B0604020202020204" pitchFamily="34" charset="0"/>
              <a:buChar char="•"/>
            </a:pPr>
            <a:r>
              <a:rPr lang="en-US" sz="2000" dirty="0"/>
              <a:t>Strict cost estimations are not required prior to query execution.</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47</a:t>
            </a:fld>
            <a:endParaRPr lang="en-US"/>
          </a:p>
        </p:txBody>
      </p:sp>
    </p:spTree>
    <p:extLst>
      <p:ext uri="{BB962C8B-B14F-4D97-AF65-F5344CB8AC3E}">
        <p14:creationId xmlns:p14="http://schemas.microsoft.com/office/powerpoint/2010/main" val="2937296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a:latin typeface="+mj-lt"/>
                <a:ea typeface="+mj-ea"/>
                <a:cs typeface="+mj-cs"/>
              </a:rPr>
              <a:t>Features of Clustered Tables</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86CB8EF2-CEC0-E0A6-8B27-D70415BF4634}"/>
              </a:ext>
            </a:extLst>
          </p:cNvPr>
          <p:cNvSpPr txBox="1"/>
          <p:nvPr/>
        </p:nvSpPr>
        <p:spPr>
          <a:xfrm>
            <a:off x="373063" y="1390244"/>
            <a:ext cx="5548312" cy="4045500"/>
          </a:xfrm>
          <a:prstGeom prst="rect">
            <a:avLst/>
          </a:prstGeom>
        </p:spPr>
        <p:txBody>
          <a:bodyPr>
            <a:normAutofit/>
          </a:bodyPr>
          <a:lstStyle/>
          <a:p>
            <a:pPr marL="55568" lvl="0" indent="-285750" defTabSz="914377">
              <a:spcAft>
                <a:spcPts val="1200"/>
              </a:spcAft>
              <a:buFont typeface="Arial" panose="020B0604020202020204" pitchFamily="34" charset="0"/>
              <a:buChar char="•"/>
              <a:defRPr/>
            </a:pPr>
            <a:r>
              <a:rPr lang="en-US" sz="2000" dirty="0"/>
              <a:t>Block Pruning</a:t>
            </a:r>
          </a:p>
          <a:p>
            <a:pPr marL="55568" lvl="0" indent="-285750" defTabSz="914377">
              <a:spcAft>
                <a:spcPts val="1200"/>
              </a:spcAft>
              <a:buFont typeface="Arial" panose="020B0604020202020204" pitchFamily="34" charset="0"/>
              <a:buChar char="•"/>
              <a:defRPr/>
            </a:pPr>
            <a:r>
              <a:rPr lang="en-US" sz="2000" dirty="0"/>
              <a:t>Automatic Reclustering</a:t>
            </a:r>
          </a:p>
          <a:p>
            <a:pPr marL="55568" lvl="0" indent="-285750" defTabSz="914377">
              <a:spcAft>
                <a:spcPts val="1200"/>
              </a:spcAft>
              <a:buFont typeface="Arial" panose="020B0604020202020204" pitchFamily="34" charset="0"/>
              <a:buChar char="•"/>
              <a:defRPr/>
            </a:pPr>
            <a:r>
              <a:rPr lang="en-US" altLang="en-US" sz="2000" dirty="0"/>
              <a:t>Cluster Column Ordering</a:t>
            </a:r>
          </a:p>
          <a:p>
            <a:pPr marL="55568" lvl="0" indent="-285750" defTabSz="914377">
              <a:spcAft>
                <a:spcPts val="1200"/>
              </a:spcAft>
              <a:buFont typeface="Arial" panose="020B0604020202020204" pitchFamily="34" charset="0"/>
              <a:buChar char="•"/>
              <a:defRPr/>
            </a:pPr>
            <a:endParaRPr lang="en-US" sz="1600" b="0" cap="none" baseline="0" dirty="0"/>
          </a:p>
          <a:p>
            <a:pPr marL="55568" indent="-285750" defTabSz="914377">
              <a:spcAft>
                <a:spcPts val="1200"/>
              </a:spcAft>
              <a:buFont typeface="Arial" panose="020B0604020202020204" pitchFamily="34" charset="0"/>
              <a:buChar char="•"/>
            </a:pPr>
            <a:endParaRPr lang="en-US" sz="1600" b="0" cap="none" baseline="0" dirty="0"/>
          </a:p>
        </p:txBody>
      </p:sp>
      <p:pic>
        <p:nvPicPr>
          <p:cNvPr id="11" name="Picture 10">
            <a:extLst>
              <a:ext uri="{FF2B5EF4-FFF2-40B4-BE49-F238E27FC236}">
                <a16:creationId xmlns:a16="http://schemas.microsoft.com/office/drawing/2014/main" id="{B8A9042A-4BFD-7F19-2D5E-E614A701E55F}"/>
              </a:ext>
            </a:extLst>
          </p:cNvPr>
          <p:cNvPicPr>
            <a:picLocks noChangeAspect="1"/>
          </p:cNvPicPr>
          <p:nvPr/>
        </p:nvPicPr>
        <p:blipFill rotWithShape="1">
          <a:blip r:embed="rId3"/>
          <a:srcRect l="7075" r="9607" b="-1"/>
          <a:stretch/>
        </p:blipFill>
        <p:spPr>
          <a:xfrm>
            <a:off x="6264405" y="1387588"/>
            <a:ext cx="5548312" cy="4045500"/>
          </a:xfrm>
          <a:prstGeom prst="rect">
            <a:avLst/>
          </a:prstGeom>
          <a:noFill/>
        </p:spPr>
      </p:pic>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48</a:t>
            </a:fld>
            <a:endParaRPr lang="en-US"/>
          </a:p>
        </p:txBody>
      </p:sp>
    </p:spTree>
    <p:extLst>
      <p:ext uri="{BB962C8B-B14F-4D97-AF65-F5344CB8AC3E}">
        <p14:creationId xmlns:p14="http://schemas.microsoft.com/office/powerpoint/2010/main" val="1505458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dirty="0">
                <a:latin typeface="+mj-lt"/>
                <a:ea typeface="+mj-ea"/>
                <a:cs typeface="+mj-cs"/>
              </a:rPr>
              <a:t>Limitations</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49</a:t>
            </a:fld>
            <a:endParaRPr lang="en-US"/>
          </a:p>
        </p:txBody>
      </p:sp>
      <p:sp>
        <p:nvSpPr>
          <p:cNvPr id="7" name="TextBox 6">
            <a:extLst>
              <a:ext uri="{FF2B5EF4-FFF2-40B4-BE49-F238E27FC236}">
                <a16:creationId xmlns:a16="http://schemas.microsoft.com/office/drawing/2014/main" id="{EDB7149E-A67A-CEE0-B1D3-85BAA00F22AC}"/>
              </a:ext>
            </a:extLst>
          </p:cNvPr>
          <p:cNvSpPr txBox="1"/>
          <p:nvPr/>
        </p:nvSpPr>
        <p:spPr>
          <a:xfrm>
            <a:off x="292754" y="1349372"/>
            <a:ext cx="11417722" cy="2246769"/>
          </a:xfrm>
          <a:prstGeom prst="rect">
            <a:avLst/>
          </a:prstGeom>
          <a:noFill/>
        </p:spPr>
        <p:txBody>
          <a:bodyPr wrap="square">
            <a:spAutoFit/>
          </a:bodyPr>
          <a:lstStyle/>
          <a:p>
            <a:pPr marL="285750" indent="-285750">
              <a:buFont typeface="Arial" panose="020B0604020202020204" pitchFamily="34" charset="0"/>
              <a:buChar char="•"/>
            </a:pPr>
            <a:r>
              <a:rPr lang="en-US" sz="2000" dirty="0"/>
              <a:t>For both querying and writing query results to clustered tables, only </a:t>
            </a:r>
            <a:r>
              <a:rPr lang="en-US" sz="2000" dirty="0" err="1"/>
              <a:t>GoogleSQL</a:t>
            </a:r>
            <a:r>
              <a:rPr lang="en-US" sz="2000" dirty="0"/>
              <a:t> is supported. </a:t>
            </a:r>
          </a:p>
          <a:p>
            <a:pPr marL="285750" indent="-285750">
              <a:buFont typeface="Arial" panose="020B0604020202020204" pitchFamily="34" charset="0"/>
              <a:buChar char="•"/>
            </a:pPr>
            <a:r>
              <a:rPr lang="en-US" sz="2000" dirty="0"/>
              <a:t>There are just four clustering columns that you can select. If you require more columns, you might want to think about combining partitioning and clustering. </a:t>
            </a:r>
          </a:p>
          <a:p>
            <a:pPr marL="285750" indent="-285750">
              <a:buFont typeface="Arial" panose="020B0604020202020204" pitchFamily="34" charset="0"/>
              <a:buChar char="•"/>
            </a:pPr>
            <a:r>
              <a:rPr lang="en-US" sz="2000" dirty="0" err="1"/>
              <a:t>BigQuery</a:t>
            </a:r>
            <a:r>
              <a:rPr lang="en-US" sz="2000" dirty="0"/>
              <a:t> clusters the data using only the first 1,024 characters when using STRING type columns. </a:t>
            </a:r>
          </a:p>
          <a:p>
            <a:pPr marL="285750" indent="-285750">
              <a:buFont typeface="Arial" panose="020B0604020202020204" pitchFamily="34" charset="0"/>
              <a:buChar char="•"/>
            </a:pPr>
            <a:r>
              <a:rPr lang="en-US" sz="2000" dirty="0"/>
              <a:t>The data is not automatically clustered when you convert a non-clustered table to a clustered one.</a:t>
            </a:r>
          </a:p>
        </p:txBody>
      </p:sp>
    </p:spTree>
    <p:extLst>
      <p:ext uri="{BB962C8B-B14F-4D97-AF65-F5344CB8AC3E}">
        <p14:creationId xmlns:p14="http://schemas.microsoft.com/office/powerpoint/2010/main" val="389195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333500" y="464124"/>
            <a:ext cx="11430000" cy="533401"/>
          </a:xfrm>
        </p:spPr>
        <p:txBody>
          <a:bodyPr anchor="ctr">
            <a:normAutofit/>
          </a:bodyPr>
          <a:lstStyle/>
          <a:p>
            <a:r>
              <a:rPr lang="en-US" dirty="0"/>
              <a:t>What is Datawarehouse </a:t>
            </a:r>
          </a:p>
        </p:txBody>
      </p:sp>
      <p:sp>
        <p:nvSpPr>
          <p:cNvPr id="3" name="Text Placeholder 2">
            <a:extLst>
              <a:ext uri="{FF2B5EF4-FFF2-40B4-BE49-F238E27FC236}">
                <a16:creationId xmlns:a16="http://schemas.microsoft.com/office/drawing/2014/main" id="{593A37AC-2FA0-4178-9197-3B1C85494906}"/>
              </a:ext>
            </a:extLst>
          </p:cNvPr>
          <p:cNvSpPr>
            <a:spLocks noGrp="1"/>
          </p:cNvSpPr>
          <p:nvPr>
            <p:ph type="body" sz="quarter" idx="10"/>
          </p:nvPr>
        </p:nvSpPr>
        <p:spPr>
          <a:xfrm>
            <a:off x="373777" y="999219"/>
            <a:ext cx="11437223" cy="397653"/>
          </a:xfrm>
        </p:spPr>
        <p:txBody>
          <a:bodyPr anchor="ctr">
            <a:normAutofit/>
          </a:bodyPr>
          <a:lstStyle/>
          <a:p>
            <a:r>
              <a:rPr lang="en-US" dirty="0"/>
              <a:t>Definition </a:t>
            </a:r>
          </a:p>
        </p:txBody>
      </p:sp>
      <p:sp>
        <p:nvSpPr>
          <p:cNvPr id="8" name="Content Placeholder 7">
            <a:extLst>
              <a:ext uri="{FF2B5EF4-FFF2-40B4-BE49-F238E27FC236}">
                <a16:creationId xmlns:a16="http://schemas.microsoft.com/office/drawing/2014/main" id="{FEF58C25-FD7D-4BF7-86C3-19D81BE3232B}"/>
              </a:ext>
            </a:extLst>
          </p:cNvPr>
          <p:cNvSpPr>
            <a:spLocks noGrp="1"/>
          </p:cNvSpPr>
          <p:nvPr>
            <p:ph sz="quarter" idx="13"/>
          </p:nvPr>
        </p:nvSpPr>
        <p:spPr>
          <a:xfrm>
            <a:off x="373062" y="1508994"/>
            <a:ext cx="11100252" cy="4045500"/>
          </a:xfrm>
        </p:spPr>
        <p:txBody>
          <a:bodyPr/>
          <a:lstStyle/>
          <a:p>
            <a:r>
              <a:rPr lang="en-US" dirty="0"/>
              <a:t>A Data warehouse is a system used for reporting and data analysis.</a:t>
            </a:r>
          </a:p>
          <a:p>
            <a:r>
              <a:rPr lang="en-US" dirty="0"/>
              <a:t>Also known as a centralized repository containing summarized and comprehensive data for business analysis.</a:t>
            </a:r>
          </a:p>
          <a:p>
            <a:r>
              <a:rPr lang="en-US" dirty="0"/>
              <a:t>Data will be accumulated from a wide range of sources.</a:t>
            </a:r>
          </a:p>
          <a:p>
            <a:r>
              <a:rPr lang="en-US" dirty="0"/>
              <a:t>It works on top of transactional databases for analytics purposes.</a:t>
            </a:r>
          </a:p>
          <a:p>
            <a:endParaRPr lang="en-US" dirty="0"/>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fld id="{CC9E6EB9-168E-4914-8CC7-2E853AFB4F1B}" type="slidenum">
              <a:rPr lang="en-US" smtClean="0"/>
              <a:pPr/>
              <a:t>5</a:t>
            </a:fld>
            <a:endParaRPr lang="en-US"/>
          </a:p>
        </p:txBody>
      </p:sp>
      <p:sp>
        <p:nvSpPr>
          <p:cNvPr id="12" name="TextBox 11">
            <a:extLst>
              <a:ext uri="{FF2B5EF4-FFF2-40B4-BE49-F238E27FC236}">
                <a16:creationId xmlns:a16="http://schemas.microsoft.com/office/drawing/2014/main" id="{799DDF37-2E5B-432C-AD22-1B978793962B}"/>
              </a:ext>
            </a:extLst>
          </p:cNvPr>
          <p:cNvSpPr txBox="1"/>
          <p:nvPr/>
        </p:nvSpPr>
        <p:spPr>
          <a:xfrm>
            <a:off x="612746" y="3317495"/>
            <a:ext cx="1948386" cy="230832"/>
          </a:xfrm>
          <a:prstGeom prst="rect">
            <a:avLst/>
          </a:prstGeom>
          <a:noFill/>
        </p:spPr>
        <p:txBody>
          <a:bodyPr wrap="square" lIns="0" tIns="0" rIns="0" bIns="45720" rtlCol="0">
            <a:spAutoFit/>
          </a:bodyPr>
          <a:lstStyle/>
          <a:p>
            <a:pPr algn="ctr"/>
            <a:r>
              <a:rPr lang="en-US" sz="1200" b="1" dirty="0"/>
              <a:t>Multiple Sources</a:t>
            </a:r>
          </a:p>
        </p:txBody>
      </p:sp>
      <p:grpSp>
        <p:nvGrpSpPr>
          <p:cNvPr id="32" name="Group 31">
            <a:extLst>
              <a:ext uri="{FF2B5EF4-FFF2-40B4-BE49-F238E27FC236}">
                <a16:creationId xmlns:a16="http://schemas.microsoft.com/office/drawing/2014/main" id="{08B66AB5-9C57-47FA-81CF-3D60C61C653E}"/>
              </a:ext>
            </a:extLst>
          </p:cNvPr>
          <p:cNvGrpSpPr/>
          <p:nvPr/>
        </p:nvGrpSpPr>
        <p:grpSpPr>
          <a:xfrm>
            <a:off x="1026964" y="3628939"/>
            <a:ext cx="9544304" cy="2277342"/>
            <a:chOff x="1517294" y="3965609"/>
            <a:chExt cx="9544304" cy="2277342"/>
          </a:xfrm>
        </p:grpSpPr>
        <p:sp>
          <p:nvSpPr>
            <p:cNvPr id="11" name="Cylinder 10">
              <a:extLst>
                <a:ext uri="{FF2B5EF4-FFF2-40B4-BE49-F238E27FC236}">
                  <a16:creationId xmlns:a16="http://schemas.microsoft.com/office/drawing/2014/main" id="{F7ED557A-E65D-4862-87D7-1D0631B14FFE}"/>
                </a:ext>
              </a:extLst>
            </p:cNvPr>
            <p:cNvSpPr/>
            <p:nvPr/>
          </p:nvSpPr>
          <p:spPr>
            <a:xfrm>
              <a:off x="1544566" y="3965609"/>
              <a:ext cx="471638" cy="596766"/>
            </a:xfrm>
            <a:prstGeom prst="can">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Cylinder 13">
              <a:extLst>
                <a:ext uri="{FF2B5EF4-FFF2-40B4-BE49-F238E27FC236}">
                  <a16:creationId xmlns:a16="http://schemas.microsoft.com/office/drawing/2014/main" id="{69A77925-140B-4927-B170-1921D4B8FBCE}"/>
                </a:ext>
              </a:extLst>
            </p:cNvPr>
            <p:cNvSpPr/>
            <p:nvPr/>
          </p:nvSpPr>
          <p:spPr>
            <a:xfrm>
              <a:off x="1517294" y="4805897"/>
              <a:ext cx="471638" cy="596766"/>
            </a:xfrm>
            <a:prstGeom prst="can">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Cylinder 14">
              <a:extLst>
                <a:ext uri="{FF2B5EF4-FFF2-40B4-BE49-F238E27FC236}">
                  <a16:creationId xmlns:a16="http://schemas.microsoft.com/office/drawing/2014/main" id="{067405E2-7016-4898-94C2-11209957ECC0}"/>
                </a:ext>
              </a:extLst>
            </p:cNvPr>
            <p:cNvSpPr/>
            <p:nvPr/>
          </p:nvSpPr>
          <p:spPr>
            <a:xfrm>
              <a:off x="1517294" y="5646185"/>
              <a:ext cx="471638" cy="596766"/>
            </a:xfrm>
            <a:prstGeom prst="can">
              <a:avLst/>
            </a:prstGeom>
            <a:solidFill>
              <a:schemeClr val="accent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7" name="Straight Connector 16">
              <a:extLst>
                <a:ext uri="{FF2B5EF4-FFF2-40B4-BE49-F238E27FC236}">
                  <a16:creationId xmlns:a16="http://schemas.microsoft.com/office/drawing/2014/main" id="{029BE0F7-1847-4B5A-B5A9-FAE019973AA1}"/>
                </a:ext>
              </a:extLst>
            </p:cNvPr>
            <p:cNvCxnSpPr/>
            <p:nvPr/>
          </p:nvCxnSpPr>
          <p:spPr>
            <a:xfrm>
              <a:off x="2161899" y="4340994"/>
              <a:ext cx="768705" cy="596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74A875-2B19-4FDE-9092-5D076F14C287}"/>
                </a:ext>
              </a:extLst>
            </p:cNvPr>
            <p:cNvCxnSpPr>
              <a:cxnSpLocks/>
            </p:cNvCxnSpPr>
            <p:nvPr/>
          </p:nvCxnSpPr>
          <p:spPr>
            <a:xfrm>
              <a:off x="2181149" y="5166560"/>
              <a:ext cx="7494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21434F-97EF-4B1A-B251-62452EA62D42}"/>
                </a:ext>
              </a:extLst>
            </p:cNvPr>
            <p:cNvCxnSpPr>
              <a:cxnSpLocks/>
            </p:cNvCxnSpPr>
            <p:nvPr/>
          </p:nvCxnSpPr>
          <p:spPr>
            <a:xfrm flipV="1">
              <a:off x="2182465" y="5402663"/>
              <a:ext cx="748139" cy="589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Arrow: Right 21">
              <a:extLst>
                <a:ext uri="{FF2B5EF4-FFF2-40B4-BE49-F238E27FC236}">
                  <a16:creationId xmlns:a16="http://schemas.microsoft.com/office/drawing/2014/main" id="{E0298BF2-D595-49FC-A955-B85273BC3E28}"/>
                </a:ext>
              </a:extLst>
            </p:cNvPr>
            <p:cNvSpPr/>
            <p:nvPr/>
          </p:nvSpPr>
          <p:spPr>
            <a:xfrm>
              <a:off x="3122821" y="4776747"/>
              <a:ext cx="1472666" cy="77962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Extracted</a:t>
              </a:r>
            </a:p>
          </p:txBody>
        </p:sp>
        <p:sp>
          <p:nvSpPr>
            <p:cNvPr id="23" name="Arrow: Right 22">
              <a:extLst>
                <a:ext uri="{FF2B5EF4-FFF2-40B4-BE49-F238E27FC236}">
                  <a16:creationId xmlns:a16="http://schemas.microsoft.com/office/drawing/2014/main" id="{401EF826-57A2-4EC5-8993-37FB31EE9FC6}"/>
                </a:ext>
              </a:extLst>
            </p:cNvPr>
            <p:cNvSpPr/>
            <p:nvPr/>
          </p:nvSpPr>
          <p:spPr>
            <a:xfrm>
              <a:off x="7334587" y="4736039"/>
              <a:ext cx="1472666" cy="779626"/>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Load</a:t>
              </a:r>
            </a:p>
          </p:txBody>
        </p:sp>
        <p:sp>
          <p:nvSpPr>
            <p:cNvPr id="24" name="Rectangle 23">
              <a:extLst>
                <a:ext uri="{FF2B5EF4-FFF2-40B4-BE49-F238E27FC236}">
                  <a16:creationId xmlns:a16="http://schemas.microsoft.com/office/drawing/2014/main" id="{087605E5-8C21-4CBF-A027-601240BAB78A}"/>
                </a:ext>
              </a:extLst>
            </p:cNvPr>
            <p:cNvSpPr/>
            <p:nvPr/>
          </p:nvSpPr>
          <p:spPr>
            <a:xfrm>
              <a:off x="5013152" y="4642014"/>
              <a:ext cx="1876927" cy="950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Transformation</a:t>
              </a:r>
            </a:p>
          </p:txBody>
        </p:sp>
        <p:sp>
          <p:nvSpPr>
            <p:cNvPr id="25" name="Rectangle 24">
              <a:extLst>
                <a:ext uri="{FF2B5EF4-FFF2-40B4-BE49-F238E27FC236}">
                  <a16:creationId xmlns:a16="http://schemas.microsoft.com/office/drawing/2014/main" id="{EFE130A7-1553-4AD3-9347-CC9B3B8DF400}"/>
                </a:ext>
              </a:extLst>
            </p:cNvPr>
            <p:cNvSpPr/>
            <p:nvPr/>
          </p:nvSpPr>
          <p:spPr>
            <a:xfrm>
              <a:off x="9184671" y="4629274"/>
              <a:ext cx="1876927" cy="950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Target</a:t>
              </a:r>
            </a:p>
          </p:txBody>
        </p:sp>
        <p:cxnSp>
          <p:nvCxnSpPr>
            <p:cNvPr id="29" name="Straight Connector 28">
              <a:extLst>
                <a:ext uri="{FF2B5EF4-FFF2-40B4-BE49-F238E27FC236}">
                  <a16:creationId xmlns:a16="http://schemas.microsoft.com/office/drawing/2014/main" id="{D45A5124-F8C9-491E-9DF9-55790339FD89}"/>
                </a:ext>
              </a:extLst>
            </p:cNvPr>
            <p:cNvCxnSpPr/>
            <p:nvPr/>
          </p:nvCxnSpPr>
          <p:spPr>
            <a:xfrm>
              <a:off x="4566612" y="5157208"/>
              <a:ext cx="4176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A2D3DC-86B5-4E14-8607-A9F8522252CF}"/>
                </a:ext>
              </a:extLst>
            </p:cNvPr>
            <p:cNvCxnSpPr/>
            <p:nvPr/>
          </p:nvCxnSpPr>
          <p:spPr>
            <a:xfrm>
              <a:off x="6890079" y="5153670"/>
              <a:ext cx="4176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A79493-3B42-4D41-92D9-E66FA01B7CCF}"/>
                </a:ext>
              </a:extLst>
            </p:cNvPr>
            <p:cNvCxnSpPr/>
            <p:nvPr/>
          </p:nvCxnSpPr>
          <p:spPr>
            <a:xfrm>
              <a:off x="8807253" y="5125852"/>
              <a:ext cx="41766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554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dirty="0">
                <a:latin typeface="+mj-lt"/>
                <a:ea typeface="+mj-ea"/>
                <a:cs typeface="+mj-cs"/>
              </a:rPr>
              <a:t>Quotas and Pricing</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50</a:t>
            </a:fld>
            <a:endParaRPr lang="en-US"/>
          </a:p>
        </p:txBody>
      </p:sp>
      <p:sp>
        <p:nvSpPr>
          <p:cNvPr id="7" name="TextBox 6">
            <a:extLst>
              <a:ext uri="{FF2B5EF4-FFF2-40B4-BE49-F238E27FC236}">
                <a16:creationId xmlns:a16="http://schemas.microsoft.com/office/drawing/2014/main" id="{EDB7149E-A67A-CEE0-B1D3-85BAA00F22AC}"/>
              </a:ext>
            </a:extLst>
          </p:cNvPr>
          <p:cNvSpPr txBox="1"/>
          <p:nvPr/>
        </p:nvSpPr>
        <p:spPr>
          <a:xfrm>
            <a:off x="292754" y="1349372"/>
            <a:ext cx="11417722" cy="1846659"/>
          </a:xfrm>
          <a:prstGeom prst="rect">
            <a:avLst/>
          </a:prstGeom>
          <a:noFill/>
        </p:spPr>
        <p:txBody>
          <a:bodyPr wrap="square">
            <a:spAutoFit/>
          </a:bodyPr>
          <a:lstStyle/>
          <a:p>
            <a:pPr marL="342900" indent="-342900">
              <a:buFont typeface="Arial" panose="020B0604020202020204" pitchFamily="34" charset="0"/>
              <a:buChar char="•"/>
            </a:pPr>
            <a:r>
              <a:rPr lang="en-US" sz="2000" dirty="0" err="1"/>
              <a:t>BigQuery</a:t>
            </a:r>
            <a:r>
              <a:rPr lang="en-US" sz="2000" dirty="0"/>
              <a:t> restricts the quotas and limits on the use of shared Google Cloud resources</a:t>
            </a:r>
          </a:p>
          <a:p>
            <a:pPr marL="342900" indent="-342900">
              <a:buFont typeface="Arial" panose="020B0604020202020204" pitchFamily="34" charset="0"/>
              <a:buChar char="•"/>
            </a:pPr>
            <a:r>
              <a:rPr lang="en-US" sz="2000" dirty="0"/>
              <a:t>You are restricted by partitioned table limits when you use the clustered table functionality with a partitioned table.</a:t>
            </a:r>
          </a:p>
          <a:p>
            <a:pPr marL="342900" indent="-342900">
              <a:buFont typeface="Arial" panose="020B0604020202020204" pitchFamily="34" charset="0"/>
              <a:buChar char="•"/>
            </a:pPr>
            <a:r>
              <a:rPr lang="en-US" sz="2000" dirty="0"/>
              <a:t>The amount of data you store in the tables and the queries you perform against it determine how much it costs to create and use clustered tables in </a:t>
            </a:r>
            <a:r>
              <a:rPr lang="en-US" sz="2000" dirty="0" err="1"/>
              <a:t>BigQuery</a:t>
            </a:r>
            <a:r>
              <a:rPr lang="en-US" sz="2000" dirty="0"/>
              <a:t>.</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074258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dirty="0">
                <a:latin typeface="+mj-lt"/>
                <a:ea typeface="+mj-ea"/>
                <a:cs typeface="+mj-cs"/>
              </a:rPr>
              <a:t>Create Clustered Tables</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51</a:t>
            </a:fld>
            <a:endParaRPr lang="en-US"/>
          </a:p>
        </p:txBody>
      </p:sp>
      <p:sp>
        <p:nvSpPr>
          <p:cNvPr id="7" name="TextBox 6">
            <a:extLst>
              <a:ext uri="{FF2B5EF4-FFF2-40B4-BE49-F238E27FC236}">
                <a16:creationId xmlns:a16="http://schemas.microsoft.com/office/drawing/2014/main" id="{EDB7149E-A67A-CEE0-B1D3-85BAA00F22AC}"/>
              </a:ext>
            </a:extLst>
          </p:cNvPr>
          <p:cNvSpPr txBox="1"/>
          <p:nvPr/>
        </p:nvSpPr>
        <p:spPr>
          <a:xfrm>
            <a:off x="292754" y="1349372"/>
            <a:ext cx="11417722" cy="4985980"/>
          </a:xfrm>
          <a:prstGeom prst="rect">
            <a:avLst/>
          </a:prstGeom>
          <a:noFill/>
        </p:spPr>
        <p:txBody>
          <a:bodyPr wrap="square">
            <a:spAutoFit/>
          </a:bodyPr>
          <a:lstStyle/>
          <a:p>
            <a:pPr algn="l">
              <a:buFont typeface="Arial" panose="020B0604020202020204" pitchFamily="34" charset="0"/>
              <a:buChar char="•"/>
            </a:pPr>
            <a:r>
              <a:rPr lang="en-US" sz="2000" dirty="0"/>
              <a:t> Create a table from a query result</a:t>
            </a:r>
          </a:p>
          <a:p>
            <a:pPr algn="l"/>
            <a:endParaRPr lang="en-US" sz="2000" dirty="0"/>
          </a:p>
          <a:p>
            <a:pPr marL="742950" lvl="1" indent="-285750" algn="l">
              <a:buFont typeface="Arial" panose="020B0604020202020204" pitchFamily="34" charset="0"/>
              <a:buChar char="•"/>
            </a:pPr>
            <a:r>
              <a:rPr lang="en-US" sz="2000" dirty="0"/>
              <a:t>Run a DDL CREATE TABLE AS SELECT statement.</a:t>
            </a:r>
          </a:p>
          <a:p>
            <a:pPr marL="742950" lvl="1" indent="-285750" algn="l">
              <a:buFont typeface="Arial" panose="020B0604020202020204" pitchFamily="34" charset="0"/>
              <a:buChar char="•"/>
            </a:pPr>
            <a:r>
              <a:rPr lang="en-US" sz="2000" dirty="0"/>
              <a:t>Run a query that creates a clustered destination table.</a:t>
            </a:r>
          </a:p>
          <a:p>
            <a:pPr marL="742950" lvl="1" indent="-285750" algn="l">
              <a:buFont typeface="Arial" panose="020B0604020202020204" pitchFamily="34" charset="0"/>
              <a:buChar char="•"/>
            </a:pPr>
            <a:endParaRPr lang="en-US" sz="2000" dirty="0"/>
          </a:p>
          <a:p>
            <a:pPr algn="l">
              <a:buFont typeface="Arial" panose="020B0604020202020204" pitchFamily="34" charset="0"/>
              <a:buChar char="•"/>
            </a:pPr>
            <a:r>
              <a:rPr lang="en-US" sz="2000" dirty="0"/>
              <a:t> Use a DDL CREATE TABLE statement with a CLUSTER BY clause containing</a:t>
            </a:r>
          </a:p>
          <a:p>
            <a:pPr algn="l"/>
            <a:r>
              <a:rPr lang="en-US" sz="2000" dirty="0"/>
              <a:t> a </a:t>
            </a:r>
            <a:r>
              <a:rPr lang="en-US" sz="2000" dirty="0" err="1"/>
              <a:t>clustering_column_list</a:t>
            </a:r>
            <a:r>
              <a:rPr lang="en-US" sz="2000" dirty="0"/>
              <a:t>.</a:t>
            </a:r>
          </a:p>
          <a:p>
            <a:pPr algn="l"/>
            <a:endParaRPr lang="en-US" sz="2000" dirty="0"/>
          </a:p>
          <a:p>
            <a:pPr algn="l">
              <a:buFont typeface="Arial" panose="020B0604020202020204" pitchFamily="34" charset="0"/>
              <a:buChar char="•"/>
            </a:pPr>
            <a:r>
              <a:rPr lang="en-US" sz="2000" dirty="0"/>
              <a:t> Run the </a:t>
            </a:r>
            <a:r>
              <a:rPr lang="en-US" sz="2000" dirty="0" err="1"/>
              <a:t>bq</a:t>
            </a:r>
            <a:r>
              <a:rPr lang="en-US" sz="2000" dirty="0"/>
              <a:t> command-line tool </a:t>
            </a:r>
            <a:r>
              <a:rPr lang="en-US" sz="2000" dirty="0" err="1"/>
              <a:t>bq</a:t>
            </a:r>
            <a:r>
              <a:rPr lang="en-US" sz="2000" dirty="0"/>
              <a:t> </a:t>
            </a:r>
            <a:r>
              <a:rPr lang="en-US" sz="2000" dirty="0" err="1"/>
              <a:t>mk</a:t>
            </a:r>
            <a:r>
              <a:rPr lang="en-US" sz="2000" dirty="0"/>
              <a:t> command.</a:t>
            </a:r>
          </a:p>
          <a:p>
            <a:pPr algn="l">
              <a:buFont typeface="Arial" panose="020B0604020202020204" pitchFamily="34" charset="0"/>
              <a:buChar char="•"/>
            </a:pPr>
            <a:endParaRPr lang="en-US" sz="2000" dirty="0"/>
          </a:p>
          <a:p>
            <a:pPr algn="l">
              <a:buFont typeface="Arial" panose="020B0604020202020204" pitchFamily="34" charset="0"/>
              <a:buChar char="•"/>
            </a:pPr>
            <a:r>
              <a:rPr lang="en-US" sz="2000" dirty="0"/>
              <a:t> Make calls to the </a:t>
            </a:r>
            <a:r>
              <a:rPr lang="en-US" sz="2000" dirty="0" err="1"/>
              <a:t>tables.insert</a:t>
            </a:r>
            <a:r>
              <a:rPr lang="en-US" sz="2000" dirty="0"/>
              <a:t> API method.</a:t>
            </a:r>
          </a:p>
          <a:p>
            <a:pPr algn="l">
              <a:buFont typeface="Arial" panose="020B0604020202020204" pitchFamily="34" charset="0"/>
              <a:buChar char="•"/>
            </a:pPr>
            <a:endParaRPr lang="en-US" sz="2000" dirty="0"/>
          </a:p>
          <a:p>
            <a:pPr algn="l">
              <a:buFont typeface="Arial" panose="020B0604020202020204" pitchFamily="34" charset="0"/>
              <a:buChar char="•"/>
            </a:pPr>
            <a:r>
              <a:rPr lang="en-US" sz="2000" dirty="0"/>
              <a:t> Load data into </a:t>
            </a:r>
            <a:r>
              <a:rPr lang="en-US" sz="2000" dirty="0" err="1"/>
              <a:t>BigQuery</a:t>
            </a:r>
            <a:r>
              <a:rPr lang="en-US" sz="2000" dirty="0"/>
              <a:t>.</a:t>
            </a:r>
          </a:p>
          <a:p>
            <a:pPr algn="l">
              <a:buFont typeface="Arial" panose="020B0604020202020204" pitchFamily="34" charset="0"/>
              <a:buChar char="•"/>
            </a:pPr>
            <a:endParaRPr lang="en-US" sz="2000" dirty="0"/>
          </a:p>
          <a:p>
            <a:pPr algn="l">
              <a:buFont typeface="Arial" panose="020B0604020202020204" pitchFamily="34" charset="0"/>
              <a:buChar char="•"/>
            </a:pPr>
            <a:r>
              <a:rPr lang="en-US" sz="2000" dirty="0"/>
              <a:t> Use the client libraries.</a:t>
            </a:r>
          </a:p>
          <a:p>
            <a:endParaRPr lang="en-US" dirty="0"/>
          </a:p>
        </p:txBody>
      </p:sp>
    </p:spTree>
    <p:extLst>
      <p:ext uri="{BB962C8B-B14F-4D97-AF65-F5344CB8AC3E}">
        <p14:creationId xmlns:p14="http://schemas.microsoft.com/office/powerpoint/2010/main" val="158879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dirty="0">
                <a:latin typeface="+mj-lt"/>
                <a:ea typeface="+mj-ea"/>
                <a:cs typeface="+mj-cs"/>
              </a:rPr>
              <a:t>Manage Clustered Tables</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52</a:t>
            </a:fld>
            <a:endParaRPr lang="en-US"/>
          </a:p>
        </p:txBody>
      </p:sp>
      <p:sp>
        <p:nvSpPr>
          <p:cNvPr id="7" name="TextBox 6">
            <a:extLst>
              <a:ext uri="{FF2B5EF4-FFF2-40B4-BE49-F238E27FC236}">
                <a16:creationId xmlns:a16="http://schemas.microsoft.com/office/drawing/2014/main" id="{EDB7149E-A67A-CEE0-B1D3-85BAA00F22AC}"/>
              </a:ext>
            </a:extLst>
          </p:cNvPr>
          <p:cNvSpPr txBox="1"/>
          <p:nvPr/>
        </p:nvSpPr>
        <p:spPr>
          <a:xfrm>
            <a:off x="292754" y="1349372"/>
            <a:ext cx="11417722" cy="3385542"/>
          </a:xfrm>
          <a:prstGeom prst="rect">
            <a:avLst/>
          </a:prstGeom>
          <a:noFill/>
        </p:spPr>
        <p:txBody>
          <a:bodyPr wrap="square">
            <a:spAutoFit/>
          </a:bodyPr>
          <a:lstStyle/>
          <a:p>
            <a:r>
              <a:rPr lang="en-US" sz="2000" dirty="0"/>
              <a:t>We can list and view the Clustered Tables using below ways:</a:t>
            </a:r>
          </a:p>
          <a:p>
            <a:endParaRPr lang="en-US" sz="2000" dirty="0"/>
          </a:p>
          <a:p>
            <a:endParaRPr lang="en-US" sz="2000" dirty="0"/>
          </a:p>
          <a:p>
            <a:pPr algn="l">
              <a:buFont typeface="Arial" panose="020B0604020202020204" pitchFamily="34" charset="0"/>
              <a:buChar char="•"/>
            </a:pPr>
            <a:r>
              <a:rPr lang="en-US" sz="2000" dirty="0"/>
              <a:t>Using the Google Cloud console</a:t>
            </a:r>
          </a:p>
          <a:p>
            <a:pPr algn="l">
              <a:buFont typeface="Arial" panose="020B0604020202020204" pitchFamily="34" charset="0"/>
              <a:buChar char="•"/>
            </a:pPr>
            <a:r>
              <a:rPr lang="en-US" sz="2000" dirty="0"/>
              <a:t>Using the </a:t>
            </a:r>
            <a:r>
              <a:rPr lang="en-US" sz="2000" dirty="0" err="1"/>
              <a:t>bq</a:t>
            </a:r>
            <a:r>
              <a:rPr lang="en-US" sz="2000" dirty="0"/>
              <a:t> command-line tool's </a:t>
            </a:r>
            <a:r>
              <a:rPr lang="en-US" sz="2000" dirty="0" err="1"/>
              <a:t>bq</a:t>
            </a:r>
            <a:r>
              <a:rPr lang="en-US" sz="2000" dirty="0"/>
              <a:t> query /</a:t>
            </a:r>
            <a:r>
              <a:rPr lang="en-US" sz="2000" dirty="0" err="1"/>
              <a:t>bq</a:t>
            </a:r>
            <a:r>
              <a:rPr lang="en-US" sz="2000" dirty="0"/>
              <a:t> ls command</a:t>
            </a:r>
          </a:p>
          <a:p>
            <a:pPr>
              <a:buFont typeface="Arial" panose="020B0604020202020204" pitchFamily="34" charset="0"/>
              <a:buChar char="•"/>
            </a:pPr>
            <a:r>
              <a:rPr lang="en-US" sz="2000" dirty="0"/>
              <a:t>Calling the </a:t>
            </a:r>
            <a:r>
              <a:rPr lang="en-US" sz="2000" dirty="0" err="1"/>
              <a:t>tables.list</a:t>
            </a:r>
            <a:r>
              <a:rPr lang="en-US" sz="2000" dirty="0"/>
              <a:t> API method to view the clustered tables</a:t>
            </a:r>
          </a:p>
          <a:p>
            <a:pPr algn="l">
              <a:buFont typeface="Arial" panose="020B0604020202020204" pitchFamily="34" charset="0"/>
              <a:buChar char="•"/>
            </a:pPr>
            <a:r>
              <a:rPr lang="en-US" sz="2000" dirty="0"/>
              <a:t>Calling the </a:t>
            </a:r>
            <a:r>
              <a:rPr lang="en-US" sz="2000" dirty="0" err="1"/>
              <a:t>jobs.insert</a:t>
            </a:r>
            <a:r>
              <a:rPr lang="en-US" sz="2000" dirty="0"/>
              <a:t> method and configuring a query job</a:t>
            </a:r>
          </a:p>
          <a:p>
            <a:pPr algn="l">
              <a:buFont typeface="Arial" panose="020B0604020202020204" pitchFamily="34" charset="0"/>
              <a:buChar char="•"/>
            </a:pPr>
            <a:r>
              <a:rPr lang="en-US" sz="2000" dirty="0"/>
              <a:t>Using the client libraries</a:t>
            </a:r>
          </a:p>
          <a:p>
            <a:endParaRPr lang="en-US" dirty="0"/>
          </a:p>
          <a:p>
            <a:endParaRPr lang="en-US" dirty="0"/>
          </a:p>
          <a:p>
            <a:endParaRPr lang="en-US" dirty="0"/>
          </a:p>
        </p:txBody>
      </p:sp>
    </p:spTree>
    <p:extLst>
      <p:ext uri="{BB962C8B-B14F-4D97-AF65-F5344CB8AC3E}">
        <p14:creationId xmlns:p14="http://schemas.microsoft.com/office/powerpoint/2010/main" val="887406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dirty="0">
                <a:latin typeface="+mj-lt"/>
                <a:ea typeface="+mj-ea"/>
                <a:cs typeface="+mj-cs"/>
              </a:rPr>
              <a:t>Querying Best Practices</a:t>
            </a:r>
          </a:p>
        </p:txBody>
      </p:sp>
      <p:sp>
        <p:nvSpPr>
          <p:cNvPr id="6" name="Rectangle 1">
            <a:extLst>
              <a:ext uri="{FF2B5EF4-FFF2-40B4-BE49-F238E27FC236}">
                <a16:creationId xmlns:a16="http://schemas.microsoft.com/office/drawing/2014/main" id="{1AE5322D-CCA5-19E2-C14C-D75DB276F1CA}"/>
              </a:ext>
            </a:extLst>
          </p:cNvPr>
          <p:cNvSpPr>
            <a:spLocks noGrp="1" noChangeArrowheads="1"/>
          </p:cNvSpPr>
          <p:nvPr>
            <p:ph type="body" sz="quarter" idx="10"/>
          </p:nvPr>
        </p:nvSpPr>
        <p:spPr bwMode="auto">
          <a:xfrm>
            <a:off x="373777" y="951719"/>
            <a:ext cx="11437223" cy="39765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a:p>
            <a:pPr marR="0" fontAlgn="base">
              <a:spcAft>
                <a:spcPts val="600"/>
              </a:spcAft>
              <a:buClrTx/>
              <a:buSzTx/>
              <a:tabLst/>
            </a:pPr>
            <a:endParaRPr kumimoji="0" lang="en-US" altLang="en-US" sz="1700" b="1" i="0" u="none" strike="noStrike" kern="1200" cap="none" normalizeH="0" baseline="0" dirty="0">
              <a:ln>
                <a:noFill/>
              </a:ln>
              <a:effectLst/>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53</a:t>
            </a:fld>
            <a:endParaRPr lang="en-US"/>
          </a:p>
        </p:txBody>
      </p:sp>
      <p:sp>
        <p:nvSpPr>
          <p:cNvPr id="7" name="TextBox 6">
            <a:extLst>
              <a:ext uri="{FF2B5EF4-FFF2-40B4-BE49-F238E27FC236}">
                <a16:creationId xmlns:a16="http://schemas.microsoft.com/office/drawing/2014/main" id="{EDB7149E-A67A-CEE0-B1D3-85BAA00F22AC}"/>
              </a:ext>
            </a:extLst>
          </p:cNvPr>
          <p:cNvSpPr txBox="1"/>
          <p:nvPr/>
        </p:nvSpPr>
        <p:spPr>
          <a:xfrm>
            <a:off x="292754" y="1349372"/>
            <a:ext cx="11417722"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Filter clustered columns by sort order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Do not use clustered columns in complex filter expressions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Do not compare clustered columns to other columns</a:t>
            </a:r>
          </a:p>
          <a:p>
            <a:pPr algn="l">
              <a:buFont typeface="Arial" panose="020B0604020202020204" pitchFamily="34" charset="0"/>
              <a:buChar char="•"/>
            </a:pPr>
            <a:endParaRPr lang="en-US" sz="1400" b="0" i="0" dirty="0">
              <a:solidFill>
                <a:srgbClr val="202124"/>
              </a:solidFill>
              <a:effectLst/>
              <a:highlight>
                <a:srgbClr val="FFFFFF"/>
              </a:highlight>
              <a:latin typeface="Roboto" panose="02000000000000000000" pitchFamily="2" charset="0"/>
            </a:endParaRPr>
          </a:p>
        </p:txBody>
      </p:sp>
    </p:spTree>
    <p:extLst>
      <p:ext uri="{BB962C8B-B14F-4D97-AF65-F5344CB8AC3E}">
        <p14:creationId xmlns:p14="http://schemas.microsoft.com/office/powerpoint/2010/main" val="5824900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Sharded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400" dirty="0">
                <a:solidFill>
                  <a:srgbClr val="4C4C4C"/>
                </a:solidFill>
                <a:latin typeface="Source Sans Pro" panose="020B0503030403020204" pitchFamily="34" charset="0"/>
              </a:rPr>
              <a:t>T</a:t>
            </a:r>
            <a:r>
              <a:rPr lang="en-US" sz="2000" dirty="0"/>
              <a:t>he sharding approach splits the data into multiple tables and provides each table with a naming prefix, such as MYTABLE_YYYYMMDD. </a:t>
            </a:r>
          </a:p>
          <a:p>
            <a:pPr marL="342900" indent="-342900">
              <a:buFont typeface="Arial" panose="020B0604020202020204" pitchFamily="34" charset="0"/>
              <a:buChar char="•"/>
            </a:pPr>
            <a:r>
              <a:rPr lang="en-US" sz="2000" dirty="0"/>
              <a:t>This prevents data from being duplicated because each day in a query is in essence a unique table</a:t>
            </a:r>
            <a:r>
              <a:rPr lang="en-US" sz="2400" b="0" i="0" dirty="0">
                <a:solidFill>
                  <a:srgbClr val="4C4C4C"/>
                </a:solidFill>
                <a:effectLst/>
                <a:latin typeface="Source Sans Pro" panose="020B0503030403020204" pitchFamily="34" charset="0"/>
              </a:rPr>
              <a:t>.</a:t>
            </a:r>
          </a:p>
          <a:p>
            <a:pPr marL="342900" indent="-342900">
              <a:buFont typeface="Arial" panose="020B0604020202020204" pitchFamily="34" charset="0"/>
              <a:buChar char="•"/>
            </a:pPr>
            <a:r>
              <a:rPr lang="en-US" sz="2000" dirty="0"/>
              <a:t>Extracting historical data (via an ETL) is one of the most frequent scenarios where sharding is used</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54</a:t>
            </a:fld>
            <a:endParaRPr lang="en-US"/>
          </a:p>
        </p:txBody>
      </p:sp>
    </p:spTree>
    <p:extLst>
      <p:ext uri="{BB962C8B-B14F-4D97-AF65-F5344CB8AC3E}">
        <p14:creationId xmlns:p14="http://schemas.microsoft.com/office/powerpoint/2010/main" val="2419629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Sharded Tables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5344831" cy="4321546"/>
          </a:xfrm>
        </p:spPr>
        <p:txBody>
          <a:bodyPr/>
          <a:lstStyle/>
          <a:p>
            <a:pPr marL="342900" indent="-342900">
              <a:buFont typeface="Arial" panose="020B0604020202020204" pitchFamily="34" charset="0"/>
              <a:buChar char="•"/>
            </a:pPr>
            <a:r>
              <a:rPr lang="en-US" sz="2000" dirty="0"/>
              <a:t>Sharding is a database architecture pattern related to horizontal partitioning .</a:t>
            </a:r>
          </a:p>
          <a:p>
            <a:pPr marL="342900" indent="-342900">
              <a:buFont typeface="Arial" panose="020B0604020202020204" pitchFamily="34" charset="0"/>
              <a:buChar char="•"/>
            </a:pPr>
            <a:r>
              <a:rPr lang="en-US" sz="2000" dirty="0"/>
              <a:t>It means the practice of separating one table’s rows into multiple different tables, known as partitions. </a:t>
            </a:r>
          </a:p>
          <a:p>
            <a:pPr marL="342900" indent="-342900">
              <a:buFont typeface="Arial" panose="020B0604020202020204" pitchFamily="34" charset="0"/>
              <a:buChar char="•"/>
            </a:pPr>
            <a:r>
              <a:rPr lang="en-US" sz="2000" dirty="0"/>
              <a:t>Each partition has the same schema and columns, but also entirely different rows</a:t>
            </a:r>
            <a:r>
              <a:rPr lang="en-US" sz="2800" b="0" i="0" dirty="0">
                <a:solidFill>
                  <a:srgbClr val="4D5B7C"/>
                </a:solidFill>
                <a:effectLst/>
                <a:latin typeface="Inter"/>
              </a:rPr>
              <a:t>. </a:t>
            </a:r>
            <a:endParaRPr lang="en-US" sz="2000"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55</a:t>
            </a:fld>
            <a:endParaRPr lang="en-US"/>
          </a:p>
        </p:txBody>
      </p:sp>
      <p:pic>
        <p:nvPicPr>
          <p:cNvPr id="4098" name="Picture 2" descr="Example tables outlining horizontal and vertical partitioning. ">
            <a:extLst>
              <a:ext uri="{FF2B5EF4-FFF2-40B4-BE49-F238E27FC236}">
                <a16:creationId xmlns:a16="http://schemas.microsoft.com/office/drawing/2014/main" id="{D0B82A17-0F44-BE8B-0620-F153A3BD9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675" y="717631"/>
            <a:ext cx="6481823" cy="6140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6523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Architecture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56</a:t>
            </a:fld>
            <a:endParaRPr lang="en-US"/>
          </a:p>
        </p:txBody>
      </p:sp>
      <p:sp>
        <p:nvSpPr>
          <p:cNvPr id="6" name="Text Placeholder 5">
            <a:extLst>
              <a:ext uri="{FF2B5EF4-FFF2-40B4-BE49-F238E27FC236}">
                <a16:creationId xmlns:a16="http://schemas.microsoft.com/office/drawing/2014/main" id="{AD8030CF-FB58-9C51-0F36-28E035BF1802}"/>
              </a:ext>
            </a:extLst>
          </p:cNvPr>
          <p:cNvSpPr>
            <a:spLocks noGrp="1"/>
          </p:cNvSpPr>
          <p:nvPr>
            <p:ph type="body" sz="quarter" idx="11"/>
          </p:nvPr>
        </p:nvSpPr>
        <p:spPr>
          <a:xfrm>
            <a:off x="427350" y="1490534"/>
            <a:ext cx="11437937" cy="4629538"/>
          </a:xfrm>
        </p:spPr>
        <p:txBody>
          <a:bodyPr/>
          <a:lstStyle/>
          <a:p>
            <a:r>
              <a:rPr lang="en-US" sz="2400" dirty="0"/>
              <a:t>Key Based Sharding</a:t>
            </a:r>
          </a:p>
          <a:p>
            <a:endParaRPr lang="en-US" dirty="0"/>
          </a:p>
        </p:txBody>
      </p:sp>
      <p:pic>
        <p:nvPicPr>
          <p:cNvPr id="5122" name="Picture 2" descr="Key based sharding example diagram">
            <a:extLst>
              <a:ext uri="{FF2B5EF4-FFF2-40B4-BE49-F238E27FC236}">
                <a16:creationId xmlns:a16="http://schemas.microsoft.com/office/drawing/2014/main" id="{82A31D76-0E39-C3E2-09F4-4FE404D6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13" y="2121000"/>
            <a:ext cx="10449317" cy="424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665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Architecture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57</a:t>
            </a:fld>
            <a:endParaRPr lang="en-US"/>
          </a:p>
        </p:txBody>
      </p:sp>
      <p:sp>
        <p:nvSpPr>
          <p:cNvPr id="6" name="Text Placeholder 5">
            <a:extLst>
              <a:ext uri="{FF2B5EF4-FFF2-40B4-BE49-F238E27FC236}">
                <a16:creationId xmlns:a16="http://schemas.microsoft.com/office/drawing/2014/main" id="{AD8030CF-FB58-9C51-0F36-28E035BF1802}"/>
              </a:ext>
            </a:extLst>
          </p:cNvPr>
          <p:cNvSpPr>
            <a:spLocks noGrp="1"/>
          </p:cNvSpPr>
          <p:nvPr>
            <p:ph type="body" sz="quarter" idx="11"/>
          </p:nvPr>
        </p:nvSpPr>
        <p:spPr>
          <a:xfrm>
            <a:off x="427350" y="1490534"/>
            <a:ext cx="11437937" cy="4629538"/>
          </a:xfrm>
        </p:spPr>
        <p:txBody>
          <a:bodyPr/>
          <a:lstStyle/>
          <a:p>
            <a:r>
              <a:rPr lang="en-US" sz="2400" dirty="0"/>
              <a:t>Range Based Sharding</a:t>
            </a:r>
          </a:p>
          <a:p>
            <a:endParaRPr lang="en-US" dirty="0"/>
          </a:p>
        </p:txBody>
      </p:sp>
      <p:pic>
        <p:nvPicPr>
          <p:cNvPr id="6146" name="Picture 2" descr="Range based sharding example diagram">
            <a:extLst>
              <a:ext uri="{FF2B5EF4-FFF2-40B4-BE49-F238E27FC236}">
                <a16:creationId xmlns:a16="http://schemas.microsoft.com/office/drawing/2014/main" id="{669AE3E5-B936-DC77-AD77-C09E524C9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88" y="2228461"/>
            <a:ext cx="10842625" cy="462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434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Architecture</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58</a:t>
            </a:fld>
            <a:endParaRPr lang="en-US"/>
          </a:p>
        </p:txBody>
      </p:sp>
      <p:sp>
        <p:nvSpPr>
          <p:cNvPr id="6" name="Text Placeholder 5">
            <a:extLst>
              <a:ext uri="{FF2B5EF4-FFF2-40B4-BE49-F238E27FC236}">
                <a16:creationId xmlns:a16="http://schemas.microsoft.com/office/drawing/2014/main" id="{AD8030CF-FB58-9C51-0F36-28E035BF1802}"/>
              </a:ext>
            </a:extLst>
          </p:cNvPr>
          <p:cNvSpPr>
            <a:spLocks noGrp="1"/>
          </p:cNvSpPr>
          <p:nvPr>
            <p:ph type="body" sz="quarter" idx="11"/>
          </p:nvPr>
        </p:nvSpPr>
        <p:spPr>
          <a:xfrm>
            <a:off x="427350" y="1490534"/>
            <a:ext cx="11437937" cy="4629538"/>
          </a:xfrm>
        </p:spPr>
        <p:txBody>
          <a:bodyPr/>
          <a:lstStyle/>
          <a:p>
            <a:r>
              <a:rPr lang="en-US" sz="2400" dirty="0"/>
              <a:t>Directory Based Sharding</a:t>
            </a:r>
          </a:p>
          <a:p>
            <a:endParaRPr lang="en-US" dirty="0"/>
          </a:p>
        </p:txBody>
      </p:sp>
      <p:pic>
        <p:nvPicPr>
          <p:cNvPr id="6148" name="Picture 4" descr="Directory based sharding example diagram">
            <a:extLst>
              <a:ext uri="{FF2B5EF4-FFF2-40B4-BE49-F238E27FC236}">
                <a16:creationId xmlns:a16="http://schemas.microsoft.com/office/drawing/2014/main" id="{7CEC837B-416F-273C-6861-28D004AF8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973" y="1924228"/>
            <a:ext cx="7970837" cy="4629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779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normAutofit fontScale="9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202124"/>
                </a:solidFill>
                <a:highlight>
                  <a:srgbClr val="FFFFFF"/>
                </a:highlight>
              </a:rPr>
              <a:t>C</a:t>
            </a:r>
            <a:r>
              <a:rPr lang="en-US" b="1" i="0" dirty="0">
                <a:solidFill>
                  <a:srgbClr val="202124"/>
                </a:solidFill>
                <a:effectLst/>
                <a:highlight>
                  <a:srgbClr val="FFFFFF"/>
                </a:highlight>
              </a:rPr>
              <a:t>lustered and Partitioned tables</a:t>
            </a:r>
            <a:br>
              <a:rPr lang="en-US" b="1" i="0" dirty="0">
                <a:solidFill>
                  <a:srgbClr val="202124"/>
                </a:solidFill>
                <a:effectLst/>
                <a:highlight>
                  <a:srgbClr val="FFFFFF"/>
                </a:highlight>
              </a:rPr>
            </a:br>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59</a:t>
            </a:fld>
            <a:endParaRPr lang="en-US"/>
          </a:p>
        </p:txBody>
      </p:sp>
      <p:sp>
        <p:nvSpPr>
          <p:cNvPr id="7" name="Text Placeholder 6">
            <a:extLst>
              <a:ext uri="{FF2B5EF4-FFF2-40B4-BE49-F238E27FC236}">
                <a16:creationId xmlns:a16="http://schemas.microsoft.com/office/drawing/2014/main" id="{0330638E-B03F-FCC4-DDC6-DCAC57914802}"/>
              </a:ext>
            </a:extLst>
          </p:cNvPr>
          <p:cNvSpPr>
            <a:spLocks noGrp="1"/>
          </p:cNvSpPr>
          <p:nvPr>
            <p:ph type="body" sz="quarter" idx="11"/>
          </p:nvPr>
        </p:nvSpPr>
        <p:spPr/>
        <p:txBody>
          <a:bodyPr/>
          <a:lstStyle/>
          <a:p>
            <a:endParaRPr lang="en-US"/>
          </a:p>
        </p:txBody>
      </p:sp>
      <p:pic>
        <p:nvPicPr>
          <p:cNvPr id="3074" name="Picture 2" descr="Comparing tables that are not clustered or partitioned to tables that are clustered and partitioned.">
            <a:extLst>
              <a:ext uri="{FF2B5EF4-FFF2-40B4-BE49-F238E27FC236}">
                <a16:creationId xmlns:a16="http://schemas.microsoft.com/office/drawing/2014/main" id="{5A03B066-00F9-2A51-D1D2-E9062F486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36766"/>
            <a:ext cx="11445875" cy="4850624"/>
          </a:xfrm>
          <a:prstGeom prst="rect">
            <a:avLst/>
          </a:prstGeom>
          <a:noFill/>
          <a:ln w="19050">
            <a:solidFill>
              <a:schemeClr val="tx1"/>
            </a:solidFill>
          </a:ln>
        </p:spPr>
      </p:pic>
      <p:sp>
        <p:nvSpPr>
          <p:cNvPr id="10" name="TextBox 9">
            <a:extLst>
              <a:ext uri="{FF2B5EF4-FFF2-40B4-BE49-F238E27FC236}">
                <a16:creationId xmlns:a16="http://schemas.microsoft.com/office/drawing/2014/main" id="{B29D285B-633C-5EF9-DDDD-8D2830DA057B}"/>
              </a:ext>
            </a:extLst>
          </p:cNvPr>
          <p:cNvSpPr txBox="1"/>
          <p:nvPr/>
        </p:nvSpPr>
        <p:spPr>
          <a:xfrm>
            <a:off x="3796496" y="1636766"/>
            <a:ext cx="4838219" cy="473618"/>
          </a:xfrm>
          <a:prstGeom prst="rect">
            <a:avLst/>
          </a:prstGeom>
          <a:solidFill>
            <a:schemeClr val="bg1"/>
          </a:solidFill>
        </p:spPr>
        <p:txBody>
          <a:bodyPr wrap="square" lIns="0" tIns="0" rIns="0" bIns="45720" rtlCol="0">
            <a:spAutoFit/>
          </a:bodyPr>
          <a:lstStyle/>
          <a:p>
            <a:endParaRPr lang="en-US" sz="1600" dirty="0"/>
          </a:p>
        </p:txBody>
      </p:sp>
    </p:spTree>
    <p:extLst>
      <p:ext uri="{BB962C8B-B14F-4D97-AF65-F5344CB8AC3E}">
        <p14:creationId xmlns:p14="http://schemas.microsoft.com/office/powerpoint/2010/main" val="273094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280476" y="510774"/>
            <a:ext cx="11430000" cy="533401"/>
          </a:xfrm>
        </p:spPr>
        <p:txBody>
          <a:bodyPr anchor="ctr">
            <a:noAutofit/>
          </a:bodyPr>
          <a:lstStyle/>
          <a:p>
            <a:r>
              <a:rPr lang="en-US" dirty="0"/>
              <a:t>Types of Enterprise Data Warehouses</a:t>
            </a:r>
          </a:p>
        </p:txBody>
      </p:sp>
      <p:sp>
        <p:nvSpPr>
          <p:cNvPr id="3" name="Text Placeholder 2">
            <a:extLst>
              <a:ext uri="{FF2B5EF4-FFF2-40B4-BE49-F238E27FC236}">
                <a16:creationId xmlns:a16="http://schemas.microsoft.com/office/drawing/2014/main" id="{593A37AC-2FA0-4178-9197-3B1C85494906}"/>
              </a:ext>
            </a:extLst>
          </p:cNvPr>
          <p:cNvSpPr>
            <a:spLocks noGrp="1"/>
          </p:cNvSpPr>
          <p:nvPr>
            <p:ph type="body" sz="quarter" idx="10"/>
          </p:nvPr>
        </p:nvSpPr>
        <p:spPr>
          <a:xfrm>
            <a:off x="280476" y="1194838"/>
            <a:ext cx="11437223" cy="397653"/>
          </a:xfrm>
        </p:spPr>
        <p:txBody>
          <a:bodyPr anchor="ctr">
            <a:normAutofit/>
          </a:bodyPr>
          <a:lstStyle/>
          <a:p>
            <a:pPr>
              <a:spcAft>
                <a:spcPts val="600"/>
              </a:spcAft>
            </a:pPr>
            <a:r>
              <a:rPr lang="en-US" dirty="0"/>
              <a:t>Three main types of Data Warehouses</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779794"/>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6</a:t>
            </a:fld>
            <a:endParaRPr lang="en-US"/>
          </a:p>
        </p:txBody>
      </p:sp>
      <p:sp>
        <p:nvSpPr>
          <p:cNvPr id="6" name="Content Placeholder 7">
            <a:extLst>
              <a:ext uri="{FF2B5EF4-FFF2-40B4-BE49-F238E27FC236}">
                <a16:creationId xmlns:a16="http://schemas.microsoft.com/office/drawing/2014/main" id="{CB374B44-DEE3-4FF4-8F42-016677264C79}"/>
              </a:ext>
            </a:extLst>
          </p:cNvPr>
          <p:cNvSpPr>
            <a:spLocks noGrp="1"/>
          </p:cNvSpPr>
          <p:nvPr>
            <p:ph sz="quarter" idx="13"/>
          </p:nvPr>
        </p:nvSpPr>
        <p:spPr>
          <a:xfrm>
            <a:off x="280475" y="1833413"/>
            <a:ext cx="11437223" cy="4045500"/>
          </a:xfrm>
        </p:spPr>
        <p:txBody>
          <a:bodyPr/>
          <a:lstStyle/>
          <a:p>
            <a:r>
              <a:rPr lang="en-US" b="1" dirty="0"/>
              <a:t>Enterprise Data Warehouse:  </a:t>
            </a:r>
            <a:r>
              <a:rPr lang="en-US" dirty="0"/>
              <a:t>Centralized data warehouse to provide the complete view to organize and present  data  </a:t>
            </a:r>
          </a:p>
          <a:p>
            <a:r>
              <a:rPr lang="en-US" b="1" dirty="0"/>
              <a:t>Data Mart: </a:t>
            </a:r>
            <a:r>
              <a:rPr lang="en-US" dirty="0"/>
              <a:t>Used and designed for department data, for example – Supply Chain, Marketing, Sales, etc.</a:t>
            </a:r>
          </a:p>
          <a:p>
            <a:r>
              <a:rPr lang="en-US" b="1" dirty="0"/>
              <a:t>Operational Data Source (ODS): </a:t>
            </a:r>
            <a:r>
              <a:rPr lang="en-US" dirty="0"/>
              <a:t>It supports the business’s reporting requirement.</a:t>
            </a:r>
          </a:p>
        </p:txBody>
      </p:sp>
    </p:spTree>
    <p:extLst>
      <p:ext uri="{BB962C8B-B14F-4D97-AF65-F5344CB8AC3E}">
        <p14:creationId xmlns:p14="http://schemas.microsoft.com/office/powerpoint/2010/main" val="3184666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BE52-E696-480E-988B-A62A0B163476}"/>
              </a:ext>
            </a:extLst>
          </p:cNvPr>
          <p:cNvSpPr>
            <a:spLocks noGrp="1"/>
          </p:cNvSpPr>
          <p:nvPr>
            <p:ph type="title"/>
          </p:nvPr>
        </p:nvSpPr>
        <p:spPr/>
        <p:txBody>
          <a:bodyPr/>
          <a:lstStyle/>
          <a:p>
            <a:r>
              <a:rPr lang="en-US" dirty="0"/>
              <a:t>Partitioning Vs </a:t>
            </a:r>
            <a:r>
              <a:rPr lang="en-US" dirty="0" err="1"/>
              <a:t>Sharding</a:t>
            </a:r>
            <a:endParaRPr lang="en-US" dirty="0"/>
          </a:p>
        </p:txBody>
      </p:sp>
      <p:sp>
        <p:nvSpPr>
          <p:cNvPr id="3" name="Text Placeholder 2">
            <a:extLst>
              <a:ext uri="{FF2B5EF4-FFF2-40B4-BE49-F238E27FC236}">
                <a16:creationId xmlns:a16="http://schemas.microsoft.com/office/drawing/2014/main" id="{91F9A111-BB14-4DFA-9920-12A80E27AFA1}"/>
              </a:ext>
            </a:extLst>
          </p:cNvPr>
          <p:cNvSpPr>
            <a:spLocks noGrp="1"/>
          </p:cNvSpPr>
          <p:nvPr>
            <p:ph type="body" idx="1"/>
          </p:nvPr>
        </p:nvSpPr>
        <p:spPr/>
        <p:txBody>
          <a:bodyPr/>
          <a:lstStyle/>
          <a:p>
            <a:r>
              <a:rPr lang="en-US" dirty="0">
                <a:solidFill>
                  <a:schemeClr val="accent1"/>
                </a:solidFill>
              </a:rPr>
              <a:t>Partitioning</a:t>
            </a:r>
          </a:p>
        </p:txBody>
      </p:sp>
      <p:sp>
        <p:nvSpPr>
          <p:cNvPr id="4" name="Text Placeholder 3">
            <a:extLst>
              <a:ext uri="{FF2B5EF4-FFF2-40B4-BE49-F238E27FC236}">
                <a16:creationId xmlns:a16="http://schemas.microsoft.com/office/drawing/2014/main" id="{0E1D663F-204A-4681-8003-A0A16E39F18D}"/>
              </a:ext>
            </a:extLst>
          </p:cNvPr>
          <p:cNvSpPr>
            <a:spLocks noGrp="1"/>
          </p:cNvSpPr>
          <p:nvPr>
            <p:ph type="body" idx="14"/>
          </p:nvPr>
        </p:nvSpPr>
        <p:spPr/>
        <p:txBody>
          <a:bodyPr/>
          <a:lstStyle/>
          <a:p>
            <a:r>
              <a:rPr lang="en-US" dirty="0" err="1">
                <a:solidFill>
                  <a:schemeClr val="accent1"/>
                </a:solidFill>
              </a:rPr>
              <a:t>Sharding</a:t>
            </a:r>
            <a:endParaRPr lang="en-US" dirty="0">
              <a:solidFill>
                <a:schemeClr val="accent1"/>
              </a:solidFill>
            </a:endParaRPr>
          </a:p>
        </p:txBody>
      </p:sp>
      <p:sp>
        <p:nvSpPr>
          <p:cNvPr id="5" name="Text Placeholder 4">
            <a:extLst>
              <a:ext uri="{FF2B5EF4-FFF2-40B4-BE49-F238E27FC236}">
                <a16:creationId xmlns:a16="http://schemas.microsoft.com/office/drawing/2014/main" id="{FB978F8C-BBA9-47C9-9A08-D81C5BEADAC6}"/>
              </a:ext>
            </a:extLst>
          </p:cNvPr>
          <p:cNvSpPr>
            <a:spLocks noGrp="1"/>
          </p:cNvSpPr>
          <p:nvPr>
            <p:ph type="body" idx="16"/>
          </p:nvPr>
        </p:nvSpPr>
        <p:spPr/>
        <p:txBody>
          <a:bodyPr/>
          <a:lstStyle/>
          <a:p>
            <a:endParaRPr lang="en-US"/>
          </a:p>
        </p:txBody>
      </p:sp>
      <p:sp>
        <p:nvSpPr>
          <p:cNvPr id="6" name="Text Placeholder 5">
            <a:extLst>
              <a:ext uri="{FF2B5EF4-FFF2-40B4-BE49-F238E27FC236}">
                <a16:creationId xmlns:a16="http://schemas.microsoft.com/office/drawing/2014/main" id="{0F96D141-2089-4207-AD76-8D9FDC75CBF3}"/>
              </a:ext>
            </a:extLst>
          </p:cNvPr>
          <p:cNvSpPr>
            <a:spLocks noGrp="1"/>
          </p:cNvSpPr>
          <p:nvPr>
            <p:ph type="body" idx="17"/>
          </p:nvPr>
        </p:nvSpPr>
        <p:spPr/>
        <p:txBody>
          <a:bodyPr/>
          <a:lstStyle/>
          <a:p>
            <a:endParaRPr lang="en-US"/>
          </a:p>
        </p:txBody>
      </p:sp>
      <p:sp>
        <p:nvSpPr>
          <p:cNvPr id="7" name="Content Placeholder 6">
            <a:extLst>
              <a:ext uri="{FF2B5EF4-FFF2-40B4-BE49-F238E27FC236}">
                <a16:creationId xmlns:a16="http://schemas.microsoft.com/office/drawing/2014/main" id="{0B46699A-97B2-43C0-B93F-7F685215781B}"/>
              </a:ext>
            </a:extLst>
          </p:cNvPr>
          <p:cNvSpPr>
            <a:spLocks noGrp="1"/>
          </p:cNvSpPr>
          <p:nvPr>
            <p:ph sz="half" idx="2"/>
          </p:nvPr>
        </p:nvSpPr>
        <p:spPr/>
        <p:txBody>
          <a:bodyPr/>
          <a:lstStyle/>
          <a:p>
            <a:pPr marL="341311" indent="-285750">
              <a:buFont typeface="Arial" panose="020B0604020202020204" pitchFamily="34" charset="0"/>
              <a:buChar char="•"/>
            </a:pPr>
            <a:r>
              <a:rPr lang="en-US" sz="2000" dirty="0"/>
              <a:t>Data split into logical horizontal groups</a:t>
            </a:r>
          </a:p>
          <a:p>
            <a:pPr marL="341311" indent="-285750">
              <a:buFont typeface="Arial" panose="020B0604020202020204" pitchFamily="34" charset="0"/>
              <a:buChar char="•"/>
            </a:pPr>
            <a:r>
              <a:rPr lang="en-US" sz="2000" dirty="0"/>
              <a:t>Managed by BigQuery</a:t>
            </a:r>
          </a:p>
          <a:p>
            <a:pPr marL="341311" indent="-285750">
              <a:buFont typeface="Arial" panose="020B0604020202020204" pitchFamily="34" charset="0"/>
              <a:buChar char="•"/>
            </a:pPr>
            <a:r>
              <a:rPr lang="en-US" sz="2000" dirty="0"/>
              <a:t>Metadata and access control automatically applied</a:t>
            </a:r>
          </a:p>
          <a:p>
            <a:pPr marL="341311" indent="-285750">
              <a:buFont typeface="Arial" panose="020B0604020202020204" pitchFamily="34" charset="0"/>
              <a:buChar char="•"/>
            </a:pPr>
            <a:r>
              <a:rPr lang="en-US" sz="2000" dirty="0"/>
              <a:t>More efficient</a:t>
            </a:r>
          </a:p>
          <a:p>
            <a:pPr marL="341311" indent="-285750">
              <a:buFont typeface="Arial" panose="020B0604020202020204" pitchFamily="34" charset="0"/>
              <a:buChar char="•"/>
            </a:pPr>
            <a:r>
              <a:rPr lang="en-US" sz="2000" dirty="0"/>
              <a:t>Less flexible</a:t>
            </a:r>
          </a:p>
        </p:txBody>
      </p:sp>
      <p:sp>
        <p:nvSpPr>
          <p:cNvPr id="8" name="Content Placeholder 7">
            <a:extLst>
              <a:ext uri="{FF2B5EF4-FFF2-40B4-BE49-F238E27FC236}">
                <a16:creationId xmlns:a16="http://schemas.microsoft.com/office/drawing/2014/main" id="{ABBA987E-7467-4C21-AB8C-46A32EBE565C}"/>
              </a:ext>
            </a:extLst>
          </p:cNvPr>
          <p:cNvSpPr>
            <a:spLocks noGrp="1"/>
          </p:cNvSpPr>
          <p:nvPr>
            <p:ph sz="half" idx="18"/>
          </p:nvPr>
        </p:nvSpPr>
        <p:spPr/>
        <p:txBody>
          <a:bodyPr/>
          <a:lstStyle/>
          <a:p>
            <a:pPr marL="341311" indent="-285750">
              <a:buFont typeface="Arial" panose="020B0604020202020204" pitchFamily="34" charset="0"/>
              <a:buChar char="•"/>
            </a:pPr>
            <a:r>
              <a:rPr lang="en-US" sz="2000" dirty="0"/>
              <a:t>Data split into logical horizontal groups</a:t>
            </a:r>
          </a:p>
          <a:p>
            <a:pPr marL="341311" indent="-285750">
              <a:buFont typeface="Arial" panose="020B0604020202020204" pitchFamily="34" charset="0"/>
              <a:buChar char="•"/>
            </a:pPr>
            <a:r>
              <a:rPr lang="en-US" sz="2000" dirty="0"/>
              <a:t>Manually performed by user</a:t>
            </a:r>
          </a:p>
          <a:p>
            <a:pPr marL="341311" indent="-285750">
              <a:buFont typeface="Arial" panose="020B0604020202020204" pitchFamily="34" charset="0"/>
              <a:buChar char="•"/>
            </a:pPr>
            <a:r>
              <a:rPr lang="en-US" sz="2000" dirty="0"/>
              <a:t>Metadata and access control must be individually applied to shards</a:t>
            </a:r>
          </a:p>
          <a:p>
            <a:pPr marL="341311" indent="-285750">
              <a:buFont typeface="Arial" panose="020B0604020202020204" pitchFamily="34" charset="0"/>
              <a:buChar char="•"/>
            </a:pPr>
            <a:r>
              <a:rPr lang="en-US" sz="2000" dirty="0"/>
              <a:t>Less efficient</a:t>
            </a:r>
          </a:p>
          <a:p>
            <a:pPr marL="341311" indent="-285750">
              <a:buFont typeface="Arial" panose="020B0604020202020204" pitchFamily="34" charset="0"/>
              <a:buChar char="•"/>
            </a:pPr>
            <a:r>
              <a:rPr lang="en-US" sz="2000" dirty="0"/>
              <a:t>More flexible</a:t>
            </a:r>
          </a:p>
        </p:txBody>
      </p:sp>
      <p:sp>
        <p:nvSpPr>
          <p:cNvPr id="9" name="Slide Number Placeholder 8">
            <a:extLst>
              <a:ext uri="{FF2B5EF4-FFF2-40B4-BE49-F238E27FC236}">
                <a16:creationId xmlns:a16="http://schemas.microsoft.com/office/drawing/2014/main" id="{A743CB61-6EDA-4570-87D8-3CAF01F5F95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60</a:t>
            </a:fld>
            <a:endParaRPr lang="en-US"/>
          </a:p>
        </p:txBody>
      </p:sp>
    </p:spTree>
    <p:extLst>
      <p:ext uri="{BB962C8B-B14F-4D97-AF65-F5344CB8AC3E}">
        <p14:creationId xmlns:p14="http://schemas.microsoft.com/office/powerpoint/2010/main" val="691725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CF28-8917-C71A-547A-375811AE147E}"/>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2170E73B-4ED6-785D-2701-3AA74B989824}"/>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93330139-FF38-9724-0063-6F46F50F2F1D}"/>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BigQuery Views</a:t>
            </a:r>
          </a:p>
        </p:txBody>
      </p:sp>
    </p:spTree>
    <p:extLst>
      <p:ext uri="{BB962C8B-B14F-4D97-AF65-F5344CB8AC3E}">
        <p14:creationId xmlns:p14="http://schemas.microsoft.com/office/powerpoint/2010/main" val="3072522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BigQuery Views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Whenever a user queries the view, the underlying view-query is executed</a:t>
            </a:r>
          </a:p>
          <a:p>
            <a:pPr marL="342900" indent="-342900">
              <a:buFont typeface="Arial" panose="020B0604020202020204" pitchFamily="34" charset="0"/>
              <a:buChar char="•"/>
            </a:pPr>
            <a:r>
              <a:rPr lang="en-US" sz="2000" dirty="0"/>
              <a:t>Reduce query complexity</a:t>
            </a:r>
          </a:p>
          <a:p>
            <a:pPr marL="342900" indent="-342900">
              <a:buFont typeface="Arial" panose="020B0604020202020204" pitchFamily="34" charset="0"/>
              <a:buChar char="•"/>
            </a:pPr>
            <a:r>
              <a:rPr lang="en-US" sz="2000" dirty="0"/>
              <a:t>Restrict access to data</a:t>
            </a:r>
          </a:p>
          <a:p>
            <a:pPr marL="342900" indent="-342900">
              <a:buFont typeface="Arial" panose="020B0604020202020204" pitchFamily="34" charset="0"/>
              <a:buChar char="•"/>
            </a:pPr>
            <a:r>
              <a:rPr lang="en-US" sz="2000" dirty="0"/>
              <a:t>Construct different logical tables from the same physical table</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Virtual table defined by a SQL query</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62</a:t>
            </a:fld>
            <a:endParaRPr lang="en-US"/>
          </a:p>
        </p:txBody>
      </p:sp>
    </p:spTree>
    <p:extLst>
      <p:ext uri="{BB962C8B-B14F-4D97-AF65-F5344CB8AC3E}">
        <p14:creationId xmlns:p14="http://schemas.microsoft.com/office/powerpoint/2010/main" val="1208427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Creating Views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3787521"/>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Using the Google Cloud console.</a:t>
            </a:r>
          </a:p>
          <a:p>
            <a:pPr marL="342900" indent="-342900">
              <a:buFont typeface="Arial" panose="020B0604020202020204" pitchFamily="34" charset="0"/>
              <a:buChar char="•"/>
            </a:pPr>
            <a:r>
              <a:rPr lang="en-US" sz="2000" dirty="0"/>
              <a:t>Using the </a:t>
            </a:r>
            <a:r>
              <a:rPr lang="en-US" sz="2000" dirty="0" err="1"/>
              <a:t>bq</a:t>
            </a:r>
            <a:r>
              <a:rPr lang="en-US" sz="2000" dirty="0"/>
              <a:t> command-line tool's </a:t>
            </a:r>
            <a:r>
              <a:rPr lang="en-US" sz="2000" dirty="0" err="1"/>
              <a:t>bq</a:t>
            </a:r>
            <a:r>
              <a:rPr lang="en-US" sz="2000" dirty="0"/>
              <a:t> </a:t>
            </a:r>
            <a:r>
              <a:rPr lang="en-US" sz="2000" dirty="0" err="1"/>
              <a:t>mk</a:t>
            </a:r>
            <a:r>
              <a:rPr lang="en-US" sz="2000" dirty="0"/>
              <a:t> command.</a:t>
            </a:r>
          </a:p>
          <a:p>
            <a:pPr marL="342900" indent="-342900">
              <a:buFont typeface="Arial" panose="020B0604020202020204" pitchFamily="34" charset="0"/>
              <a:buChar char="•"/>
            </a:pPr>
            <a:r>
              <a:rPr lang="en-US" sz="2000" dirty="0"/>
              <a:t>Calling the </a:t>
            </a:r>
            <a:r>
              <a:rPr lang="en-US" sz="2000" dirty="0" err="1"/>
              <a:t>tables.insert</a:t>
            </a:r>
            <a:r>
              <a:rPr lang="en-US" sz="2000" dirty="0"/>
              <a:t> API method.</a:t>
            </a:r>
          </a:p>
          <a:p>
            <a:pPr marL="342900" indent="-342900">
              <a:buFont typeface="Arial" panose="020B0604020202020204" pitchFamily="34" charset="0"/>
              <a:buChar char="•"/>
            </a:pPr>
            <a:r>
              <a:rPr lang="en-US" sz="2000" dirty="0"/>
              <a:t>Using the client libraries.</a:t>
            </a:r>
          </a:p>
          <a:p>
            <a:pPr marL="342900" indent="-342900">
              <a:buFont typeface="Arial" panose="020B0604020202020204" pitchFamily="34" charset="0"/>
              <a:buChar char="•"/>
            </a:pPr>
            <a:r>
              <a:rPr lang="en-US" sz="2000" dirty="0"/>
              <a:t>Submitting a CREATE VIEW data definition language (DDL) statement.</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You can create a view in </a:t>
            </a:r>
            <a:r>
              <a:rPr lang="en-US" dirty="0" err="1">
                <a:solidFill>
                  <a:srgbClr val="A100FF"/>
                </a:solidFill>
              </a:rPr>
              <a:t>BigQuery</a:t>
            </a:r>
            <a:r>
              <a:rPr lang="en-US" dirty="0">
                <a:solidFill>
                  <a:srgbClr val="A100FF"/>
                </a:solidFill>
              </a:rPr>
              <a:t> in the following ways</a:t>
            </a:r>
            <a:endParaRPr lang="en-US" sz="2000"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63</a:t>
            </a:fld>
            <a:endParaRPr lang="en-US"/>
          </a:p>
        </p:txBody>
      </p:sp>
    </p:spTree>
    <p:extLst>
      <p:ext uri="{BB962C8B-B14F-4D97-AF65-F5344CB8AC3E}">
        <p14:creationId xmlns:p14="http://schemas.microsoft.com/office/powerpoint/2010/main" val="3574040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Managing views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Update a view</a:t>
            </a:r>
          </a:p>
          <a:p>
            <a:pPr marL="342900" indent="-342900">
              <a:buFont typeface="Arial" panose="020B0604020202020204" pitchFamily="34" charset="0"/>
              <a:buChar char="•"/>
            </a:pPr>
            <a:r>
              <a:rPr lang="en-US" sz="2000" dirty="0"/>
              <a:t>Copy a view</a:t>
            </a:r>
          </a:p>
          <a:p>
            <a:pPr marL="342900" indent="-342900">
              <a:buFont typeface="Arial" panose="020B0604020202020204" pitchFamily="34" charset="0"/>
              <a:buChar char="•"/>
            </a:pPr>
            <a:r>
              <a:rPr lang="en-US" sz="2000" dirty="0"/>
              <a:t>Rename a view</a:t>
            </a:r>
          </a:p>
          <a:p>
            <a:pPr marL="342900" indent="-342900">
              <a:buFont typeface="Arial" panose="020B0604020202020204" pitchFamily="34" charset="0"/>
              <a:buChar char="•"/>
            </a:pPr>
            <a:r>
              <a:rPr lang="en-US" sz="2000" dirty="0"/>
              <a:t>Delete a view</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a:solidFill>
                  <a:srgbClr val="A100FF"/>
                </a:solidFill>
              </a:rPr>
              <a:t>You can manage your </a:t>
            </a:r>
            <a:r>
              <a:rPr lang="en-US" dirty="0" err="1">
                <a:solidFill>
                  <a:srgbClr val="A100FF"/>
                </a:solidFill>
              </a:rPr>
              <a:t>BigQuery</a:t>
            </a:r>
            <a:r>
              <a:rPr lang="en-US" dirty="0">
                <a:solidFill>
                  <a:srgbClr val="A100FF"/>
                </a:solidFill>
              </a:rPr>
              <a:t> views in the following ways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64</a:t>
            </a:fld>
            <a:endParaRPr lang="en-US"/>
          </a:p>
        </p:txBody>
      </p:sp>
    </p:spTree>
    <p:extLst>
      <p:ext uri="{BB962C8B-B14F-4D97-AF65-F5344CB8AC3E}">
        <p14:creationId xmlns:p14="http://schemas.microsoft.com/office/powerpoint/2010/main" val="3744389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Advantages of Views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400" b="0" i="0" dirty="0">
                <a:solidFill>
                  <a:srgbClr val="171D23"/>
                </a:solidFill>
                <a:effectLst/>
                <a:latin typeface="Gilroy"/>
              </a:rPr>
              <a:t>Views provides an extra layer of security. </a:t>
            </a:r>
          </a:p>
          <a:p>
            <a:pPr marL="342900" indent="-342900">
              <a:buFont typeface="Arial" panose="020B0604020202020204" pitchFamily="34" charset="0"/>
              <a:buChar char="•"/>
            </a:pPr>
            <a:r>
              <a:rPr lang="en-US" sz="2400" dirty="0">
                <a:solidFill>
                  <a:srgbClr val="171D23"/>
                </a:solidFill>
                <a:latin typeface="Gilroy"/>
              </a:rPr>
              <a:t>It </a:t>
            </a:r>
            <a:r>
              <a:rPr lang="en-US" sz="2400" b="0" i="0" dirty="0">
                <a:solidFill>
                  <a:srgbClr val="171D23"/>
                </a:solidFill>
                <a:effectLst/>
                <a:latin typeface="Gilroy"/>
              </a:rPr>
              <a:t> simplifies the complexity of large data.</a:t>
            </a:r>
          </a:p>
          <a:p>
            <a:pPr marL="342900" indent="-342900">
              <a:buFont typeface="Arial" panose="020B0604020202020204" pitchFamily="34" charset="0"/>
              <a:buChar char="•"/>
            </a:pPr>
            <a:r>
              <a:rPr lang="en-US" sz="2400" b="0" i="0" dirty="0">
                <a:solidFill>
                  <a:srgbClr val="171D23"/>
                </a:solidFill>
                <a:effectLst/>
                <a:latin typeface="Gilroy"/>
              </a:rPr>
              <a:t>It ensures data consistency</a:t>
            </a:r>
          </a:p>
          <a:p>
            <a:pPr marL="342900" indent="-342900">
              <a:buFont typeface="Arial" panose="020B0604020202020204" pitchFamily="34" charset="0"/>
              <a:buChar char="•"/>
            </a:pPr>
            <a:r>
              <a:rPr lang="en-US" sz="2400" dirty="0">
                <a:solidFill>
                  <a:srgbClr val="171D23"/>
                </a:solidFill>
                <a:latin typeface="Gilroy"/>
              </a:rPr>
              <a:t>It maintains data integrity</a:t>
            </a:r>
            <a:endParaRPr lang="en-US" sz="2000"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65</a:t>
            </a:fld>
            <a:endParaRPr lang="en-US"/>
          </a:p>
        </p:txBody>
      </p:sp>
      <p:sp>
        <p:nvSpPr>
          <p:cNvPr id="7" name="Text Placeholder 6">
            <a:extLst>
              <a:ext uri="{FF2B5EF4-FFF2-40B4-BE49-F238E27FC236}">
                <a16:creationId xmlns:a16="http://schemas.microsoft.com/office/drawing/2014/main" id="{4661248C-CAC3-7F64-CA36-2CD1DBBAF11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11919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View limitations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81000" y="2069269"/>
            <a:ext cx="11226038" cy="3787521"/>
          </a:xfrm>
        </p:spPr>
        <p:txBody>
          <a:bodyPr/>
          <a:lstStyle/>
          <a:p>
            <a:pPr marL="342900" indent="-342900">
              <a:buFont typeface="Arial" panose="020B0604020202020204" pitchFamily="34" charset="0"/>
              <a:buChar char="•"/>
            </a:pPr>
            <a:r>
              <a:rPr lang="en-US" sz="2000" dirty="0"/>
              <a:t>Views are read-only.</a:t>
            </a:r>
          </a:p>
          <a:p>
            <a:pPr marL="342900" indent="-342900">
              <a:buFont typeface="Arial" panose="020B0604020202020204" pitchFamily="34" charset="0"/>
              <a:buChar char="•"/>
            </a:pPr>
            <a:r>
              <a:rPr lang="en-US" sz="2000" dirty="0"/>
              <a:t>A reference inside of a view must be qualified with a dataset. </a:t>
            </a:r>
          </a:p>
          <a:p>
            <a:pPr marL="342900" indent="-342900">
              <a:buFont typeface="Arial" panose="020B0604020202020204" pitchFamily="34" charset="0"/>
              <a:buChar char="•"/>
            </a:pPr>
            <a:r>
              <a:rPr lang="en-US" sz="2000" dirty="0"/>
              <a:t>You cannot mix </a:t>
            </a:r>
            <a:r>
              <a:rPr lang="en-US" sz="2000" dirty="0" err="1"/>
              <a:t>GoogleSQL</a:t>
            </a:r>
            <a:r>
              <a:rPr lang="en-US" sz="2000" dirty="0"/>
              <a:t> and legacy SQL queries when using views. </a:t>
            </a:r>
          </a:p>
          <a:p>
            <a:pPr marL="342900" indent="-342900">
              <a:buFont typeface="Arial" panose="020B0604020202020204" pitchFamily="34" charset="0"/>
              <a:buChar char="•"/>
            </a:pPr>
            <a:r>
              <a:rPr lang="en-US" sz="2000" dirty="0"/>
              <a:t>You cannot reference query parameters in views.</a:t>
            </a:r>
          </a:p>
          <a:p>
            <a:pPr marL="342900" indent="-342900">
              <a:buFont typeface="Arial" panose="020B0604020202020204" pitchFamily="34" charset="0"/>
              <a:buChar char="•"/>
            </a:pPr>
            <a:r>
              <a:rPr lang="en-US" sz="2000" dirty="0"/>
              <a:t>You cannot include a temporary user-defined function or a temporary table in the SQL query that defines a view</a:t>
            </a:r>
          </a:p>
          <a:p>
            <a:pPr marL="342900" indent="-342900">
              <a:buFont typeface="Arial" panose="020B0604020202020204" pitchFamily="34" charset="0"/>
              <a:buChar char="•"/>
            </a:pPr>
            <a:endParaRPr lang="en-US" sz="20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dirty="0" err="1">
                <a:solidFill>
                  <a:srgbClr val="A100FF"/>
                </a:solidFill>
              </a:rPr>
              <a:t>BigQuery</a:t>
            </a:r>
            <a:r>
              <a:rPr lang="en-US" dirty="0">
                <a:solidFill>
                  <a:srgbClr val="A100FF"/>
                </a:solidFill>
              </a:rPr>
              <a:t> views are subject to the following limitations: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66</a:t>
            </a:fld>
            <a:endParaRPr lang="en-US"/>
          </a:p>
        </p:txBody>
      </p:sp>
    </p:spTree>
    <p:extLst>
      <p:ext uri="{BB962C8B-B14F-4D97-AF65-F5344CB8AC3E}">
        <p14:creationId xmlns:p14="http://schemas.microsoft.com/office/powerpoint/2010/main" val="2093361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a:t>Materialized views</a:t>
            </a:r>
          </a:p>
        </p:txBody>
      </p:sp>
      <p:sp>
        <p:nvSpPr>
          <p:cNvPr id="3" name="Text Placeholder 2">
            <a:extLst>
              <a:ext uri="{FF2B5EF4-FFF2-40B4-BE49-F238E27FC236}">
                <a16:creationId xmlns:a16="http://schemas.microsoft.com/office/drawing/2014/main" id="{E64A798F-AFA9-48E2-9354-B924F2D73454}"/>
              </a:ext>
            </a:extLst>
          </p:cNvPr>
          <p:cNvSpPr>
            <a:spLocks noGrp="1"/>
          </p:cNvSpPr>
          <p:nvPr>
            <p:ph type="body" sz="quarter" idx="11"/>
          </p:nvPr>
        </p:nvSpPr>
        <p:spPr/>
        <p:txBody>
          <a:bodyPr/>
          <a:lstStyle/>
          <a:p>
            <a:pPr marL="342900" indent="-342900">
              <a:buFont typeface="Arial" panose="020B0604020202020204" pitchFamily="34" charset="0"/>
              <a:buChar char="•"/>
            </a:pPr>
            <a:r>
              <a:rPr lang="en-US" sz="2000" dirty="0"/>
              <a:t>Beta service</a:t>
            </a:r>
          </a:p>
          <a:p>
            <a:pPr marL="342900" indent="-342900">
              <a:buFont typeface="Arial" panose="020B0604020202020204" pitchFamily="34" charset="0"/>
              <a:buChar char="•"/>
            </a:pPr>
            <a:r>
              <a:rPr lang="en-US" sz="2000" dirty="0"/>
              <a:t>Materialized views are precomputed views that periodically cache results of a query for increased performance and efficiency</a:t>
            </a:r>
          </a:p>
          <a:p>
            <a:pPr marL="342900" indent="-342900">
              <a:buFont typeface="Arial" panose="020B0604020202020204" pitchFamily="34" charset="0"/>
              <a:buChar char="•"/>
            </a:pPr>
            <a:r>
              <a:rPr lang="en-US" sz="2000" dirty="0"/>
              <a:t>BigQuery leverages precomputed results from materialized views and whenever possible reads only delta changes from the base table to compute up-to-date results</a:t>
            </a:r>
          </a:p>
          <a:p>
            <a:pPr marL="342900" indent="-342900">
              <a:buFont typeface="Arial" panose="020B0604020202020204" pitchFamily="34" charset="0"/>
              <a:buChar char="•"/>
            </a:pPr>
            <a:r>
              <a:rPr lang="en-US" sz="2000" dirty="0"/>
              <a:t>Materialized views can be queried directly or can be used by the BigQuery optimizer to process queries to the base tables</a:t>
            </a:r>
          </a:p>
          <a:p>
            <a:pPr marL="342900" indent="-342900">
              <a:buFont typeface="Arial" panose="020B0604020202020204" pitchFamily="34" charset="0"/>
              <a:buChar char="•"/>
            </a:pPr>
            <a:r>
              <a:rPr lang="en-US" sz="2000" dirty="0"/>
              <a:t>Queries that use materialized views are generally faster and consume less resources than queries that retrieve the same data only from the base table</a:t>
            </a:r>
          </a:p>
        </p:txBody>
      </p:sp>
      <p:sp>
        <p:nvSpPr>
          <p:cNvPr id="4" name="Text Placeholder 3">
            <a:extLst>
              <a:ext uri="{FF2B5EF4-FFF2-40B4-BE49-F238E27FC236}">
                <a16:creationId xmlns:a16="http://schemas.microsoft.com/office/drawing/2014/main" id="{6E00F109-9718-49E2-BA9B-DEA62665D69D}"/>
              </a:ext>
            </a:extLst>
          </p:cNvPr>
          <p:cNvSpPr>
            <a:spLocks noGrp="1"/>
          </p:cNvSpPr>
          <p:nvPr>
            <p:ph type="body" sz="quarter" idx="10"/>
          </p:nvPr>
        </p:nvSpPr>
        <p:spPr/>
        <p:txBody>
          <a:bodyPr/>
          <a:lstStyle/>
          <a:p>
            <a:r>
              <a:rPr lang="en-US" dirty="0">
                <a:solidFill>
                  <a:srgbClr val="A100FF"/>
                </a:solidFill>
              </a:rPr>
              <a:t>Introduction</a:t>
            </a:r>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67</a:t>
            </a:fld>
            <a:endParaRPr lang="en-US"/>
          </a:p>
        </p:txBody>
      </p:sp>
    </p:spTree>
    <p:extLst>
      <p:ext uri="{BB962C8B-B14F-4D97-AF65-F5344CB8AC3E}">
        <p14:creationId xmlns:p14="http://schemas.microsoft.com/office/powerpoint/2010/main" val="609507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a:t>Materialized views</a:t>
            </a:r>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68</a:t>
            </a:fld>
            <a:endParaRPr lang="en-US"/>
          </a:p>
        </p:txBody>
      </p:sp>
      <p:sp>
        <p:nvSpPr>
          <p:cNvPr id="8" name="Rectangle 1">
            <a:extLst>
              <a:ext uri="{FF2B5EF4-FFF2-40B4-BE49-F238E27FC236}">
                <a16:creationId xmlns:a16="http://schemas.microsoft.com/office/drawing/2014/main" id="{1BD6F3E8-2313-060D-922D-B57EEEF0903F}"/>
              </a:ext>
            </a:extLst>
          </p:cNvPr>
          <p:cNvSpPr>
            <a:spLocks noGrp="1" noChangeArrowheads="1"/>
          </p:cNvSpPr>
          <p:nvPr>
            <p:ph type="body" sz="quarter" idx="11"/>
          </p:nvPr>
        </p:nvSpPr>
        <p:spPr bwMode="auto">
          <a:xfrm>
            <a:off x="381000" y="1390063"/>
            <a:ext cx="10988843"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var(--devsite-code-font-family)"/>
              </a:rPr>
              <a:t>[ WITH </a:t>
            </a:r>
            <a:r>
              <a:rPr kumimoji="0" lang="en-US" altLang="en-US" sz="2200" b="1" i="0" u="none" strike="noStrike" cap="none" normalizeH="0" baseline="0" dirty="0" err="1">
                <a:ln>
                  <a:noFill/>
                </a:ln>
                <a:solidFill>
                  <a:schemeClr val="tx1"/>
                </a:solidFill>
                <a:effectLst/>
                <a:latin typeface="var(--devsite-code-font-family)"/>
              </a:rPr>
              <a:t>cte</a:t>
            </a:r>
            <a:r>
              <a:rPr kumimoji="0" lang="en-US" altLang="en-US" sz="2200" b="1" i="0" u="none" strike="noStrike" cap="none" normalizeH="0" baseline="0" dirty="0">
                <a:ln>
                  <a:noFill/>
                </a:ln>
                <a:solidFill>
                  <a:schemeClr val="tx1"/>
                </a:solidFill>
                <a:effectLst/>
                <a:latin typeface="var(--devsite-code-font-family)"/>
              </a:rPr>
              <a:t> [,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SELECT  [{ ALL | DISTINCT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expression [ [ AS ] alias ] [,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FROM </a:t>
            </a:r>
            <a:r>
              <a:rPr kumimoji="0" lang="en-US" altLang="en-US" sz="2200" b="1" i="0" u="none" strike="noStrike" cap="none" normalizeH="0" baseline="0" dirty="0" err="1">
                <a:ln>
                  <a:noFill/>
                </a:ln>
                <a:solidFill>
                  <a:schemeClr val="tx1"/>
                </a:solidFill>
                <a:effectLst/>
                <a:latin typeface="var(--devsite-code-font-family)"/>
              </a:rPr>
              <a:t>from_item</a:t>
            </a:r>
            <a:r>
              <a:rPr kumimoji="0" lang="en-US" altLang="en-US" sz="2200" b="1" i="0" u="none" strike="noStrike" cap="none" normalizeH="0" baseline="0" dirty="0">
                <a:ln>
                  <a:noFill/>
                </a:ln>
                <a:solidFill>
                  <a:schemeClr val="tx1"/>
                </a:solidFill>
                <a:effectLst/>
                <a:latin typeface="var(--devsite-code-font-family)"/>
              </a:rPr>
              <a:t> [,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WHERE </a:t>
            </a:r>
            <a:r>
              <a:rPr kumimoji="0" lang="en-US" altLang="en-US" sz="2200" b="1" i="0" u="none" strike="noStrike" cap="none" normalizeH="0" baseline="0" dirty="0" err="1">
                <a:ln>
                  <a:noFill/>
                </a:ln>
                <a:solidFill>
                  <a:schemeClr val="tx1"/>
                </a:solidFill>
                <a:effectLst/>
                <a:latin typeface="var(--devsite-code-font-family)"/>
              </a:rPr>
              <a:t>bool_expression</a:t>
            </a:r>
            <a:r>
              <a:rPr kumimoji="0" lang="en-US" altLang="en-US" sz="2200" b="1" i="0" u="none" strike="noStrike" cap="none" normalizeH="0" baseline="0" dirty="0">
                <a:ln>
                  <a:noFill/>
                </a:ln>
                <a:solidFill>
                  <a:schemeClr val="tx1"/>
                </a:solidFill>
                <a:effectLst/>
                <a:latin typeface="var(--devsite-code-font-family)"/>
              </a:rPr>
              <a: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GROUP BY expression [, ...]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err="1">
                <a:ln>
                  <a:noFill/>
                </a:ln>
                <a:solidFill>
                  <a:schemeClr val="tx1"/>
                </a:solidFill>
                <a:effectLst/>
                <a:latin typeface="var(--devsite-code-font-family)"/>
              </a:rPr>
              <a:t>from_item</a:t>
            </a:r>
            <a:r>
              <a:rPr kumimoji="0" lang="en-US" altLang="en-US" sz="2200" b="1" i="0" u="none" strike="noStrike" cap="none" normalizeH="0" baseline="0" dirty="0">
                <a:ln>
                  <a:noFill/>
                </a:ln>
                <a:solidFill>
                  <a:schemeClr val="tx1"/>
                </a:solidFill>
                <a:effectLst/>
                <a:latin typeface="var(--devsite-code-font-family)"/>
              </a:rPr>
              <a:t>:</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a:t>
            </a:r>
            <a:r>
              <a:rPr kumimoji="0" lang="en-US" altLang="en-US" sz="2200" b="1" i="0" u="none" strike="noStrike" cap="none" normalizeH="0" baseline="0" dirty="0" err="1">
                <a:ln>
                  <a:noFill/>
                </a:ln>
                <a:solidFill>
                  <a:schemeClr val="tx1"/>
                </a:solidFill>
                <a:effectLst/>
                <a:latin typeface="var(--devsite-code-font-family)"/>
              </a:rPr>
              <a:t>table_name</a:t>
            </a:r>
            <a:r>
              <a:rPr kumimoji="0" lang="en-US" altLang="en-US" sz="2200" b="1" i="0" u="none" strike="noStrike" cap="none" normalizeH="0" baseline="0" dirty="0">
                <a:ln>
                  <a:noFill/>
                </a:ln>
                <a:solidFill>
                  <a:schemeClr val="tx1"/>
                </a:solidFill>
                <a:effectLst/>
                <a:latin typeface="var(--devsite-code-font-family)"/>
              </a:rPr>
              <a:t> [ </a:t>
            </a:r>
            <a:r>
              <a:rPr kumimoji="0" lang="en-US" altLang="en-US" sz="2200" b="1" i="0" u="none" strike="noStrike" cap="none" normalizeH="0" baseline="0" dirty="0" err="1">
                <a:ln>
                  <a:noFill/>
                </a:ln>
                <a:solidFill>
                  <a:schemeClr val="tx1"/>
                </a:solidFill>
                <a:effectLst/>
                <a:latin typeface="var(--devsite-code-font-family)"/>
              </a:rPr>
              <a:t>as_alias</a:t>
            </a:r>
            <a:r>
              <a:rPr kumimoji="0" lang="en-US" altLang="en-US" sz="2200" b="1" i="0" u="none" strike="noStrike" cap="none" normalizeH="0" baseline="0" dirty="0">
                <a:ln>
                  <a:noFill/>
                </a:ln>
                <a:solidFill>
                  <a:schemeClr val="tx1"/>
                </a:solidFill>
                <a:effectLst/>
                <a:latin typeface="var(--devsite-code-font-family)"/>
              </a:rPr>
              <a: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 { </a:t>
            </a:r>
            <a:r>
              <a:rPr kumimoji="0" lang="en-US" altLang="en-US" sz="2200" b="1" i="0" u="none" strike="noStrike" cap="none" normalizeH="0" baseline="0" dirty="0" err="1">
                <a:ln>
                  <a:noFill/>
                </a:ln>
                <a:solidFill>
                  <a:schemeClr val="tx1"/>
                </a:solidFill>
                <a:effectLst/>
                <a:latin typeface="var(--devsite-code-font-family)"/>
              </a:rPr>
              <a:t>join_operation</a:t>
            </a:r>
            <a:r>
              <a:rPr kumimoji="0" lang="en-US" altLang="en-US" sz="2200" b="1" i="0" u="none" strike="noStrike" cap="none" normalizeH="0" baseline="0" dirty="0">
                <a:ln>
                  <a:noFill/>
                </a:ln>
                <a:solidFill>
                  <a:schemeClr val="tx1"/>
                </a:solidFill>
                <a:effectLst/>
                <a:latin typeface="var(--devsite-code-font-family)"/>
              </a:rPr>
              <a:t> | ( </a:t>
            </a:r>
            <a:r>
              <a:rPr kumimoji="0" lang="en-US" altLang="en-US" sz="2200" b="1" i="0" u="none" strike="noStrike" cap="none" normalizeH="0" baseline="0" dirty="0" err="1">
                <a:ln>
                  <a:noFill/>
                </a:ln>
                <a:solidFill>
                  <a:schemeClr val="tx1"/>
                </a:solidFill>
                <a:effectLst/>
                <a:latin typeface="var(--devsite-code-font-family)"/>
              </a:rPr>
              <a:t>join_operation</a:t>
            </a:r>
            <a:r>
              <a:rPr kumimoji="0" lang="en-US" altLang="en-US" sz="2200" b="1" i="0" u="none" strike="noStrike" cap="none" normalizeH="0" baseline="0" dirty="0">
                <a:ln>
                  <a:noFill/>
                </a:ln>
                <a:solidFill>
                  <a:schemeClr val="tx1"/>
                </a:solidFill>
                <a:effectLst/>
                <a:latin typeface="var(--devsite-code-font-family)"/>
              </a:rPr>
              <a:t> )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 </a:t>
            </a:r>
            <a:r>
              <a:rPr kumimoji="0" lang="en-US" altLang="en-US" sz="2200" b="1" i="0" u="none" strike="noStrike" cap="none" normalizeH="0" baseline="0" dirty="0" err="1">
                <a:ln>
                  <a:noFill/>
                </a:ln>
                <a:solidFill>
                  <a:schemeClr val="tx1"/>
                </a:solidFill>
                <a:effectLst/>
                <a:latin typeface="var(--devsite-code-font-family)"/>
              </a:rPr>
              <a:t>field_path</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 </a:t>
            </a:r>
            <a:r>
              <a:rPr kumimoji="0" lang="en-US" altLang="en-US" sz="2200" b="1" i="0" u="none" strike="noStrike" cap="none" normalizeH="0" baseline="0" dirty="0" err="1">
                <a:ln>
                  <a:noFill/>
                </a:ln>
                <a:solidFill>
                  <a:schemeClr val="tx1"/>
                </a:solidFill>
                <a:effectLst/>
                <a:latin typeface="var(--devsite-code-font-family)"/>
              </a:rPr>
              <a:t>unnest_operator</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 </a:t>
            </a:r>
            <a:r>
              <a:rPr kumimoji="0" lang="en-US" altLang="en-US" sz="2200" b="1" i="0" u="none" strike="noStrike" cap="none" normalizeH="0" baseline="0" dirty="0" err="1">
                <a:ln>
                  <a:noFill/>
                </a:ln>
                <a:solidFill>
                  <a:schemeClr val="tx1"/>
                </a:solidFill>
                <a:effectLst/>
                <a:latin typeface="var(--devsite-code-font-family)"/>
              </a:rPr>
              <a:t>cte_name</a:t>
            </a:r>
            <a:r>
              <a:rPr kumimoji="0" lang="en-US" altLang="en-US" sz="2200" b="1" i="0" u="none" strike="noStrike" cap="none" normalizeH="0" baseline="0" dirty="0">
                <a:ln>
                  <a:noFill/>
                </a:ln>
                <a:solidFill>
                  <a:schemeClr val="tx1"/>
                </a:solidFill>
                <a:effectLst/>
                <a:latin typeface="var(--devsite-code-font-family)"/>
              </a:rPr>
              <a:t> [ </a:t>
            </a:r>
            <a:r>
              <a:rPr kumimoji="0" lang="en-US" altLang="en-US" sz="2200" b="1" i="0" u="none" strike="noStrike" cap="none" normalizeH="0" baseline="0" dirty="0" err="1">
                <a:ln>
                  <a:noFill/>
                </a:ln>
                <a:solidFill>
                  <a:schemeClr val="tx1"/>
                </a:solidFill>
                <a:effectLst/>
                <a:latin typeface="var(--devsite-code-font-family)"/>
              </a:rPr>
              <a:t>as_alias</a:t>
            </a:r>
            <a:r>
              <a:rPr kumimoji="0" lang="en-US" altLang="en-US" sz="2200" b="1" i="0" u="none" strike="noStrike" cap="none" normalizeH="0" baseline="0" dirty="0">
                <a:ln>
                  <a:noFill/>
                </a:ln>
                <a:solidFill>
                  <a:schemeClr val="tx1"/>
                </a:solidFill>
                <a:effectLst/>
                <a:latin typeface="var(--devsite-code-font-family)"/>
              </a:rPr>
              <a: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err="1">
                <a:ln>
                  <a:noFill/>
                </a:ln>
                <a:solidFill>
                  <a:schemeClr val="tx1"/>
                </a:solidFill>
                <a:effectLst/>
                <a:latin typeface="var(--devsite-code-font-family)"/>
              </a:rPr>
              <a:t>as_alias</a:t>
            </a:r>
            <a:r>
              <a:rPr kumimoji="0" lang="en-US" altLang="en-US" sz="2200" b="1" i="0" u="none" strike="noStrike" cap="none" normalizeH="0" baseline="0" dirty="0">
                <a:ln>
                  <a:noFill/>
                </a:ln>
                <a:solidFill>
                  <a:schemeClr val="tx1"/>
                </a:solidFill>
                <a:effectLst/>
                <a:latin typeface="var(--devsite-code-font-family)"/>
              </a:rPr>
              <a:t>:</a:t>
            </a:r>
            <a:br>
              <a:rPr kumimoji="0" lang="en-US" altLang="en-US" sz="2200" b="1" i="0" u="none" strike="noStrike" cap="none" normalizeH="0" baseline="0" dirty="0">
                <a:ln>
                  <a:noFill/>
                </a:ln>
                <a:solidFill>
                  <a:schemeClr val="tx1"/>
                </a:solidFill>
                <a:effectLst/>
                <a:latin typeface="var(--devsite-code-font-family)"/>
              </a:rPr>
            </a:br>
            <a:r>
              <a:rPr kumimoji="0" lang="en-US" altLang="en-US" sz="2200" b="1" i="0" u="none" strike="noStrike" cap="none" normalizeH="0" baseline="0" dirty="0">
                <a:ln>
                  <a:noFill/>
                </a:ln>
                <a:solidFill>
                  <a:schemeClr val="tx1"/>
                </a:solidFill>
                <a:effectLst/>
                <a:latin typeface="var(--devsite-code-font-family)"/>
              </a:rPr>
              <a:t>    [ AS ] alias</a:t>
            </a:r>
            <a:r>
              <a:rPr kumimoji="0" lang="en-US" altLang="en-US" sz="2200" b="1" i="0" u="none" strike="noStrike" cap="none" normalizeH="0" baseline="0" dirty="0">
                <a:ln>
                  <a:noFill/>
                </a:ln>
                <a:solidFill>
                  <a:schemeClr val="tx1"/>
                </a:solidFill>
                <a:effectLst/>
              </a:rPr>
              <a:t> </a:t>
            </a:r>
            <a:endParaRPr kumimoji="0" lang="en-US" altLang="en-US" sz="2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13940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a:t>Limitations</a:t>
            </a:r>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69</a:t>
            </a:fld>
            <a:endParaRPr lang="en-US"/>
          </a:p>
        </p:txBody>
      </p:sp>
      <p:sp>
        <p:nvSpPr>
          <p:cNvPr id="12" name="TextBox 11">
            <a:extLst>
              <a:ext uri="{FF2B5EF4-FFF2-40B4-BE49-F238E27FC236}">
                <a16:creationId xmlns:a16="http://schemas.microsoft.com/office/drawing/2014/main" id="{37E3E3E9-DE71-7BF4-D034-548B857D3DA7}"/>
              </a:ext>
            </a:extLst>
          </p:cNvPr>
          <p:cNvSpPr txBox="1"/>
          <p:nvPr/>
        </p:nvSpPr>
        <p:spPr>
          <a:xfrm>
            <a:off x="381000" y="1328507"/>
            <a:ext cx="60992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202124"/>
                </a:solidFill>
                <a:effectLst/>
                <a:highlight>
                  <a:srgbClr val="FFFFFF"/>
                </a:highlight>
                <a:latin typeface="Roboto" panose="02000000000000000000" pitchFamily="2" charset="0"/>
              </a:rPr>
              <a:t>Aggregate requirements</a:t>
            </a:r>
          </a:p>
        </p:txBody>
      </p:sp>
      <p:sp>
        <p:nvSpPr>
          <p:cNvPr id="15" name="TextBox 14">
            <a:extLst>
              <a:ext uri="{FF2B5EF4-FFF2-40B4-BE49-F238E27FC236}">
                <a16:creationId xmlns:a16="http://schemas.microsoft.com/office/drawing/2014/main" id="{86E6E0BD-6051-B848-154D-C01D6B47BE75}"/>
              </a:ext>
            </a:extLst>
          </p:cNvPr>
          <p:cNvSpPr txBox="1"/>
          <p:nvPr/>
        </p:nvSpPr>
        <p:spPr>
          <a:xfrm>
            <a:off x="381000" y="2283254"/>
            <a:ext cx="6099242"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CREATE MATERIALIZED VIEW dataset.mv</a:t>
            </a:r>
            <a:br>
              <a:rPr lang="en-US" sz="2000" dirty="0"/>
            </a:br>
            <a:r>
              <a:rPr lang="en-US" sz="2000" dirty="0"/>
              <a:t>AS (</a:t>
            </a:r>
            <a:br>
              <a:rPr lang="en-US" sz="2000" dirty="0"/>
            </a:br>
            <a:r>
              <a:rPr lang="en-US" sz="2000" dirty="0"/>
              <a:t>  SELECT</a:t>
            </a:r>
            <a:br>
              <a:rPr lang="en-US" sz="2000" dirty="0"/>
            </a:br>
            <a:r>
              <a:rPr lang="en-US" sz="2000" dirty="0"/>
              <a:t>    </a:t>
            </a:r>
            <a:r>
              <a:rPr lang="en-US" sz="2000" dirty="0" err="1"/>
              <a:t>s_store_sk</a:t>
            </a:r>
            <a:r>
              <a:rPr lang="en-US" sz="2000" dirty="0"/>
              <a:t>,</a:t>
            </a:r>
            <a:br>
              <a:rPr lang="en-US" sz="2000" dirty="0"/>
            </a:br>
            <a:r>
              <a:rPr lang="en-US" sz="2000" dirty="0"/>
              <a:t>    </a:t>
            </a:r>
            <a:r>
              <a:rPr lang="en-US" sz="2000" dirty="0" err="1"/>
              <a:t>s_country</a:t>
            </a:r>
            <a:r>
              <a:rPr lang="en-US" sz="2000" dirty="0"/>
              <a:t>,</a:t>
            </a:r>
            <a:br>
              <a:rPr lang="en-US" sz="2000" dirty="0"/>
            </a:br>
            <a:r>
              <a:rPr lang="en-US" sz="2000" dirty="0"/>
              <a:t>    </a:t>
            </a:r>
            <a:r>
              <a:rPr lang="en-US" sz="2000" dirty="0" err="1"/>
              <a:t>s_zip</a:t>
            </a:r>
            <a:r>
              <a:rPr lang="en-US" sz="2000" dirty="0"/>
              <a:t>,</a:t>
            </a:r>
            <a:br>
              <a:rPr lang="en-US" sz="2000" dirty="0"/>
            </a:br>
            <a:r>
              <a:rPr lang="en-US" sz="2000" dirty="0"/>
              <a:t>    SUM(</a:t>
            </a:r>
            <a:r>
              <a:rPr lang="en-US" sz="2000" dirty="0" err="1"/>
              <a:t>ss_net_paid</a:t>
            </a:r>
            <a:r>
              <a:rPr lang="en-US" sz="2000" dirty="0"/>
              <a:t>) AS </a:t>
            </a:r>
            <a:r>
              <a:rPr lang="en-US" sz="2000" dirty="0" err="1"/>
              <a:t>sum_sales</a:t>
            </a:r>
            <a:r>
              <a:rPr lang="en-US" sz="2000" dirty="0"/>
              <a:t>,</a:t>
            </a:r>
            <a:br>
              <a:rPr lang="en-US" sz="2000" dirty="0"/>
            </a:br>
            <a:r>
              <a:rPr lang="en-US" sz="2000" dirty="0"/>
              <a:t>  FROM </a:t>
            </a:r>
            <a:r>
              <a:rPr lang="en-US" sz="2000" dirty="0" err="1"/>
              <a:t>dataset.store_sales</a:t>
            </a:r>
            <a:br>
              <a:rPr lang="en-US" sz="2000" dirty="0"/>
            </a:br>
            <a:r>
              <a:rPr lang="en-US" sz="2000" dirty="0"/>
              <a:t>  LEFT JOIN </a:t>
            </a:r>
            <a:r>
              <a:rPr lang="en-US" sz="2000" dirty="0" err="1"/>
              <a:t>dataset.store</a:t>
            </a:r>
            <a:br>
              <a:rPr lang="en-US" sz="2000" dirty="0"/>
            </a:br>
            <a:r>
              <a:rPr lang="en-US" sz="2000" dirty="0"/>
              <a:t>    ON </a:t>
            </a:r>
            <a:r>
              <a:rPr lang="en-US" sz="2000" dirty="0" err="1"/>
              <a:t>ss_store_sk</a:t>
            </a:r>
            <a:r>
              <a:rPr lang="en-US" sz="2000" dirty="0"/>
              <a:t> = </a:t>
            </a:r>
            <a:r>
              <a:rPr lang="en-US" sz="2000" dirty="0" err="1"/>
              <a:t>s_store_sk</a:t>
            </a:r>
            <a:br>
              <a:rPr lang="en-US" sz="2000" dirty="0"/>
            </a:br>
            <a:r>
              <a:rPr lang="en-US" sz="2000" dirty="0"/>
              <a:t>  GROUP BY 1, 2, 3</a:t>
            </a:r>
            <a:br>
              <a:rPr lang="en-US" sz="2000" dirty="0"/>
            </a:br>
            <a:r>
              <a:rPr lang="en-US" sz="2000" dirty="0"/>
              <a:t>);</a:t>
            </a:r>
          </a:p>
        </p:txBody>
      </p:sp>
      <p:sp>
        <p:nvSpPr>
          <p:cNvPr id="17" name="TextBox 16">
            <a:extLst>
              <a:ext uri="{FF2B5EF4-FFF2-40B4-BE49-F238E27FC236}">
                <a16:creationId xmlns:a16="http://schemas.microsoft.com/office/drawing/2014/main" id="{397B41A6-CDAD-EE1B-A966-81D4B5224C3A}"/>
              </a:ext>
            </a:extLst>
          </p:cNvPr>
          <p:cNvSpPr txBox="1"/>
          <p:nvPr/>
        </p:nvSpPr>
        <p:spPr>
          <a:xfrm>
            <a:off x="6096000" y="2283254"/>
            <a:ext cx="6099242" cy="3785652"/>
          </a:xfrm>
          <a:prstGeom prst="rect">
            <a:avLst/>
          </a:prstGeom>
          <a:noFill/>
        </p:spPr>
        <p:txBody>
          <a:bodyPr wrap="square">
            <a:spAutoFit/>
          </a:bodyPr>
          <a:lstStyle/>
          <a:p>
            <a:pPr>
              <a:defRPr/>
            </a:pPr>
            <a:r>
              <a:rPr lang="en-US" sz="2000" dirty="0"/>
              <a:t>CREATE MATERIALIZED VIEW dataset.mv PARTITION BY DATE(</a:t>
            </a:r>
            <a:r>
              <a:rPr lang="en-US" sz="2000" dirty="0" err="1"/>
              <a:t>ts_hour</a:t>
            </a:r>
            <a:r>
              <a:rPr lang="en-US" sz="2000" dirty="0"/>
              <a:t>)</a:t>
            </a:r>
            <a:br>
              <a:rPr lang="en-US" sz="2000" dirty="0"/>
            </a:br>
            <a:r>
              <a:rPr lang="en-US" sz="2000" dirty="0"/>
              <a:t>AS (</a:t>
            </a:r>
            <a:br>
              <a:rPr lang="en-US" sz="2000" dirty="0"/>
            </a:br>
            <a:r>
              <a:rPr lang="en-US" sz="2000" dirty="0"/>
              <a:t>  SELECT</a:t>
            </a:r>
            <a:br>
              <a:rPr lang="en-US" sz="2000" dirty="0"/>
            </a:br>
            <a:r>
              <a:rPr lang="en-US" sz="2000" dirty="0"/>
              <a:t>    </a:t>
            </a:r>
            <a:r>
              <a:rPr lang="en-US" sz="2000" dirty="0" err="1"/>
              <a:t>SELECT</a:t>
            </a:r>
            <a:r>
              <a:rPr lang="en-US" sz="2000" dirty="0"/>
              <a:t> TIMESTAMP_TRUNC(</a:t>
            </a:r>
            <a:r>
              <a:rPr lang="en-US" sz="2000" dirty="0" err="1"/>
              <a:t>ts</a:t>
            </a:r>
            <a:r>
              <a:rPr lang="en-US" sz="2000" dirty="0"/>
              <a:t>, HOUR) AS </a:t>
            </a:r>
            <a:r>
              <a:rPr lang="en-US" sz="2000" dirty="0" err="1"/>
              <a:t>ts_hour</a:t>
            </a:r>
            <a:r>
              <a:rPr lang="en-US" sz="2000" dirty="0"/>
              <a:t>, SUM(sales) </a:t>
            </a:r>
            <a:r>
              <a:rPr lang="en-US" sz="2000" dirty="0" err="1"/>
              <a:t>sum_sales</a:t>
            </a:r>
            <a:br>
              <a:rPr lang="en-US" sz="2000" dirty="0"/>
            </a:br>
            <a:r>
              <a:rPr lang="en-US" sz="2000" dirty="0"/>
              <a:t>  FROM</a:t>
            </a:r>
            <a:br>
              <a:rPr lang="en-US" sz="2000" dirty="0"/>
            </a:br>
            <a:r>
              <a:rPr lang="en-US" sz="2000" dirty="0"/>
              <a:t>    (SELECT </a:t>
            </a:r>
            <a:r>
              <a:rPr lang="en-US" sz="2000" dirty="0" err="1"/>
              <a:t>ts</a:t>
            </a:r>
            <a:r>
              <a:rPr lang="en-US" sz="2000" dirty="0"/>
              <a:t>, sales from dataset.table1 UNION ALL</a:t>
            </a:r>
            <a:br>
              <a:rPr lang="en-US" sz="2000" dirty="0"/>
            </a:br>
            <a:r>
              <a:rPr lang="en-US" sz="2000" dirty="0"/>
              <a:t>     SELECT </a:t>
            </a:r>
            <a:r>
              <a:rPr lang="en-US" sz="2000" dirty="0" err="1"/>
              <a:t>ts</a:t>
            </a:r>
            <a:r>
              <a:rPr lang="en-US" sz="2000" dirty="0"/>
              <a:t>, sales from dataset.table2)</a:t>
            </a:r>
            <a:br>
              <a:rPr lang="en-US" sz="2000" dirty="0"/>
            </a:br>
            <a:r>
              <a:rPr lang="en-US" sz="2000" dirty="0"/>
              <a:t>  GROUP BY 1</a:t>
            </a:r>
            <a:br>
              <a:rPr lang="en-US" sz="2000" dirty="0"/>
            </a:br>
            <a:r>
              <a:rPr lang="en-US" sz="2000" dirty="0"/>
              <a:t>);</a:t>
            </a:r>
          </a:p>
        </p:txBody>
      </p:sp>
    </p:spTree>
    <p:extLst>
      <p:ext uri="{BB962C8B-B14F-4D97-AF65-F5344CB8AC3E}">
        <p14:creationId xmlns:p14="http://schemas.microsoft.com/office/powerpoint/2010/main" val="251467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333501" y="523499"/>
            <a:ext cx="11429999" cy="990602"/>
          </a:xfrm>
        </p:spPr>
        <p:txBody>
          <a:bodyPr>
            <a:normAutofit/>
          </a:bodyPr>
          <a:lstStyle/>
          <a:p>
            <a:pPr fontAlgn="base"/>
            <a:r>
              <a:rPr lang="en-US" dirty="0"/>
              <a:t>Characteristics of Data warehouse</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7</a:t>
            </a:fld>
            <a:endParaRPr lang="en-US"/>
          </a:p>
        </p:txBody>
      </p:sp>
      <p:sp>
        <p:nvSpPr>
          <p:cNvPr id="3" name="TextBox 2">
            <a:extLst>
              <a:ext uri="{FF2B5EF4-FFF2-40B4-BE49-F238E27FC236}">
                <a16:creationId xmlns:a16="http://schemas.microsoft.com/office/drawing/2014/main" id="{032A5419-4297-4052-8E50-CA36178831B0}"/>
              </a:ext>
            </a:extLst>
          </p:cNvPr>
          <p:cNvSpPr txBox="1"/>
          <p:nvPr/>
        </p:nvSpPr>
        <p:spPr>
          <a:xfrm>
            <a:off x="568410" y="1651686"/>
            <a:ext cx="923330" cy="292388"/>
          </a:xfrm>
          <a:prstGeom prst="rect">
            <a:avLst/>
          </a:prstGeom>
          <a:noFill/>
        </p:spPr>
        <p:txBody>
          <a:bodyPr wrap="none" lIns="0" tIns="0" rIns="0" bIns="45720" rtlCol="0">
            <a:spAutoFit/>
          </a:bodyPr>
          <a:lstStyle/>
          <a:p>
            <a:r>
              <a:rPr lang="en-US" sz="1600" dirty="0"/>
              <a:t>	</a:t>
            </a:r>
          </a:p>
        </p:txBody>
      </p:sp>
      <p:sp>
        <p:nvSpPr>
          <p:cNvPr id="10" name="Rectangle: Rounded Corners 9">
            <a:extLst>
              <a:ext uri="{FF2B5EF4-FFF2-40B4-BE49-F238E27FC236}">
                <a16:creationId xmlns:a16="http://schemas.microsoft.com/office/drawing/2014/main" id="{ABB3E240-1D76-466E-902E-755D25680654}"/>
              </a:ext>
            </a:extLst>
          </p:cNvPr>
          <p:cNvSpPr/>
          <p:nvPr/>
        </p:nvSpPr>
        <p:spPr>
          <a:xfrm>
            <a:off x="720810" y="1341913"/>
            <a:ext cx="5116550" cy="19864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Subject Oriented </a:t>
            </a:r>
          </a:p>
          <a:p>
            <a:endParaRPr lang="en-US" sz="1600" b="1" dirty="0"/>
          </a:p>
          <a:p>
            <a:pPr marL="285750" indent="-285750">
              <a:buFont typeface="Arial" panose="020B0604020202020204" pitchFamily="34" charset="0"/>
              <a:buChar char="•"/>
            </a:pPr>
            <a:r>
              <a:rPr lang="en-US" sz="1600" dirty="0"/>
              <a:t>Data organized around subject</a:t>
            </a:r>
          </a:p>
          <a:p>
            <a:pPr marL="285750" indent="-285750">
              <a:buFont typeface="Arial" panose="020B0604020202020204" pitchFamily="34" charset="0"/>
              <a:buChar char="•"/>
            </a:pPr>
            <a:r>
              <a:rPr lang="en-US" sz="1600" dirty="0"/>
              <a:t>Focus on Analysis and modeling of data</a:t>
            </a:r>
          </a:p>
          <a:p>
            <a:pPr marL="285750" indent="-285750">
              <a:buFont typeface="Arial" panose="020B0604020202020204" pitchFamily="34" charset="0"/>
              <a:buChar char="•"/>
            </a:pPr>
            <a:r>
              <a:rPr lang="en-US" sz="1600" dirty="0"/>
              <a:t>Simple and concise </a:t>
            </a:r>
          </a:p>
          <a:p>
            <a:pPr algn="ctr"/>
            <a:endParaRPr lang="en-US" sz="1600" dirty="0"/>
          </a:p>
        </p:txBody>
      </p:sp>
      <p:sp>
        <p:nvSpPr>
          <p:cNvPr id="16" name="Rectangle: Rounded Corners 15">
            <a:extLst>
              <a:ext uri="{FF2B5EF4-FFF2-40B4-BE49-F238E27FC236}">
                <a16:creationId xmlns:a16="http://schemas.microsoft.com/office/drawing/2014/main" id="{8D9220A2-19B7-4D27-9641-53CBC32B724E}"/>
              </a:ext>
            </a:extLst>
          </p:cNvPr>
          <p:cNvSpPr/>
          <p:nvPr/>
        </p:nvSpPr>
        <p:spPr>
          <a:xfrm>
            <a:off x="5942260" y="3440874"/>
            <a:ext cx="5116550" cy="208708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Non-Volatile </a:t>
            </a:r>
          </a:p>
          <a:p>
            <a:endParaRPr lang="en-US" sz="1600" b="1" dirty="0"/>
          </a:p>
          <a:p>
            <a:pPr marL="285750" indent="-285750">
              <a:buFont typeface="Arial" panose="020B0604020202020204" pitchFamily="34" charset="0"/>
              <a:buChar char="•"/>
            </a:pPr>
            <a:r>
              <a:rPr lang="en-US" sz="1600" dirty="0"/>
              <a:t>Once the record is added will not get updated</a:t>
            </a:r>
          </a:p>
          <a:p>
            <a:pPr marL="285750" indent="-285750">
              <a:buFont typeface="Arial" panose="020B0604020202020204" pitchFamily="34" charset="0"/>
              <a:buChar char="•"/>
            </a:pPr>
            <a:r>
              <a:rPr lang="en-US" sz="1600" dirty="0"/>
              <a:t>Only two operations</a:t>
            </a:r>
          </a:p>
          <a:p>
            <a:pPr marL="742950" lvl="1" indent="-285750">
              <a:buFont typeface="Arial" panose="020B0604020202020204" pitchFamily="34" charset="0"/>
              <a:buChar char="•"/>
            </a:pPr>
            <a:r>
              <a:rPr lang="en-US" sz="1600" dirty="0"/>
              <a:t>Incremental loading of data</a:t>
            </a:r>
          </a:p>
          <a:p>
            <a:pPr marL="742950" lvl="1" indent="-285750">
              <a:buFont typeface="Arial" panose="020B0604020202020204" pitchFamily="34" charset="0"/>
              <a:buChar char="•"/>
            </a:pPr>
            <a:r>
              <a:rPr lang="en-US" sz="1600" dirty="0"/>
              <a:t>Access to Data</a:t>
            </a:r>
          </a:p>
          <a:p>
            <a:pPr algn="ctr"/>
            <a:endParaRPr lang="en-US" sz="1600" dirty="0"/>
          </a:p>
        </p:txBody>
      </p:sp>
      <p:sp>
        <p:nvSpPr>
          <p:cNvPr id="18" name="Rectangle: Rounded Corners 17">
            <a:extLst>
              <a:ext uri="{FF2B5EF4-FFF2-40B4-BE49-F238E27FC236}">
                <a16:creationId xmlns:a16="http://schemas.microsoft.com/office/drawing/2014/main" id="{162D334D-BD4A-4059-A583-54866AC5C3EC}"/>
              </a:ext>
            </a:extLst>
          </p:cNvPr>
          <p:cNvSpPr/>
          <p:nvPr/>
        </p:nvSpPr>
        <p:spPr>
          <a:xfrm>
            <a:off x="720810" y="3429000"/>
            <a:ext cx="5116550" cy="20870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Time-Variant</a:t>
            </a:r>
          </a:p>
          <a:p>
            <a:endParaRPr lang="en-US" sz="1600" b="1" dirty="0"/>
          </a:p>
          <a:p>
            <a:pPr marL="342900" indent="-342900">
              <a:buFont typeface="Arial" panose="020B0604020202020204" pitchFamily="34" charset="0"/>
              <a:buChar char="•"/>
            </a:pPr>
            <a:r>
              <a:rPr lang="en-US" sz="1600" dirty="0"/>
              <a:t>Maintained data based on different time intervals</a:t>
            </a:r>
          </a:p>
          <a:p>
            <a:pPr marL="342900" indent="-342900">
              <a:buFont typeface="Arial" panose="020B0604020202020204" pitchFamily="34" charset="0"/>
              <a:buChar char="•"/>
            </a:pPr>
            <a:r>
              <a:rPr lang="en-US" sz="1600" dirty="0"/>
              <a:t>Stores historical data </a:t>
            </a:r>
          </a:p>
          <a:p>
            <a:pPr algn="ctr"/>
            <a:endParaRPr lang="en-US" sz="1600" dirty="0"/>
          </a:p>
        </p:txBody>
      </p:sp>
      <p:sp>
        <p:nvSpPr>
          <p:cNvPr id="20" name="Rectangle: Rounded Corners 19">
            <a:extLst>
              <a:ext uri="{FF2B5EF4-FFF2-40B4-BE49-F238E27FC236}">
                <a16:creationId xmlns:a16="http://schemas.microsoft.com/office/drawing/2014/main" id="{1D20262D-A139-4E03-8D71-E9A423CF46B6}"/>
              </a:ext>
            </a:extLst>
          </p:cNvPr>
          <p:cNvSpPr/>
          <p:nvPr/>
        </p:nvSpPr>
        <p:spPr>
          <a:xfrm>
            <a:off x="5930385" y="1341913"/>
            <a:ext cx="5116550" cy="198647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t>Integrated </a:t>
            </a:r>
          </a:p>
          <a:p>
            <a:endParaRPr lang="en-US" sz="1600" b="1" dirty="0"/>
          </a:p>
          <a:p>
            <a:pPr marL="285750" indent="-285750">
              <a:buFont typeface="Arial" panose="020B0604020202020204" pitchFamily="34" charset="0"/>
              <a:buChar char="•"/>
            </a:pPr>
            <a:r>
              <a:rPr lang="en-US" sz="1600" dirty="0"/>
              <a:t>Multiple data sources</a:t>
            </a:r>
          </a:p>
          <a:p>
            <a:pPr marL="285750" indent="-285750">
              <a:buFont typeface="Arial" panose="020B0604020202020204" pitchFamily="34" charset="0"/>
              <a:buChar char="•"/>
            </a:pPr>
            <a:r>
              <a:rPr lang="en-US" sz="1600" dirty="0"/>
              <a:t>Cleansing of data</a:t>
            </a:r>
          </a:p>
          <a:p>
            <a:pPr marL="285750" indent="-285750">
              <a:buFont typeface="Arial" panose="020B0604020202020204" pitchFamily="34" charset="0"/>
              <a:buChar char="•"/>
            </a:pPr>
            <a:r>
              <a:rPr lang="en-US" sz="1600" dirty="0"/>
              <a:t>Conversion of data in a common format</a:t>
            </a:r>
          </a:p>
          <a:p>
            <a:pPr algn="ctr"/>
            <a:endParaRPr lang="en-US" sz="1600" dirty="0"/>
          </a:p>
        </p:txBody>
      </p:sp>
    </p:spTree>
    <p:extLst>
      <p:ext uri="{BB962C8B-B14F-4D97-AF65-F5344CB8AC3E}">
        <p14:creationId xmlns:p14="http://schemas.microsoft.com/office/powerpoint/2010/main" val="2391966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a:t>Limitations</a:t>
            </a:r>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70</a:t>
            </a:fld>
            <a:endParaRPr lang="en-US"/>
          </a:p>
        </p:txBody>
      </p:sp>
      <p:sp>
        <p:nvSpPr>
          <p:cNvPr id="12" name="TextBox 11">
            <a:extLst>
              <a:ext uri="{FF2B5EF4-FFF2-40B4-BE49-F238E27FC236}">
                <a16:creationId xmlns:a16="http://schemas.microsoft.com/office/drawing/2014/main" id="{37E3E3E9-DE71-7BF4-D034-548B857D3DA7}"/>
              </a:ext>
            </a:extLst>
          </p:cNvPr>
          <p:cNvSpPr txBox="1"/>
          <p:nvPr/>
        </p:nvSpPr>
        <p:spPr>
          <a:xfrm>
            <a:off x="381000" y="1328507"/>
            <a:ext cx="60992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202124"/>
                </a:solidFill>
                <a:effectLst/>
                <a:highlight>
                  <a:srgbClr val="FFFFFF"/>
                </a:highlight>
                <a:latin typeface="Roboto" panose="02000000000000000000" pitchFamily="2" charset="0"/>
              </a:rPr>
              <a:t>WITH CLAUSE</a:t>
            </a:r>
          </a:p>
        </p:txBody>
      </p:sp>
      <p:sp>
        <p:nvSpPr>
          <p:cNvPr id="15" name="TextBox 14">
            <a:extLst>
              <a:ext uri="{FF2B5EF4-FFF2-40B4-BE49-F238E27FC236}">
                <a16:creationId xmlns:a16="http://schemas.microsoft.com/office/drawing/2014/main" id="{86E6E0BD-6051-B848-154D-C01D6B47BE75}"/>
              </a:ext>
            </a:extLst>
          </p:cNvPr>
          <p:cNvSpPr txBox="1"/>
          <p:nvPr/>
        </p:nvSpPr>
        <p:spPr>
          <a:xfrm>
            <a:off x="381000" y="2283254"/>
            <a:ext cx="53972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WITH </a:t>
            </a:r>
            <a:r>
              <a:rPr lang="en-US" sz="2000" dirty="0" err="1"/>
              <a:t>tmp</a:t>
            </a:r>
            <a:r>
              <a:rPr lang="en-US" sz="2000" dirty="0"/>
              <a:t> AS (</a:t>
            </a:r>
            <a:br>
              <a:rPr lang="en-US" sz="1400" dirty="0">
                <a:effectLst/>
                <a:latin typeface="var(--devsite-code-font-family)"/>
              </a:rPr>
            </a:br>
            <a:r>
              <a:rPr lang="en-US" sz="2000" dirty="0"/>
              <a:t>  SELECT TIMESTAMP_TRUNC(</a:t>
            </a:r>
            <a:r>
              <a:rPr lang="en-US" sz="2000" dirty="0" err="1"/>
              <a:t>ts</a:t>
            </a:r>
            <a:r>
              <a:rPr lang="en-US" sz="2000" dirty="0"/>
              <a:t>, HOUR) AS </a:t>
            </a:r>
            <a:r>
              <a:rPr lang="en-US" sz="2000" dirty="0" err="1"/>
              <a:t>ts_hour</a:t>
            </a:r>
            <a:r>
              <a:rPr lang="en-US" sz="2000" dirty="0"/>
              <a:t>, *</a:t>
            </a:r>
            <a:br>
              <a:rPr lang="en-US" sz="2000" dirty="0"/>
            </a:br>
            <a:r>
              <a:rPr lang="en-US" sz="2000" dirty="0"/>
              <a:t>  FROM </a:t>
            </a:r>
            <a:r>
              <a:rPr lang="en-US" sz="2000" dirty="0" err="1"/>
              <a:t>mydataset.mytable</a:t>
            </a:r>
            <a:br>
              <a:rPr lang="en-US" sz="2000" dirty="0"/>
            </a:br>
            <a:r>
              <a:rPr lang="en-US" sz="2000" dirty="0"/>
              <a:t>)</a:t>
            </a:r>
            <a:br>
              <a:rPr lang="en-US" sz="2000" dirty="0"/>
            </a:br>
            <a:r>
              <a:rPr lang="en-US" sz="2000" dirty="0"/>
              <a:t>SELECT </a:t>
            </a:r>
            <a:r>
              <a:rPr lang="en-US" sz="2000" dirty="0" err="1"/>
              <a:t>ts_hour</a:t>
            </a:r>
            <a:r>
              <a:rPr lang="en-US" sz="2000" dirty="0"/>
              <a:t>, COUNT(*) AS </a:t>
            </a:r>
            <a:r>
              <a:rPr lang="en-US" sz="2000" dirty="0" err="1"/>
              <a:t>cnt</a:t>
            </a:r>
            <a:br>
              <a:rPr lang="en-US" sz="2000" dirty="0"/>
            </a:br>
            <a:r>
              <a:rPr lang="en-US" sz="2000" dirty="0"/>
              <a:t>FROM </a:t>
            </a:r>
            <a:r>
              <a:rPr lang="en-US" sz="2000" dirty="0" err="1"/>
              <a:t>tmp</a:t>
            </a:r>
            <a:br>
              <a:rPr lang="en-US" sz="2000" dirty="0"/>
            </a:br>
            <a:r>
              <a:rPr lang="en-US" sz="2000" dirty="0"/>
              <a:t>GROUP BY </a:t>
            </a:r>
            <a:r>
              <a:rPr lang="en-US" sz="2000" dirty="0" err="1"/>
              <a:t>ts_hour</a:t>
            </a:r>
            <a:r>
              <a:rPr lang="en-US" sz="2000" dirty="0"/>
              <a:t>;</a:t>
            </a:r>
          </a:p>
        </p:txBody>
      </p:sp>
      <p:sp>
        <p:nvSpPr>
          <p:cNvPr id="17" name="TextBox 16">
            <a:extLst>
              <a:ext uri="{FF2B5EF4-FFF2-40B4-BE49-F238E27FC236}">
                <a16:creationId xmlns:a16="http://schemas.microsoft.com/office/drawing/2014/main" id="{397B41A6-CDAD-EE1B-A966-81D4B5224C3A}"/>
              </a:ext>
            </a:extLst>
          </p:cNvPr>
          <p:cNvSpPr txBox="1"/>
          <p:nvPr/>
        </p:nvSpPr>
        <p:spPr>
          <a:xfrm>
            <a:off x="6757481" y="2340698"/>
            <a:ext cx="6099242"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WITH </a:t>
            </a:r>
            <a:r>
              <a:rPr lang="en-US" sz="2000" dirty="0" err="1"/>
              <a:t>tmp</a:t>
            </a:r>
            <a:r>
              <a:rPr lang="en-US" sz="2000" dirty="0"/>
              <a:t> AS (</a:t>
            </a:r>
            <a:br>
              <a:rPr lang="en-US" sz="2000" dirty="0"/>
            </a:br>
            <a:r>
              <a:rPr lang="en-US" sz="2000" dirty="0"/>
              <a:t>  SELECT city, COUNT(*) AS population</a:t>
            </a:r>
            <a:br>
              <a:rPr lang="en-US" sz="2000" dirty="0"/>
            </a:br>
            <a:r>
              <a:rPr lang="en-US" sz="2000" dirty="0"/>
              <a:t>  FROM </a:t>
            </a:r>
            <a:r>
              <a:rPr lang="en-US" sz="2000" dirty="0" err="1"/>
              <a:t>mydataset.mytable</a:t>
            </a:r>
            <a:br>
              <a:rPr lang="en-US" sz="2000" dirty="0"/>
            </a:br>
            <a:r>
              <a:rPr lang="en-US" sz="2000" dirty="0"/>
              <a:t>  GROUP BY city</a:t>
            </a:r>
            <a:br>
              <a:rPr lang="en-US" sz="2000" dirty="0"/>
            </a:br>
            <a:r>
              <a:rPr lang="en-US" sz="2000" dirty="0"/>
              <a:t>)</a:t>
            </a:r>
            <a:br>
              <a:rPr lang="en-US" sz="2000" dirty="0"/>
            </a:br>
            <a:r>
              <a:rPr lang="en-US" sz="2000" dirty="0"/>
              <a:t>SELECT population, COUNT(*) AS </a:t>
            </a:r>
            <a:r>
              <a:rPr lang="en-US" sz="2000" dirty="0" err="1"/>
              <a:t>cnt</a:t>
            </a:r>
            <a:br>
              <a:rPr lang="en-US" sz="2000" dirty="0"/>
            </a:br>
            <a:r>
              <a:rPr lang="en-US" sz="2000" dirty="0"/>
              <a:t>GROUP BY population;</a:t>
            </a:r>
          </a:p>
        </p:txBody>
      </p:sp>
    </p:spTree>
    <p:extLst>
      <p:ext uri="{BB962C8B-B14F-4D97-AF65-F5344CB8AC3E}">
        <p14:creationId xmlns:p14="http://schemas.microsoft.com/office/powerpoint/2010/main" val="1461189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err="1"/>
              <a:t>Partioned</a:t>
            </a:r>
            <a:r>
              <a:rPr lang="en-US"/>
              <a:t> Materialized Views</a:t>
            </a:r>
            <a:endParaRPr lang="en-US" dirty="0"/>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71</a:t>
            </a:fld>
            <a:endParaRPr lang="en-US"/>
          </a:p>
        </p:txBody>
      </p:sp>
      <p:sp>
        <p:nvSpPr>
          <p:cNvPr id="12" name="TextBox 11">
            <a:extLst>
              <a:ext uri="{FF2B5EF4-FFF2-40B4-BE49-F238E27FC236}">
                <a16:creationId xmlns:a16="http://schemas.microsoft.com/office/drawing/2014/main" id="{37E3E3E9-DE71-7BF4-D034-548B857D3DA7}"/>
              </a:ext>
            </a:extLst>
          </p:cNvPr>
          <p:cNvSpPr txBox="1"/>
          <p:nvPr/>
        </p:nvSpPr>
        <p:spPr>
          <a:xfrm>
            <a:off x="381000" y="1328507"/>
            <a:ext cx="609924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rgbClr val="202124"/>
                </a:solidFill>
                <a:effectLst/>
                <a:highlight>
                  <a:srgbClr val="FFFFFF"/>
                </a:highlight>
                <a:latin typeface="Roboto" panose="02000000000000000000" pitchFamily="2" charset="0"/>
              </a:rPr>
              <a:t>WITH CLAUSE</a:t>
            </a:r>
          </a:p>
        </p:txBody>
      </p:sp>
      <p:sp>
        <p:nvSpPr>
          <p:cNvPr id="15" name="TextBox 14">
            <a:extLst>
              <a:ext uri="{FF2B5EF4-FFF2-40B4-BE49-F238E27FC236}">
                <a16:creationId xmlns:a16="http://schemas.microsoft.com/office/drawing/2014/main" id="{86E6E0BD-6051-B848-154D-C01D6B47BE75}"/>
              </a:ext>
            </a:extLst>
          </p:cNvPr>
          <p:cNvSpPr txBox="1"/>
          <p:nvPr/>
        </p:nvSpPr>
        <p:spPr>
          <a:xfrm>
            <a:off x="381000" y="2283254"/>
            <a:ext cx="53972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WITH </a:t>
            </a:r>
            <a:r>
              <a:rPr lang="en-US" sz="2000" dirty="0" err="1"/>
              <a:t>tmp</a:t>
            </a:r>
            <a:r>
              <a:rPr lang="en-US" sz="2000" dirty="0"/>
              <a:t> AS (</a:t>
            </a:r>
            <a:br>
              <a:rPr lang="en-US" sz="1400" dirty="0">
                <a:effectLst/>
                <a:latin typeface="var(--devsite-code-font-family)"/>
              </a:rPr>
            </a:br>
            <a:r>
              <a:rPr lang="en-US" sz="2000" dirty="0"/>
              <a:t>  SELECT TIMESTAMP_TRUNC(</a:t>
            </a:r>
            <a:r>
              <a:rPr lang="en-US" sz="2000" dirty="0" err="1"/>
              <a:t>ts</a:t>
            </a:r>
            <a:r>
              <a:rPr lang="en-US" sz="2000" dirty="0"/>
              <a:t>, HOUR) AS </a:t>
            </a:r>
            <a:r>
              <a:rPr lang="en-US" sz="2000" dirty="0" err="1"/>
              <a:t>ts_hour</a:t>
            </a:r>
            <a:r>
              <a:rPr lang="en-US" sz="2000" dirty="0"/>
              <a:t>, *</a:t>
            </a:r>
            <a:br>
              <a:rPr lang="en-US" sz="2000" dirty="0"/>
            </a:br>
            <a:r>
              <a:rPr lang="en-US" sz="2000" dirty="0"/>
              <a:t>  FROM </a:t>
            </a:r>
            <a:r>
              <a:rPr lang="en-US" sz="2000" dirty="0" err="1"/>
              <a:t>mydataset.mytable</a:t>
            </a:r>
            <a:br>
              <a:rPr lang="en-US" sz="2000" dirty="0"/>
            </a:br>
            <a:r>
              <a:rPr lang="en-US" sz="2000" dirty="0"/>
              <a:t>)</a:t>
            </a:r>
            <a:br>
              <a:rPr lang="en-US" sz="2000" dirty="0"/>
            </a:br>
            <a:r>
              <a:rPr lang="en-US" sz="2000" dirty="0"/>
              <a:t>SELECT </a:t>
            </a:r>
            <a:r>
              <a:rPr lang="en-US" sz="2000" dirty="0" err="1"/>
              <a:t>ts_hour</a:t>
            </a:r>
            <a:r>
              <a:rPr lang="en-US" sz="2000" dirty="0"/>
              <a:t>, COUNT(*) AS </a:t>
            </a:r>
            <a:r>
              <a:rPr lang="en-US" sz="2000" dirty="0" err="1"/>
              <a:t>cnt</a:t>
            </a:r>
            <a:br>
              <a:rPr lang="en-US" sz="2000" dirty="0"/>
            </a:br>
            <a:r>
              <a:rPr lang="en-US" sz="2000" dirty="0"/>
              <a:t>FROM </a:t>
            </a:r>
            <a:r>
              <a:rPr lang="en-US" sz="2000" dirty="0" err="1"/>
              <a:t>tmp</a:t>
            </a:r>
            <a:br>
              <a:rPr lang="en-US" sz="2000" dirty="0"/>
            </a:br>
            <a:r>
              <a:rPr lang="en-US" sz="2000" dirty="0"/>
              <a:t>GROUP BY </a:t>
            </a:r>
            <a:r>
              <a:rPr lang="en-US" sz="2000" dirty="0" err="1"/>
              <a:t>ts_hour</a:t>
            </a:r>
            <a:r>
              <a:rPr lang="en-US" sz="2000" dirty="0"/>
              <a:t>;</a:t>
            </a:r>
          </a:p>
        </p:txBody>
      </p:sp>
      <p:sp>
        <p:nvSpPr>
          <p:cNvPr id="17" name="TextBox 16">
            <a:extLst>
              <a:ext uri="{FF2B5EF4-FFF2-40B4-BE49-F238E27FC236}">
                <a16:creationId xmlns:a16="http://schemas.microsoft.com/office/drawing/2014/main" id="{397B41A6-CDAD-EE1B-A966-81D4B5224C3A}"/>
              </a:ext>
            </a:extLst>
          </p:cNvPr>
          <p:cNvSpPr txBox="1"/>
          <p:nvPr/>
        </p:nvSpPr>
        <p:spPr>
          <a:xfrm>
            <a:off x="6757481" y="2340698"/>
            <a:ext cx="6099242"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WITH </a:t>
            </a:r>
            <a:r>
              <a:rPr lang="en-US" sz="2000" dirty="0" err="1"/>
              <a:t>tmp</a:t>
            </a:r>
            <a:r>
              <a:rPr lang="en-US" sz="2000" dirty="0"/>
              <a:t> AS (</a:t>
            </a:r>
            <a:br>
              <a:rPr lang="en-US" sz="2000" dirty="0"/>
            </a:br>
            <a:r>
              <a:rPr lang="en-US" sz="2000" dirty="0"/>
              <a:t>  SELECT city, COUNT(*) AS population</a:t>
            </a:r>
            <a:br>
              <a:rPr lang="en-US" sz="2000" dirty="0"/>
            </a:br>
            <a:r>
              <a:rPr lang="en-US" sz="2000" dirty="0"/>
              <a:t>  FROM </a:t>
            </a:r>
            <a:r>
              <a:rPr lang="en-US" sz="2000" dirty="0" err="1"/>
              <a:t>mydataset.mytable</a:t>
            </a:r>
            <a:br>
              <a:rPr lang="en-US" sz="2000" dirty="0"/>
            </a:br>
            <a:r>
              <a:rPr lang="en-US" sz="2000" dirty="0"/>
              <a:t>  GROUP BY city</a:t>
            </a:r>
            <a:br>
              <a:rPr lang="en-US" sz="2000" dirty="0"/>
            </a:br>
            <a:r>
              <a:rPr lang="en-US" sz="2000" dirty="0"/>
              <a:t>)</a:t>
            </a:r>
            <a:br>
              <a:rPr lang="en-US" sz="2000" dirty="0"/>
            </a:br>
            <a:r>
              <a:rPr lang="en-US" sz="2000" dirty="0"/>
              <a:t>SELECT population, COUNT(*) AS </a:t>
            </a:r>
            <a:r>
              <a:rPr lang="en-US" sz="2000" dirty="0" err="1"/>
              <a:t>cnt</a:t>
            </a:r>
            <a:br>
              <a:rPr lang="en-US" sz="2000" dirty="0"/>
            </a:br>
            <a:r>
              <a:rPr lang="en-US" sz="2000" dirty="0"/>
              <a:t>GROUP BY population;</a:t>
            </a:r>
          </a:p>
        </p:txBody>
      </p:sp>
    </p:spTree>
    <p:extLst>
      <p:ext uri="{BB962C8B-B14F-4D97-AF65-F5344CB8AC3E}">
        <p14:creationId xmlns:p14="http://schemas.microsoft.com/office/powerpoint/2010/main" val="1477060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57A1-420E-47F2-9BC5-038FB17D7661}"/>
              </a:ext>
            </a:extLst>
          </p:cNvPr>
          <p:cNvSpPr>
            <a:spLocks noGrp="1"/>
          </p:cNvSpPr>
          <p:nvPr>
            <p:ph type="title"/>
          </p:nvPr>
        </p:nvSpPr>
        <p:spPr/>
        <p:txBody>
          <a:bodyPr/>
          <a:lstStyle/>
          <a:p>
            <a:r>
              <a:rPr lang="en-US" dirty="0"/>
              <a:t>Materialized views</a:t>
            </a:r>
          </a:p>
        </p:txBody>
      </p:sp>
      <p:sp>
        <p:nvSpPr>
          <p:cNvPr id="3" name="Text Placeholder 2">
            <a:extLst>
              <a:ext uri="{FF2B5EF4-FFF2-40B4-BE49-F238E27FC236}">
                <a16:creationId xmlns:a16="http://schemas.microsoft.com/office/drawing/2014/main" id="{E64A798F-AFA9-48E2-9354-B924F2D73454}"/>
              </a:ext>
            </a:extLst>
          </p:cNvPr>
          <p:cNvSpPr>
            <a:spLocks noGrp="1"/>
          </p:cNvSpPr>
          <p:nvPr>
            <p:ph type="body" sz="quarter" idx="11"/>
          </p:nvPr>
        </p:nvSpPr>
        <p:spPr/>
        <p:txBody>
          <a:bodyPr/>
          <a:lstStyle/>
          <a:p>
            <a:r>
              <a:rPr lang="en-US" sz="2000" dirty="0"/>
              <a:t>Costs are associated with BigQuery Materialized Views for the following components:</a:t>
            </a:r>
          </a:p>
          <a:p>
            <a:pPr marL="342900" indent="-342900">
              <a:buFont typeface="Arial" panose="020B0604020202020204" pitchFamily="34" charset="0"/>
              <a:buChar char="•"/>
            </a:pPr>
            <a:r>
              <a:rPr lang="en-US" sz="2000" dirty="0"/>
              <a:t>Querying materialized views</a:t>
            </a:r>
          </a:p>
          <a:p>
            <a:pPr marL="342900" indent="-342900">
              <a:buFont typeface="Arial" panose="020B0604020202020204" pitchFamily="34" charset="0"/>
              <a:buChar char="•"/>
            </a:pPr>
            <a:r>
              <a:rPr lang="en-US" sz="2000" dirty="0"/>
              <a:t>Maintaining materialized views, such as when the view is refreshed</a:t>
            </a:r>
          </a:p>
          <a:p>
            <a:pPr marL="342900" indent="-342900">
              <a:buFont typeface="Arial" panose="020B0604020202020204" pitchFamily="34" charset="0"/>
              <a:buChar char="•"/>
            </a:pPr>
            <a:r>
              <a:rPr lang="en-US" sz="2000" dirty="0"/>
              <a:t>Storing materialized view tables</a:t>
            </a:r>
          </a:p>
        </p:txBody>
      </p:sp>
      <p:sp>
        <p:nvSpPr>
          <p:cNvPr id="4" name="Text Placeholder 3">
            <a:extLst>
              <a:ext uri="{FF2B5EF4-FFF2-40B4-BE49-F238E27FC236}">
                <a16:creationId xmlns:a16="http://schemas.microsoft.com/office/drawing/2014/main" id="{6E00F109-9718-49E2-BA9B-DEA62665D69D}"/>
              </a:ext>
            </a:extLst>
          </p:cNvPr>
          <p:cNvSpPr>
            <a:spLocks noGrp="1"/>
          </p:cNvSpPr>
          <p:nvPr>
            <p:ph type="body" sz="quarter" idx="10"/>
          </p:nvPr>
        </p:nvSpPr>
        <p:spPr/>
        <p:txBody>
          <a:bodyPr/>
          <a:lstStyle/>
          <a:p>
            <a:r>
              <a:rPr lang="en-US" dirty="0">
                <a:solidFill>
                  <a:srgbClr val="A100FF"/>
                </a:solidFill>
              </a:rPr>
              <a:t>Costing</a:t>
            </a:r>
          </a:p>
        </p:txBody>
      </p:sp>
      <p:sp>
        <p:nvSpPr>
          <p:cNvPr id="5" name="Slide Number Placeholder 4">
            <a:extLst>
              <a:ext uri="{FF2B5EF4-FFF2-40B4-BE49-F238E27FC236}">
                <a16:creationId xmlns:a16="http://schemas.microsoft.com/office/drawing/2014/main" id="{4F3A67BD-DE72-4000-B805-991BB252289B}"/>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72</a:t>
            </a:fld>
            <a:endParaRPr lang="en-US"/>
          </a:p>
        </p:txBody>
      </p:sp>
    </p:spTree>
    <p:extLst>
      <p:ext uri="{BB962C8B-B14F-4D97-AF65-F5344CB8AC3E}">
        <p14:creationId xmlns:p14="http://schemas.microsoft.com/office/powerpoint/2010/main" val="550626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Managing Materialized views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Alter materialized views</a:t>
            </a:r>
          </a:p>
          <a:p>
            <a:pPr marL="342900" indent="-342900">
              <a:buFont typeface="Arial" panose="020B0604020202020204" pitchFamily="34" charset="0"/>
              <a:buChar char="•"/>
            </a:pPr>
            <a:r>
              <a:rPr lang="en-US" sz="2000" dirty="0"/>
              <a:t>List materialized views</a:t>
            </a:r>
          </a:p>
          <a:p>
            <a:pPr marL="342900" indent="-342900">
              <a:buFont typeface="Arial" panose="020B0604020202020204" pitchFamily="34" charset="0"/>
              <a:buChar char="•"/>
            </a:pPr>
            <a:r>
              <a:rPr lang="en-US" sz="2000" dirty="0"/>
              <a:t>Delete materialized views</a:t>
            </a:r>
          </a:p>
          <a:p>
            <a:pPr marL="342900" indent="-342900">
              <a:buFont typeface="Arial" panose="020B0604020202020204" pitchFamily="34" charset="0"/>
              <a:buChar char="•"/>
            </a:pPr>
            <a:r>
              <a:rPr lang="en-US" sz="2000" dirty="0"/>
              <a:t>Refresh materialized views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r>
              <a:rPr lang="en-US" sz="2000" dirty="0" err="1">
                <a:solidFill>
                  <a:srgbClr val="A100FF"/>
                </a:solidFill>
              </a:rPr>
              <a:t>BigQuery</a:t>
            </a:r>
            <a:r>
              <a:rPr lang="en-US" sz="2000" dirty="0">
                <a:solidFill>
                  <a:srgbClr val="A100FF"/>
                </a:solidFill>
              </a:rPr>
              <a:t> management of materialized views includes the following operations: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73</a:t>
            </a:fld>
            <a:endParaRPr lang="en-US"/>
          </a:p>
        </p:txBody>
      </p:sp>
    </p:spTree>
    <p:extLst>
      <p:ext uri="{BB962C8B-B14F-4D97-AF65-F5344CB8AC3E}">
        <p14:creationId xmlns:p14="http://schemas.microsoft.com/office/powerpoint/2010/main" val="12611838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280476" y="514612"/>
            <a:ext cx="11430000" cy="611595"/>
          </a:xfrm>
        </p:spPr>
        <p:txBody>
          <a:bodyPr>
            <a:normAutofit/>
          </a:bodyPr>
          <a:lstStyle/>
          <a:p>
            <a:r>
              <a:rPr lang="en-US" sz="3600" dirty="0"/>
              <a:t>String Functions</a:t>
            </a:r>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74</a:t>
            </a:fld>
            <a:endParaRPr lang="en-US"/>
          </a:p>
        </p:txBody>
      </p:sp>
      <p:sp>
        <p:nvSpPr>
          <p:cNvPr id="4" name="Rectangle 1">
            <a:extLst>
              <a:ext uri="{FF2B5EF4-FFF2-40B4-BE49-F238E27FC236}">
                <a16:creationId xmlns:a16="http://schemas.microsoft.com/office/drawing/2014/main" id="{491FC849-64F2-7EDF-3367-B38DFCADB393}"/>
              </a:ext>
            </a:extLst>
          </p:cNvPr>
          <p:cNvSpPr>
            <a:spLocks noGrp="1" noChangeArrowheads="1"/>
          </p:cNvSpPr>
          <p:nvPr>
            <p:ph type="body" sz="quarter" idx="11"/>
          </p:nvPr>
        </p:nvSpPr>
        <p:spPr bwMode="auto">
          <a:xfrm>
            <a:off x="280476" y="1584108"/>
            <a:ext cx="10317785"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02124"/>
                </a:solidFill>
                <a:effectLst/>
                <a:latin typeface="+mn-lt"/>
              </a:rPr>
              <a:t>These string functions work on STRING and BYTES data types.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02124"/>
                </a:solidFill>
                <a:effectLst/>
                <a:latin typeface="+mn-lt"/>
              </a:rPr>
              <a:t>STRING values must be well-formed UTF-8.</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02124"/>
                </a:solidFill>
                <a:effectLst/>
                <a:latin typeface="+mn-lt"/>
              </a:rPr>
              <a:t>Functions that return position values, such as STRPOS, encode those positions as INT64.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02124"/>
                </a:solidFill>
                <a:effectLst/>
                <a:latin typeface="+mn-lt"/>
              </a:rPr>
              <a:t>The value 1 refers to the first character (or byte), 2 refers to the second, and so on.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rgbClr val="202124"/>
                </a:solidFill>
                <a:effectLst/>
                <a:latin typeface="+mn-lt"/>
              </a:rPr>
              <a:t>The value 0 indicates an invalid position. When working on STRING types, the returned positions refer to character positions.</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337649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EFA6D-009E-1D90-1884-20E35DA24266}"/>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437ACDB0-AD35-AAD1-B170-4722A6EC5093}"/>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293E1507-AE7F-9059-06D5-A52C33A8D4B3}"/>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Querying DataSet</a:t>
            </a:r>
          </a:p>
        </p:txBody>
      </p:sp>
    </p:spTree>
    <p:extLst>
      <p:ext uri="{BB962C8B-B14F-4D97-AF65-F5344CB8AC3E}">
        <p14:creationId xmlns:p14="http://schemas.microsoft.com/office/powerpoint/2010/main" val="2350652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a:t>String Functions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76</a:t>
            </a:fld>
            <a:endParaRPr lang="en-US"/>
          </a:p>
        </p:txBody>
      </p:sp>
      <p:graphicFrame>
        <p:nvGraphicFramePr>
          <p:cNvPr id="9" name="TextBox 6">
            <a:extLst>
              <a:ext uri="{FF2B5EF4-FFF2-40B4-BE49-F238E27FC236}">
                <a16:creationId xmlns:a16="http://schemas.microsoft.com/office/drawing/2014/main" id="{9F72F256-4E2D-21F3-F77F-60B9D0D0A92F}"/>
              </a:ext>
            </a:extLst>
          </p:cNvPr>
          <p:cNvGraphicFramePr/>
          <p:nvPr/>
        </p:nvGraphicFramePr>
        <p:xfrm>
          <a:off x="6286499" y="1064871"/>
          <a:ext cx="5524500" cy="4809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9441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4"/>
          </p:nvPr>
        </p:nvSpPr>
        <p:spPr>
          <a:xfrm>
            <a:off x="381000" y="3004457"/>
            <a:ext cx="5524500" cy="2869570"/>
          </a:xfrm>
        </p:spPr>
        <p:txBody>
          <a:bodyPr>
            <a:normAutofit/>
          </a:bodyPr>
          <a:lstStyle/>
          <a:p>
            <a:r>
              <a:rPr lang="en-US" b="0" i="0" err="1">
                <a:effectLst/>
              </a:rPr>
              <a:t>GoogleSQL</a:t>
            </a:r>
            <a:r>
              <a:rPr lang="en-US" b="0" i="0">
                <a:effectLst/>
              </a:rPr>
              <a:t> for </a:t>
            </a:r>
            <a:r>
              <a:rPr lang="en-US" b="0" i="0" err="1">
                <a:effectLst/>
              </a:rPr>
              <a:t>BigQuery</a:t>
            </a:r>
            <a:r>
              <a:rPr lang="en-US" b="0" i="0">
                <a:effectLst/>
              </a:rPr>
              <a:t> supports the following date functions.</a:t>
            </a:r>
          </a:p>
          <a:p>
            <a:br>
              <a:rPr lang="en-US" dirty="0"/>
            </a:br>
            <a:endParaRPr lang="en-US" dirty="0"/>
          </a:p>
        </p:txBody>
      </p:sp>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a:t>Date Functions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77</a:t>
            </a:fld>
            <a:endParaRPr lang="en-US"/>
          </a:p>
        </p:txBody>
      </p:sp>
      <p:graphicFrame>
        <p:nvGraphicFramePr>
          <p:cNvPr id="3" name="Table 2">
            <a:extLst>
              <a:ext uri="{FF2B5EF4-FFF2-40B4-BE49-F238E27FC236}">
                <a16:creationId xmlns:a16="http://schemas.microsoft.com/office/drawing/2014/main" id="{9628C6A9-067A-E9A4-ABF5-F1713C1701BF}"/>
              </a:ext>
            </a:extLst>
          </p:cNvPr>
          <p:cNvGraphicFramePr>
            <a:graphicFrameLocks noGrp="1"/>
          </p:cNvGraphicFramePr>
          <p:nvPr/>
        </p:nvGraphicFramePr>
        <p:xfrm>
          <a:off x="6096000" y="1906957"/>
          <a:ext cx="5995477" cy="3967072"/>
        </p:xfrm>
        <a:graphic>
          <a:graphicData uri="http://schemas.openxmlformats.org/drawingml/2006/table">
            <a:tbl>
              <a:tblPr>
                <a:tableStyleId>{BC89EF96-8CEA-46FF-86C4-4CE0E7609802}</a:tableStyleId>
              </a:tblPr>
              <a:tblGrid>
                <a:gridCol w="2001754">
                  <a:extLst>
                    <a:ext uri="{9D8B030D-6E8A-4147-A177-3AD203B41FA5}">
                      <a16:colId xmlns:a16="http://schemas.microsoft.com/office/drawing/2014/main" val="4135069207"/>
                    </a:ext>
                  </a:extLst>
                </a:gridCol>
                <a:gridCol w="3993723">
                  <a:extLst>
                    <a:ext uri="{9D8B030D-6E8A-4147-A177-3AD203B41FA5}">
                      <a16:colId xmlns:a16="http://schemas.microsoft.com/office/drawing/2014/main" val="2262419582"/>
                    </a:ext>
                  </a:extLst>
                </a:gridCol>
              </a:tblGrid>
              <a:tr h="263163">
                <a:tc>
                  <a:txBody>
                    <a:bodyPr/>
                    <a:lstStyle/>
                    <a:p>
                      <a:pPr algn="l" fontAlgn="t"/>
                      <a:r>
                        <a:rPr lang="en-US" sz="1100" u="none">
                          <a:solidFill>
                            <a:schemeClr val="tx1"/>
                          </a:solidFill>
                          <a:effectLst/>
                        </a:rPr>
                        <a:t>CURRENT_DATE</a:t>
                      </a:r>
                    </a:p>
                  </a:txBody>
                  <a:tcPr marL="23438" marR="23438" marT="11719" marB="11719"/>
                </a:tc>
                <a:tc>
                  <a:txBody>
                    <a:bodyPr/>
                    <a:lstStyle/>
                    <a:p>
                      <a:pPr algn="l" fontAlgn="t"/>
                      <a:r>
                        <a:rPr lang="en-US" sz="1100" u="none">
                          <a:solidFill>
                            <a:schemeClr val="tx1"/>
                          </a:solidFill>
                          <a:effectLst/>
                        </a:rPr>
                        <a:t>Returns the current date as a DATE value.</a:t>
                      </a:r>
                    </a:p>
                  </a:txBody>
                  <a:tcPr marL="23438" marR="23438" marT="11719" marB="11719"/>
                </a:tc>
                <a:extLst>
                  <a:ext uri="{0D108BD9-81ED-4DB2-BD59-A6C34878D82A}">
                    <a16:rowId xmlns:a16="http://schemas.microsoft.com/office/drawing/2014/main" val="183711332"/>
                  </a:ext>
                </a:extLst>
              </a:tr>
              <a:tr h="263163">
                <a:tc>
                  <a:txBody>
                    <a:bodyPr/>
                    <a:lstStyle/>
                    <a:p>
                      <a:pPr algn="l" fontAlgn="t"/>
                      <a:r>
                        <a:rPr lang="en-US" sz="1100" u="none">
                          <a:solidFill>
                            <a:schemeClr val="tx1"/>
                          </a:solidFill>
                          <a:effectLst/>
                        </a:rPr>
                        <a:t>DATE</a:t>
                      </a:r>
                    </a:p>
                  </a:txBody>
                  <a:tcPr marL="23438" marR="23438" marT="11719" marB="11719"/>
                </a:tc>
                <a:tc>
                  <a:txBody>
                    <a:bodyPr/>
                    <a:lstStyle/>
                    <a:p>
                      <a:pPr algn="l" fontAlgn="t"/>
                      <a:r>
                        <a:rPr lang="en-US" sz="1100" u="none">
                          <a:solidFill>
                            <a:schemeClr val="tx1"/>
                          </a:solidFill>
                          <a:effectLst/>
                        </a:rPr>
                        <a:t>Constructs a DATE value.</a:t>
                      </a:r>
                    </a:p>
                  </a:txBody>
                  <a:tcPr marL="23438" marR="23438" marT="11719" marB="11719"/>
                </a:tc>
                <a:extLst>
                  <a:ext uri="{0D108BD9-81ED-4DB2-BD59-A6C34878D82A}">
                    <a16:rowId xmlns:a16="http://schemas.microsoft.com/office/drawing/2014/main" val="351950198"/>
                  </a:ext>
                </a:extLst>
              </a:tr>
              <a:tr h="263163">
                <a:tc>
                  <a:txBody>
                    <a:bodyPr/>
                    <a:lstStyle/>
                    <a:p>
                      <a:pPr algn="l" fontAlgn="t"/>
                      <a:r>
                        <a:rPr lang="en-US" sz="1100" u="none">
                          <a:solidFill>
                            <a:schemeClr val="tx1"/>
                          </a:solidFill>
                          <a:effectLst/>
                        </a:rPr>
                        <a:t>DATE_ADD</a:t>
                      </a:r>
                    </a:p>
                  </a:txBody>
                  <a:tcPr marL="23438" marR="23438" marT="11719" marB="11719"/>
                </a:tc>
                <a:tc>
                  <a:txBody>
                    <a:bodyPr/>
                    <a:lstStyle/>
                    <a:p>
                      <a:pPr algn="l" fontAlgn="t"/>
                      <a:r>
                        <a:rPr lang="en-US" sz="1100" u="none">
                          <a:solidFill>
                            <a:schemeClr val="tx1"/>
                          </a:solidFill>
                          <a:effectLst/>
                        </a:rPr>
                        <a:t>Adds a specified time interval to a DATE value.</a:t>
                      </a:r>
                    </a:p>
                  </a:txBody>
                  <a:tcPr marL="23438" marR="23438" marT="11719" marB="11719"/>
                </a:tc>
                <a:extLst>
                  <a:ext uri="{0D108BD9-81ED-4DB2-BD59-A6C34878D82A}">
                    <a16:rowId xmlns:a16="http://schemas.microsoft.com/office/drawing/2014/main" val="2652167425"/>
                  </a:ext>
                </a:extLst>
              </a:tr>
              <a:tr h="263163">
                <a:tc>
                  <a:txBody>
                    <a:bodyPr/>
                    <a:lstStyle/>
                    <a:p>
                      <a:pPr algn="l" fontAlgn="t"/>
                      <a:r>
                        <a:rPr lang="en-US" sz="1100" u="none">
                          <a:solidFill>
                            <a:schemeClr val="tx1"/>
                          </a:solidFill>
                          <a:effectLst/>
                        </a:rPr>
                        <a:t>DATE_DIFF</a:t>
                      </a:r>
                    </a:p>
                  </a:txBody>
                  <a:tcPr marL="23438" marR="23438" marT="11719" marB="11719"/>
                </a:tc>
                <a:tc>
                  <a:txBody>
                    <a:bodyPr/>
                    <a:lstStyle/>
                    <a:p>
                      <a:pPr algn="l" fontAlgn="t"/>
                      <a:r>
                        <a:rPr lang="en-US" sz="1100" u="none">
                          <a:solidFill>
                            <a:schemeClr val="tx1"/>
                          </a:solidFill>
                          <a:effectLst/>
                        </a:rPr>
                        <a:t>Gets the number of intervals between two DATE values.</a:t>
                      </a:r>
                    </a:p>
                  </a:txBody>
                  <a:tcPr marL="23438" marR="23438" marT="11719" marB="11719"/>
                </a:tc>
                <a:extLst>
                  <a:ext uri="{0D108BD9-81ED-4DB2-BD59-A6C34878D82A}">
                    <a16:rowId xmlns:a16="http://schemas.microsoft.com/office/drawing/2014/main" val="1398366995"/>
                  </a:ext>
                </a:extLst>
              </a:tr>
              <a:tr h="465442">
                <a:tc>
                  <a:txBody>
                    <a:bodyPr/>
                    <a:lstStyle/>
                    <a:p>
                      <a:pPr algn="l" fontAlgn="t"/>
                      <a:r>
                        <a:rPr lang="en-US" sz="1100" u="none">
                          <a:solidFill>
                            <a:schemeClr val="tx1"/>
                          </a:solidFill>
                          <a:effectLst/>
                        </a:rPr>
                        <a:t>DATE_FROM_UNIX_DATE</a:t>
                      </a:r>
                    </a:p>
                  </a:txBody>
                  <a:tcPr marL="23438" marR="23438" marT="11719" marB="11719"/>
                </a:tc>
                <a:tc>
                  <a:txBody>
                    <a:bodyPr/>
                    <a:lstStyle/>
                    <a:p>
                      <a:pPr algn="l" fontAlgn="t"/>
                      <a:r>
                        <a:rPr lang="en-US" sz="1100" u="none">
                          <a:solidFill>
                            <a:schemeClr val="tx1"/>
                          </a:solidFill>
                          <a:effectLst/>
                        </a:rPr>
                        <a:t>Interprets an INT64 expression as the number of days since 1970-01-01.</a:t>
                      </a:r>
                    </a:p>
                  </a:txBody>
                  <a:tcPr marL="23438" marR="23438" marT="11719" marB="11719"/>
                </a:tc>
                <a:extLst>
                  <a:ext uri="{0D108BD9-81ED-4DB2-BD59-A6C34878D82A}">
                    <a16:rowId xmlns:a16="http://schemas.microsoft.com/office/drawing/2014/main" val="3315923107"/>
                  </a:ext>
                </a:extLst>
              </a:tr>
              <a:tr h="263163">
                <a:tc>
                  <a:txBody>
                    <a:bodyPr/>
                    <a:lstStyle/>
                    <a:p>
                      <a:pPr algn="l" fontAlgn="t"/>
                      <a:r>
                        <a:rPr lang="en-US" sz="1100" u="none">
                          <a:solidFill>
                            <a:schemeClr val="tx1"/>
                          </a:solidFill>
                          <a:effectLst/>
                        </a:rPr>
                        <a:t>DATE_SUB</a:t>
                      </a:r>
                    </a:p>
                  </a:txBody>
                  <a:tcPr marL="23438" marR="23438" marT="11719" marB="11719"/>
                </a:tc>
                <a:tc>
                  <a:txBody>
                    <a:bodyPr/>
                    <a:lstStyle/>
                    <a:p>
                      <a:pPr algn="l" fontAlgn="t"/>
                      <a:r>
                        <a:rPr lang="en-US" sz="1100" u="none">
                          <a:solidFill>
                            <a:schemeClr val="tx1"/>
                          </a:solidFill>
                          <a:effectLst/>
                        </a:rPr>
                        <a:t>Subtracts a specified time interval from a DATE value.</a:t>
                      </a:r>
                    </a:p>
                  </a:txBody>
                  <a:tcPr marL="23438" marR="23438" marT="11719" marB="11719"/>
                </a:tc>
                <a:extLst>
                  <a:ext uri="{0D108BD9-81ED-4DB2-BD59-A6C34878D82A}">
                    <a16:rowId xmlns:a16="http://schemas.microsoft.com/office/drawing/2014/main" val="1945612036"/>
                  </a:ext>
                </a:extLst>
              </a:tr>
              <a:tr h="263163">
                <a:tc>
                  <a:txBody>
                    <a:bodyPr/>
                    <a:lstStyle/>
                    <a:p>
                      <a:pPr algn="l" fontAlgn="t"/>
                      <a:r>
                        <a:rPr lang="en-US" sz="1100" u="none">
                          <a:solidFill>
                            <a:schemeClr val="tx1"/>
                          </a:solidFill>
                          <a:effectLst/>
                        </a:rPr>
                        <a:t>DATE_TRUNC</a:t>
                      </a:r>
                    </a:p>
                  </a:txBody>
                  <a:tcPr marL="23438" marR="23438" marT="11719" marB="11719"/>
                </a:tc>
                <a:tc>
                  <a:txBody>
                    <a:bodyPr/>
                    <a:lstStyle/>
                    <a:p>
                      <a:pPr algn="l" fontAlgn="t"/>
                      <a:r>
                        <a:rPr lang="en-US" sz="1100" u="none">
                          <a:solidFill>
                            <a:schemeClr val="tx1"/>
                          </a:solidFill>
                          <a:effectLst/>
                        </a:rPr>
                        <a:t>Truncates a DATE value.</a:t>
                      </a:r>
                    </a:p>
                  </a:txBody>
                  <a:tcPr marL="23438" marR="23438" marT="11719" marB="11719"/>
                </a:tc>
                <a:extLst>
                  <a:ext uri="{0D108BD9-81ED-4DB2-BD59-A6C34878D82A}">
                    <a16:rowId xmlns:a16="http://schemas.microsoft.com/office/drawing/2014/main" val="1761812511"/>
                  </a:ext>
                </a:extLst>
              </a:tr>
              <a:tr h="263163">
                <a:tc>
                  <a:txBody>
                    <a:bodyPr/>
                    <a:lstStyle/>
                    <a:p>
                      <a:pPr algn="l" fontAlgn="t"/>
                      <a:r>
                        <a:rPr lang="en-US" sz="1100" u="none">
                          <a:solidFill>
                            <a:schemeClr val="tx1"/>
                          </a:solidFill>
                          <a:effectLst/>
                        </a:rPr>
                        <a:t>EXTRACT</a:t>
                      </a:r>
                    </a:p>
                  </a:txBody>
                  <a:tcPr marL="23438" marR="23438" marT="11719" marB="11719"/>
                </a:tc>
                <a:tc>
                  <a:txBody>
                    <a:bodyPr/>
                    <a:lstStyle/>
                    <a:p>
                      <a:pPr algn="l" fontAlgn="t"/>
                      <a:r>
                        <a:rPr lang="en-US" sz="1100" u="none">
                          <a:solidFill>
                            <a:schemeClr val="tx1"/>
                          </a:solidFill>
                          <a:effectLst/>
                        </a:rPr>
                        <a:t>Extracts part of a date from a DATE value.</a:t>
                      </a:r>
                    </a:p>
                  </a:txBody>
                  <a:tcPr marL="23438" marR="23438" marT="11719" marB="11719"/>
                </a:tc>
                <a:extLst>
                  <a:ext uri="{0D108BD9-81ED-4DB2-BD59-A6C34878D82A}">
                    <a16:rowId xmlns:a16="http://schemas.microsoft.com/office/drawing/2014/main" val="3844186852"/>
                  </a:ext>
                </a:extLst>
              </a:tr>
              <a:tr h="465442">
                <a:tc>
                  <a:txBody>
                    <a:bodyPr/>
                    <a:lstStyle/>
                    <a:p>
                      <a:pPr algn="l" fontAlgn="t"/>
                      <a:r>
                        <a:rPr lang="en-US" sz="1100" u="none">
                          <a:solidFill>
                            <a:schemeClr val="tx1"/>
                          </a:solidFill>
                          <a:effectLst/>
                        </a:rPr>
                        <a:t>FORMAT_DATE</a:t>
                      </a:r>
                    </a:p>
                  </a:txBody>
                  <a:tcPr marL="23438" marR="23438" marT="11719" marB="11719"/>
                </a:tc>
                <a:tc>
                  <a:txBody>
                    <a:bodyPr/>
                    <a:lstStyle/>
                    <a:p>
                      <a:pPr algn="l" fontAlgn="t"/>
                      <a:r>
                        <a:rPr lang="en-US" sz="1100" u="none" dirty="0">
                          <a:solidFill>
                            <a:schemeClr val="tx1"/>
                          </a:solidFill>
                          <a:effectLst/>
                        </a:rPr>
                        <a:t>Formats a DATE value according to a specified format string.</a:t>
                      </a:r>
                    </a:p>
                  </a:txBody>
                  <a:tcPr marL="23438" marR="23438" marT="11719" marB="11719"/>
                </a:tc>
                <a:extLst>
                  <a:ext uri="{0D108BD9-81ED-4DB2-BD59-A6C34878D82A}">
                    <a16:rowId xmlns:a16="http://schemas.microsoft.com/office/drawing/2014/main" val="4131132916"/>
                  </a:ext>
                </a:extLst>
              </a:tr>
              <a:tr h="465442">
                <a:tc>
                  <a:txBody>
                    <a:bodyPr/>
                    <a:lstStyle/>
                    <a:p>
                      <a:pPr algn="l" fontAlgn="t"/>
                      <a:r>
                        <a:rPr lang="en-US" sz="1100" u="none">
                          <a:solidFill>
                            <a:schemeClr val="tx1"/>
                          </a:solidFill>
                          <a:effectLst/>
                        </a:rPr>
                        <a:t>LAST_DAY</a:t>
                      </a:r>
                    </a:p>
                  </a:txBody>
                  <a:tcPr marL="23438" marR="23438" marT="11719" marB="11719"/>
                </a:tc>
                <a:tc>
                  <a:txBody>
                    <a:bodyPr/>
                    <a:lstStyle/>
                    <a:p>
                      <a:pPr algn="l" fontAlgn="t"/>
                      <a:r>
                        <a:rPr lang="en-US" sz="1100" u="none">
                          <a:solidFill>
                            <a:schemeClr val="tx1"/>
                          </a:solidFill>
                          <a:effectLst/>
                        </a:rPr>
                        <a:t>Gets the last day in a specified time period that contains a DATE value.</a:t>
                      </a:r>
                    </a:p>
                  </a:txBody>
                  <a:tcPr marL="23438" marR="23438" marT="11719" marB="11719"/>
                </a:tc>
                <a:extLst>
                  <a:ext uri="{0D108BD9-81ED-4DB2-BD59-A6C34878D82A}">
                    <a16:rowId xmlns:a16="http://schemas.microsoft.com/office/drawing/2014/main" val="3769035136"/>
                  </a:ext>
                </a:extLst>
              </a:tr>
              <a:tr h="263163">
                <a:tc>
                  <a:txBody>
                    <a:bodyPr/>
                    <a:lstStyle/>
                    <a:p>
                      <a:pPr algn="l" fontAlgn="t"/>
                      <a:r>
                        <a:rPr lang="en-US" sz="1100" u="none">
                          <a:solidFill>
                            <a:schemeClr val="tx1"/>
                          </a:solidFill>
                          <a:effectLst/>
                        </a:rPr>
                        <a:t>PARSE_DATE</a:t>
                      </a:r>
                    </a:p>
                  </a:txBody>
                  <a:tcPr marL="23438" marR="23438" marT="11719" marB="11719"/>
                </a:tc>
                <a:tc>
                  <a:txBody>
                    <a:bodyPr/>
                    <a:lstStyle/>
                    <a:p>
                      <a:pPr algn="l" fontAlgn="t"/>
                      <a:r>
                        <a:rPr lang="en-US" sz="1100" u="none">
                          <a:solidFill>
                            <a:schemeClr val="tx1"/>
                          </a:solidFill>
                          <a:effectLst/>
                        </a:rPr>
                        <a:t>Converts a STRING value to a DATE value.</a:t>
                      </a:r>
                    </a:p>
                  </a:txBody>
                  <a:tcPr marL="23438" marR="23438" marT="11719" marB="11719"/>
                </a:tc>
                <a:extLst>
                  <a:ext uri="{0D108BD9-81ED-4DB2-BD59-A6C34878D82A}">
                    <a16:rowId xmlns:a16="http://schemas.microsoft.com/office/drawing/2014/main" val="3658554399"/>
                  </a:ext>
                </a:extLst>
              </a:tr>
              <a:tr h="465442">
                <a:tc>
                  <a:txBody>
                    <a:bodyPr/>
                    <a:lstStyle/>
                    <a:p>
                      <a:pPr algn="l" fontAlgn="t"/>
                      <a:r>
                        <a:rPr lang="en-US" sz="1100" u="none">
                          <a:solidFill>
                            <a:schemeClr val="tx1"/>
                          </a:solidFill>
                          <a:effectLst/>
                        </a:rPr>
                        <a:t>UNIX_DATE</a:t>
                      </a:r>
                    </a:p>
                  </a:txBody>
                  <a:tcPr marL="23438" marR="23438" marT="11719" marB="11719"/>
                </a:tc>
                <a:tc>
                  <a:txBody>
                    <a:bodyPr/>
                    <a:lstStyle/>
                    <a:p>
                      <a:pPr algn="l" fontAlgn="t"/>
                      <a:r>
                        <a:rPr lang="en-US" sz="1100" u="none" dirty="0">
                          <a:solidFill>
                            <a:schemeClr val="tx1"/>
                          </a:solidFill>
                          <a:effectLst/>
                        </a:rPr>
                        <a:t>Converts a DATE value to the number of days since 1970-01-01.</a:t>
                      </a:r>
                    </a:p>
                  </a:txBody>
                  <a:tcPr marL="23438" marR="23438" marT="11719" marB="11719"/>
                </a:tc>
                <a:extLst>
                  <a:ext uri="{0D108BD9-81ED-4DB2-BD59-A6C34878D82A}">
                    <a16:rowId xmlns:a16="http://schemas.microsoft.com/office/drawing/2014/main" val="1182204654"/>
                  </a:ext>
                </a:extLst>
              </a:tr>
            </a:tbl>
          </a:graphicData>
        </a:graphic>
      </p:graphicFrame>
      <p:graphicFrame>
        <p:nvGraphicFramePr>
          <p:cNvPr id="4" name="Table 3">
            <a:extLst>
              <a:ext uri="{FF2B5EF4-FFF2-40B4-BE49-F238E27FC236}">
                <a16:creationId xmlns:a16="http://schemas.microsoft.com/office/drawing/2014/main" id="{E5F87980-EACF-8F46-63B1-FED11D52E709}"/>
              </a:ext>
            </a:extLst>
          </p:cNvPr>
          <p:cNvGraphicFramePr>
            <a:graphicFrameLocks noGrp="1"/>
          </p:cNvGraphicFramePr>
          <p:nvPr/>
        </p:nvGraphicFramePr>
        <p:xfrm>
          <a:off x="6096000" y="1624472"/>
          <a:ext cx="5995477" cy="282486"/>
        </p:xfrm>
        <a:graphic>
          <a:graphicData uri="http://schemas.openxmlformats.org/drawingml/2006/table">
            <a:tbl>
              <a:tblPr firstRow="1" bandRow="1">
                <a:tableStyleId>{69012ECD-51FC-41F1-AA8D-1B2483CD663E}</a:tableStyleId>
              </a:tblPr>
              <a:tblGrid>
                <a:gridCol w="2040362">
                  <a:extLst>
                    <a:ext uri="{9D8B030D-6E8A-4147-A177-3AD203B41FA5}">
                      <a16:colId xmlns:a16="http://schemas.microsoft.com/office/drawing/2014/main" val="1464652538"/>
                    </a:ext>
                  </a:extLst>
                </a:gridCol>
                <a:gridCol w="3955115">
                  <a:extLst>
                    <a:ext uri="{9D8B030D-6E8A-4147-A177-3AD203B41FA5}">
                      <a16:colId xmlns:a16="http://schemas.microsoft.com/office/drawing/2014/main" val="2161479953"/>
                    </a:ext>
                  </a:extLst>
                </a:gridCol>
              </a:tblGrid>
              <a:tr h="282486">
                <a:tc>
                  <a:txBody>
                    <a:bodyPr/>
                    <a:lstStyle/>
                    <a:p>
                      <a:pPr algn="l" fontAlgn="ctr"/>
                      <a:r>
                        <a:rPr lang="en-US" sz="1200" dirty="0">
                          <a:effectLst/>
                        </a:rPr>
                        <a:t>Name</a:t>
                      </a:r>
                    </a:p>
                  </a:txBody>
                  <a:tcPr marL="47817" marR="47817" marT="23909" marB="23909" anchor="ctr"/>
                </a:tc>
                <a:tc>
                  <a:txBody>
                    <a:bodyPr/>
                    <a:lstStyle/>
                    <a:p>
                      <a:pPr algn="l" fontAlgn="ctr"/>
                      <a:r>
                        <a:rPr lang="en-US" sz="1200" dirty="0">
                          <a:effectLst/>
                        </a:rPr>
                        <a:t>Summary</a:t>
                      </a:r>
                    </a:p>
                  </a:txBody>
                  <a:tcPr marL="47817" marR="47817" marT="23909" marB="23909" anchor="ctr"/>
                </a:tc>
                <a:extLst>
                  <a:ext uri="{0D108BD9-81ED-4DB2-BD59-A6C34878D82A}">
                    <a16:rowId xmlns:a16="http://schemas.microsoft.com/office/drawing/2014/main" val="1858588105"/>
                  </a:ext>
                </a:extLst>
              </a:tr>
            </a:tbl>
          </a:graphicData>
        </a:graphic>
      </p:graphicFrame>
    </p:spTree>
    <p:extLst>
      <p:ext uri="{BB962C8B-B14F-4D97-AF65-F5344CB8AC3E}">
        <p14:creationId xmlns:p14="http://schemas.microsoft.com/office/powerpoint/2010/main" val="32384439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4"/>
          </p:nvPr>
        </p:nvSpPr>
        <p:spPr>
          <a:xfrm>
            <a:off x="381000" y="3004457"/>
            <a:ext cx="5524500" cy="2869570"/>
          </a:xfrm>
        </p:spPr>
        <p:txBody>
          <a:bodyPr>
            <a:normAutofit/>
          </a:bodyPr>
          <a:lstStyle/>
          <a:p>
            <a:r>
              <a:rPr lang="en-US" b="0" i="0" dirty="0" err="1">
                <a:effectLst/>
              </a:rPr>
              <a:t>GoogleSQL</a:t>
            </a:r>
            <a:r>
              <a:rPr lang="en-US" b="0" i="0" dirty="0">
                <a:effectLst/>
              </a:rPr>
              <a:t> for </a:t>
            </a:r>
            <a:r>
              <a:rPr lang="en-US" b="0" i="0" dirty="0" err="1">
                <a:effectLst/>
              </a:rPr>
              <a:t>BigQuery</a:t>
            </a:r>
            <a:r>
              <a:rPr lang="en-US" b="0" i="0" dirty="0">
                <a:effectLst/>
              </a:rPr>
              <a:t> supports the following datetime functions.</a:t>
            </a:r>
          </a:p>
          <a:p>
            <a:br>
              <a:rPr lang="en-US" dirty="0"/>
            </a:br>
            <a:endParaRPr lang="en-US" dirty="0"/>
          </a:p>
        </p:txBody>
      </p:sp>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err="1"/>
              <a:t>DateTime</a:t>
            </a:r>
            <a:r>
              <a:rPr lang="en-US" dirty="0"/>
              <a:t> Functions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78</a:t>
            </a:fld>
            <a:endParaRPr lang="en-US"/>
          </a:p>
        </p:txBody>
      </p:sp>
      <p:graphicFrame>
        <p:nvGraphicFramePr>
          <p:cNvPr id="7" name="Table 6">
            <a:extLst>
              <a:ext uri="{FF2B5EF4-FFF2-40B4-BE49-F238E27FC236}">
                <a16:creationId xmlns:a16="http://schemas.microsoft.com/office/drawing/2014/main" id="{6EA14BFA-BA08-D0F4-7AC1-4FDB162487E7}"/>
              </a:ext>
            </a:extLst>
          </p:cNvPr>
          <p:cNvGraphicFramePr>
            <a:graphicFrameLocks noGrp="1"/>
          </p:cNvGraphicFramePr>
          <p:nvPr/>
        </p:nvGraphicFramePr>
        <p:xfrm>
          <a:off x="5905499" y="1406778"/>
          <a:ext cx="5905501" cy="4820403"/>
        </p:xfrm>
        <a:graphic>
          <a:graphicData uri="http://schemas.openxmlformats.org/drawingml/2006/table">
            <a:tbl>
              <a:tblPr firstRow="1" bandRow="1">
                <a:tableStyleId>{69012ECD-51FC-41F1-AA8D-1B2483CD663E}</a:tableStyleId>
              </a:tblPr>
              <a:tblGrid>
                <a:gridCol w="2009741">
                  <a:extLst>
                    <a:ext uri="{9D8B030D-6E8A-4147-A177-3AD203B41FA5}">
                      <a16:colId xmlns:a16="http://schemas.microsoft.com/office/drawing/2014/main" val="31282258"/>
                    </a:ext>
                  </a:extLst>
                </a:gridCol>
                <a:gridCol w="3895760">
                  <a:extLst>
                    <a:ext uri="{9D8B030D-6E8A-4147-A177-3AD203B41FA5}">
                      <a16:colId xmlns:a16="http://schemas.microsoft.com/office/drawing/2014/main" val="245400058"/>
                    </a:ext>
                  </a:extLst>
                </a:gridCol>
              </a:tblGrid>
              <a:tr h="307237">
                <a:tc>
                  <a:txBody>
                    <a:bodyPr/>
                    <a:lstStyle/>
                    <a:p>
                      <a:pPr algn="l" fontAlgn="ctr"/>
                      <a:r>
                        <a:rPr lang="en-US" sz="1200" dirty="0">
                          <a:effectLst/>
                        </a:rPr>
                        <a:t>Name</a:t>
                      </a:r>
                    </a:p>
                  </a:txBody>
                  <a:tcPr marL="47817" marR="47817" marT="23909" marB="23909" anchor="ctr"/>
                </a:tc>
                <a:tc>
                  <a:txBody>
                    <a:bodyPr/>
                    <a:lstStyle/>
                    <a:p>
                      <a:pPr algn="l" fontAlgn="ctr"/>
                      <a:r>
                        <a:rPr lang="en-US" sz="1200" dirty="0">
                          <a:effectLst/>
                        </a:rPr>
                        <a:t>Summary</a:t>
                      </a:r>
                    </a:p>
                  </a:txBody>
                  <a:tcPr marL="47817" marR="47817" marT="23909" marB="23909" anchor="ctr"/>
                </a:tc>
                <a:extLst>
                  <a:ext uri="{0D108BD9-81ED-4DB2-BD59-A6C34878D82A}">
                    <a16:rowId xmlns:a16="http://schemas.microsoft.com/office/drawing/2014/main" val="3873237703"/>
                  </a:ext>
                </a:extLst>
              </a:tr>
              <a:tr h="513065">
                <a:tc>
                  <a:txBody>
                    <a:bodyPr/>
                    <a:lstStyle/>
                    <a:p>
                      <a:pPr algn="l" fontAlgn="t"/>
                      <a:r>
                        <a:rPr lang="en-US" sz="1200" dirty="0">
                          <a:effectLst/>
                        </a:rPr>
                        <a:t>CURRENT_DATETIME</a:t>
                      </a:r>
                    </a:p>
                  </a:txBody>
                  <a:tcPr marL="47817" marR="47817" marT="23909" marB="23909"/>
                </a:tc>
                <a:tc>
                  <a:txBody>
                    <a:bodyPr/>
                    <a:lstStyle/>
                    <a:p>
                      <a:pPr algn="l" fontAlgn="t"/>
                      <a:r>
                        <a:rPr lang="en-US" sz="1200">
                          <a:effectLst/>
                        </a:rPr>
                        <a:t>Returns the current date and time as a DATETIME value.</a:t>
                      </a:r>
                    </a:p>
                  </a:txBody>
                  <a:tcPr marL="47817" marR="47817" marT="23909" marB="23909"/>
                </a:tc>
                <a:extLst>
                  <a:ext uri="{0D108BD9-81ED-4DB2-BD59-A6C34878D82A}">
                    <a16:rowId xmlns:a16="http://schemas.microsoft.com/office/drawing/2014/main" val="3560315587"/>
                  </a:ext>
                </a:extLst>
              </a:tr>
              <a:tr h="307237">
                <a:tc>
                  <a:txBody>
                    <a:bodyPr/>
                    <a:lstStyle/>
                    <a:p>
                      <a:pPr algn="l" fontAlgn="t"/>
                      <a:r>
                        <a:rPr lang="en-US" sz="1200" dirty="0">
                          <a:effectLst/>
                        </a:rPr>
                        <a:t>DATETIME</a:t>
                      </a:r>
                    </a:p>
                  </a:txBody>
                  <a:tcPr marL="47817" marR="47817" marT="23909" marB="23909"/>
                </a:tc>
                <a:tc>
                  <a:txBody>
                    <a:bodyPr/>
                    <a:lstStyle/>
                    <a:p>
                      <a:pPr algn="l" fontAlgn="t"/>
                      <a:r>
                        <a:rPr lang="en-US" sz="1200">
                          <a:effectLst/>
                        </a:rPr>
                        <a:t>Constructs a DATETIME value.</a:t>
                      </a:r>
                    </a:p>
                  </a:txBody>
                  <a:tcPr marL="47817" marR="47817" marT="23909" marB="23909"/>
                </a:tc>
                <a:extLst>
                  <a:ext uri="{0D108BD9-81ED-4DB2-BD59-A6C34878D82A}">
                    <a16:rowId xmlns:a16="http://schemas.microsoft.com/office/drawing/2014/main" val="760177212"/>
                  </a:ext>
                </a:extLst>
              </a:tr>
              <a:tr h="513065">
                <a:tc>
                  <a:txBody>
                    <a:bodyPr/>
                    <a:lstStyle/>
                    <a:p>
                      <a:pPr algn="l" fontAlgn="t"/>
                      <a:r>
                        <a:rPr lang="en-US" sz="1200" dirty="0">
                          <a:effectLst/>
                        </a:rPr>
                        <a:t>DATETIME_ADD</a:t>
                      </a:r>
                    </a:p>
                  </a:txBody>
                  <a:tcPr marL="47817" marR="47817" marT="23909" marB="23909"/>
                </a:tc>
                <a:tc>
                  <a:txBody>
                    <a:bodyPr/>
                    <a:lstStyle/>
                    <a:p>
                      <a:pPr algn="l" fontAlgn="t"/>
                      <a:r>
                        <a:rPr lang="en-US" sz="1200">
                          <a:effectLst/>
                        </a:rPr>
                        <a:t>Adds a specified time interval to a DATETIME value.</a:t>
                      </a:r>
                    </a:p>
                  </a:txBody>
                  <a:tcPr marL="47817" marR="47817" marT="23909" marB="23909"/>
                </a:tc>
                <a:extLst>
                  <a:ext uri="{0D108BD9-81ED-4DB2-BD59-A6C34878D82A}">
                    <a16:rowId xmlns:a16="http://schemas.microsoft.com/office/drawing/2014/main" val="506159256"/>
                  </a:ext>
                </a:extLst>
              </a:tr>
              <a:tr h="513065">
                <a:tc>
                  <a:txBody>
                    <a:bodyPr/>
                    <a:lstStyle/>
                    <a:p>
                      <a:pPr algn="l" fontAlgn="t"/>
                      <a:r>
                        <a:rPr lang="en-US" sz="1200" dirty="0">
                          <a:effectLst/>
                        </a:rPr>
                        <a:t>DATETIME_DIFF</a:t>
                      </a:r>
                    </a:p>
                  </a:txBody>
                  <a:tcPr marL="47817" marR="47817" marT="23909" marB="23909"/>
                </a:tc>
                <a:tc>
                  <a:txBody>
                    <a:bodyPr/>
                    <a:lstStyle/>
                    <a:p>
                      <a:pPr algn="l" fontAlgn="t"/>
                      <a:r>
                        <a:rPr lang="en-US" sz="1200">
                          <a:effectLst/>
                        </a:rPr>
                        <a:t>Gets the number of intervals between two DATETIME values.</a:t>
                      </a:r>
                    </a:p>
                  </a:txBody>
                  <a:tcPr marL="47817" marR="47817" marT="23909" marB="23909"/>
                </a:tc>
                <a:extLst>
                  <a:ext uri="{0D108BD9-81ED-4DB2-BD59-A6C34878D82A}">
                    <a16:rowId xmlns:a16="http://schemas.microsoft.com/office/drawing/2014/main" val="633369544"/>
                  </a:ext>
                </a:extLst>
              </a:tr>
              <a:tr h="513065">
                <a:tc>
                  <a:txBody>
                    <a:bodyPr/>
                    <a:lstStyle/>
                    <a:p>
                      <a:pPr algn="l" fontAlgn="t"/>
                      <a:r>
                        <a:rPr lang="en-US" sz="1200" dirty="0">
                          <a:effectLst/>
                        </a:rPr>
                        <a:t>DATETIME_SUB</a:t>
                      </a:r>
                    </a:p>
                  </a:txBody>
                  <a:tcPr marL="47817" marR="47817" marT="23909" marB="23909"/>
                </a:tc>
                <a:tc>
                  <a:txBody>
                    <a:bodyPr/>
                    <a:lstStyle/>
                    <a:p>
                      <a:pPr algn="l" fontAlgn="t"/>
                      <a:r>
                        <a:rPr lang="en-US" sz="1200">
                          <a:effectLst/>
                        </a:rPr>
                        <a:t>Subtracts a specified time interval from a DATETIME value.</a:t>
                      </a:r>
                    </a:p>
                  </a:txBody>
                  <a:tcPr marL="47817" marR="47817" marT="23909" marB="23909"/>
                </a:tc>
                <a:extLst>
                  <a:ext uri="{0D108BD9-81ED-4DB2-BD59-A6C34878D82A}">
                    <a16:rowId xmlns:a16="http://schemas.microsoft.com/office/drawing/2014/main" val="950240152"/>
                  </a:ext>
                </a:extLst>
              </a:tr>
              <a:tr h="307237">
                <a:tc>
                  <a:txBody>
                    <a:bodyPr/>
                    <a:lstStyle/>
                    <a:p>
                      <a:pPr algn="l" fontAlgn="t"/>
                      <a:r>
                        <a:rPr lang="en-US" sz="1200" dirty="0">
                          <a:effectLst/>
                        </a:rPr>
                        <a:t>DATETIME_TRUNC</a:t>
                      </a:r>
                    </a:p>
                  </a:txBody>
                  <a:tcPr marL="47817" marR="47817" marT="23909" marB="23909"/>
                </a:tc>
                <a:tc>
                  <a:txBody>
                    <a:bodyPr/>
                    <a:lstStyle/>
                    <a:p>
                      <a:pPr algn="l" fontAlgn="t"/>
                      <a:r>
                        <a:rPr lang="en-US" sz="1200">
                          <a:effectLst/>
                        </a:rPr>
                        <a:t>Truncates a DATETIME value.</a:t>
                      </a:r>
                    </a:p>
                  </a:txBody>
                  <a:tcPr marL="47817" marR="47817" marT="23909" marB="23909"/>
                </a:tc>
                <a:extLst>
                  <a:ext uri="{0D108BD9-81ED-4DB2-BD59-A6C34878D82A}">
                    <a16:rowId xmlns:a16="http://schemas.microsoft.com/office/drawing/2014/main" val="3879017941"/>
                  </a:ext>
                </a:extLst>
              </a:tr>
              <a:tr h="513065">
                <a:tc>
                  <a:txBody>
                    <a:bodyPr/>
                    <a:lstStyle/>
                    <a:p>
                      <a:pPr algn="l" fontAlgn="t"/>
                      <a:r>
                        <a:rPr lang="en-US" sz="1200" dirty="0">
                          <a:effectLst/>
                        </a:rPr>
                        <a:t>EXTRACT</a:t>
                      </a:r>
                    </a:p>
                  </a:txBody>
                  <a:tcPr marL="47817" marR="47817" marT="23909" marB="23909"/>
                </a:tc>
                <a:tc>
                  <a:txBody>
                    <a:bodyPr/>
                    <a:lstStyle/>
                    <a:p>
                      <a:pPr algn="l" fontAlgn="t"/>
                      <a:r>
                        <a:rPr lang="en-US" sz="1200">
                          <a:effectLst/>
                        </a:rPr>
                        <a:t>Extracts part of a date and time from a DATETIME value.</a:t>
                      </a:r>
                    </a:p>
                  </a:txBody>
                  <a:tcPr marL="47817" marR="47817" marT="23909" marB="23909"/>
                </a:tc>
                <a:extLst>
                  <a:ext uri="{0D108BD9-81ED-4DB2-BD59-A6C34878D82A}">
                    <a16:rowId xmlns:a16="http://schemas.microsoft.com/office/drawing/2014/main" val="1208828440"/>
                  </a:ext>
                </a:extLst>
              </a:tr>
              <a:tr h="513065">
                <a:tc>
                  <a:txBody>
                    <a:bodyPr/>
                    <a:lstStyle/>
                    <a:p>
                      <a:pPr algn="l" fontAlgn="t"/>
                      <a:r>
                        <a:rPr lang="en-US" sz="1200" dirty="0">
                          <a:effectLst/>
                        </a:rPr>
                        <a:t>FORMAT_DATETIME</a:t>
                      </a:r>
                    </a:p>
                  </a:txBody>
                  <a:tcPr marL="47817" marR="47817" marT="23909" marB="23909"/>
                </a:tc>
                <a:tc>
                  <a:txBody>
                    <a:bodyPr/>
                    <a:lstStyle/>
                    <a:p>
                      <a:pPr algn="l" fontAlgn="t"/>
                      <a:r>
                        <a:rPr lang="en-US" sz="1200">
                          <a:effectLst/>
                        </a:rPr>
                        <a:t>Formats a DATETIME value according to a specified format string.</a:t>
                      </a:r>
                    </a:p>
                  </a:txBody>
                  <a:tcPr marL="47817" marR="47817" marT="23909" marB="23909"/>
                </a:tc>
                <a:extLst>
                  <a:ext uri="{0D108BD9-81ED-4DB2-BD59-A6C34878D82A}">
                    <a16:rowId xmlns:a16="http://schemas.microsoft.com/office/drawing/2014/main" val="984026634"/>
                  </a:ext>
                </a:extLst>
              </a:tr>
              <a:tr h="513065">
                <a:tc>
                  <a:txBody>
                    <a:bodyPr/>
                    <a:lstStyle/>
                    <a:p>
                      <a:pPr algn="l" fontAlgn="t"/>
                      <a:r>
                        <a:rPr lang="en-US" sz="1200" dirty="0">
                          <a:effectLst/>
                        </a:rPr>
                        <a:t>LAST_DAY</a:t>
                      </a:r>
                    </a:p>
                  </a:txBody>
                  <a:tcPr marL="47817" marR="47817" marT="23909" marB="23909"/>
                </a:tc>
                <a:tc>
                  <a:txBody>
                    <a:bodyPr/>
                    <a:lstStyle/>
                    <a:p>
                      <a:pPr algn="l" fontAlgn="t"/>
                      <a:r>
                        <a:rPr lang="en-US" sz="1200" dirty="0">
                          <a:effectLst/>
                        </a:rPr>
                        <a:t>Gets the last day in a specified time period that contains a DATETIME value.</a:t>
                      </a:r>
                    </a:p>
                  </a:txBody>
                  <a:tcPr marL="47817" marR="47817" marT="23909" marB="23909"/>
                </a:tc>
                <a:extLst>
                  <a:ext uri="{0D108BD9-81ED-4DB2-BD59-A6C34878D82A}">
                    <a16:rowId xmlns:a16="http://schemas.microsoft.com/office/drawing/2014/main" val="1301932339"/>
                  </a:ext>
                </a:extLst>
              </a:tr>
              <a:tr h="307237">
                <a:tc>
                  <a:txBody>
                    <a:bodyPr/>
                    <a:lstStyle/>
                    <a:p>
                      <a:pPr algn="l" fontAlgn="t"/>
                      <a:r>
                        <a:rPr lang="en-US" sz="1200" dirty="0">
                          <a:effectLst/>
                        </a:rPr>
                        <a:t>PARSE_DATETIME</a:t>
                      </a:r>
                    </a:p>
                  </a:txBody>
                  <a:tcPr marL="47817" marR="47817" marT="23909" marB="23909"/>
                </a:tc>
                <a:tc>
                  <a:txBody>
                    <a:bodyPr/>
                    <a:lstStyle/>
                    <a:p>
                      <a:pPr algn="l" fontAlgn="t"/>
                      <a:r>
                        <a:rPr lang="en-US" sz="1200" dirty="0">
                          <a:effectLst/>
                        </a:rPr>
                        <a:t>Converts a STRING value to a DATETIME value.</a:t>
                      </a:r>
                    </a:p>
                  </a:txBody>
                  <a:tcPr marL="47817" marR="47817" marT="23909" marB="23909"/>
                </a:tc>
                <a:extLst>
                  <a:ext uri="{0D108BD9-81ED-4DB2-BD59-A6C34878D82A}">
                    <a16:rowId xmlns:a16="http://schemas.microsoft.com/office/drawing/2014/main" val="2333713871"/>
                  </a:ext>
                </a:extLst>
              </a:tr>
            </a:tbl>
          </a:graphicData>
        </a:graphic>
      </p:graphicFrame>
    </p:spTree>
    <p:extLst>
      <p:ext uri="{BB962C8B-B14F-4D97-AF65-F5344CB8AC3E}">
        <p14:creationId xmlns:p14="http://schemas.microsoft.com/office/powerpoint/2010/main" val="31992996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280476" y="514612"/>
            <a:ext cx="11430000" cy="611595"/>
          </a:xfrm>
        </p:spPr>
        <p:txBody>
          <a:bodyPr>
            <a:normAutofit/>
          </a:bodyPr>
          <a:lstStyle/>
          <a:p>
            <a:r>
              <a:rPr lang="en-US" dirty="0"/>
              <a:t>Introduction to Routines</a:t>
            </a:r>
          </a:p>
        </p:txBody>
      </p:sp>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1"/>
          </p:nvPr>
        </p:nvSpPr>
        <p:spPr>
          <a:xfrm>
            <a:off x="272539" y="1222744"/>
            <a:ext cx="11437937" cy="5076455"/>
          </a:xfrm>
        </p:spPr>
        <p:txBody>
          <a:bodyPr/>
          <a:lstStyle/>
          <a:p>
            <a:pPr algn="l"/>
            <a:r>
              <a:rPr lang="en-US" sz="2000" dirty="0">
                <a:solidFill>
                  <a:srgbClr val="202124"/>
                </a:solidFill>
              </a:rPr>
              <a:t>In </a:t>
            </a:r>
            <a:r>
              <a:rPr lang="en-US" sz="2000" dirty="0" err="1">
                <a:solidFill>
                  <a:srgbClr val="202124"/>
                </a:solidFill>
              </a:rPr>
              <a:t>BigQuery</a:t>
            </a:r>
            <a:r>
              <a:rPr lang="en-US" sz="2000" dirty="0">
                <a:solidFill>
                  <a:srgbClr val="202124"/>
                </a:solidFill>
              </a:rPr>
              <a:t>, routines are a resource type that includes the following:</a:t>
            </a:r>
          </a:p>
          <a:p>
            <a:pPr algn="l">
              <a:buFont typeface="Arial" panose="020B0604020202020204" pitchFamily="34" charset="0"/>
              <a:buChar char="•"/>
            </a:pPr>
            <a:r>
              <a:rPr lang="en-US" sz="2000" dirty="0">
                <a:solidFill>
                  <a:srgbClr val="202124"/>
                </a:solidFill>
              </a:rPr>
              <a:t>Stored procedures</a:t>
            </a:r>
          </a:p>
          <a:p>
            <a:pPr algn="l">
              <a:buFont typeface="Arial" panose="020B0604020202020204" pitchFamily="34" charset="0"/>
              <a:buChar char="•"/>
            </a:pPr>
            <a:r>
              <a:rPr lang="en-US" sz="2000" dirty="0">
                <a:solidFill>
                  <a:srgbClr val="202124"/>
                </a:solidFill>
              </a:rPr>
              <a:t>User-defined functions (UDFs)</a:t>
            </a:r>
          </a:p>
          <a:p>
            <a:pPr marL="55561"/>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79</a:t>
            </a:fld>
            <a:endParaRPr lang="en-US"/>
          </a:p>
        </p:txBody>
      </p:sp>
    </p:spTree>
    <p:extLst>
      <p:ext uri="{BB962C8B-B14F-4D97-AF65-F5344CB8AC3E}">
        <p14:creationId xmlns:p14="http://schemas.microsoft.com/office/powerpoint/2010/main" val="977211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369125" y="523499"/>
            <a:ext cx="11430000" cy="533401"/>
          </a:xfrm>
        </p:spPr>
        <p:txBody>
          <a:bodyPr anchor="ctr">
            <a:normAutofit/>
          </a:bodyPr>
          <a:lstStyle/>
          <a:p>
            <a:r>
              <a:rPr lang="en-US" dirty="0"/>
              <a:t>Datawarehouse Architectures </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a:t>
            </a:fld>
            <a:endParaRPr lang="en-US"/>
          </a:p>
        </p:txBody>
      </p:sp>
      <p:sp>
        <p:nvSpPr>
          <p:cNvPr id="3" name="Rectangle: Rounded Corners 2">
            <a:extLst>
              <a:ext uri="{FF2B5EF4-FFF2-40B4-BE49-F238E27FC236}">
                <a16:creationId xmlns:a16="http://schemas.microsoft.com/office/drawing/2014/main" id="{B36A0817-5A19-49C4-B99F-889F1B9E6760}"/>
              </a:ext>
            </a:extLst>
          </p:cNvPr>
          <p:cNvSpPr/>
          <p:nvPr/>
        </p:nvSpPr>
        <p:spPr>
          <a:xfrm>
            <a:off x="479737" y="1605776"/>
            <a:ext cx="1795346" cy="44604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Rectangle: Rounded Corners 6">
            <a:extLst>
              <a:ext uri="{FF2B5EF4-FFF2-40B4-BE49-F238E27FC236}">
                <a16:creationId xmlns:a16="http://schemas.microsoft.com/office/drawing/2014/main" id="{D9331045-143A-4996-B943-0692263262C9}"/>
              </a:ext>
            </a:extLst>
          </p:cNvPr>
          <p:cNvSpPr/>
          <p:nvPr/>
        </p:nvSpPr>
        <p:spPr>
          <a:xfrm>
            <a:off x="2592256" y="1605775"/>
            <a:ext cx="1795346" cy="44604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Rectangle: Rounded Corners 7">
            <a:extLst>
              <a:ext uri="{FF2B5EF4-FFF2-40B4-BE49-F238E27FC236}">
                <a16:creationId xmlns:a16="http://schemas.microsoft.com/office/drawing/2014/main" id="{06303DA7-D296-4A0B-B57E-72827D819825}"/>
              </a:ext>
            </a:extLst>
          </p:cNvPr>
          <p:cNvSpPr/>
          <p:nvPr/>
        </p:nvSpPr>
        <p:spPr>
          <a:xfrm>
            <a:off x="9500841" y="1572321"/>
            <a:ext cx="1795346" cy="446048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Rounded Corners 8">
            <a:extLst>
              <a:ext uri="{FF2B5EF4-FFF2-40B4-BE49-F238E27FC236}">
                <a16:creationId xmlns:a16="http://schemas.microsoft.com/office/drawing/2014/main" id="{95BF0FA7-252D-4295-ABA4-5C3278CA8F10}"/>
              </a:ext>
            </a:extLst>
          </p:cNvPr>
          <p:cNvSpPr/>
          <p:nvPr/>
        </p:nvSpPr>
        <p:spPr>
          <a:xfrm>
            <a:off x="4767965" y="1605774"/>
            <a:ext cx="4386146" cy="4460487"/>
          </a:xfrm>
          <a:prstGeom prst="roundRect">
            <a:avLst>
              <a:gd name="adj" fmla="val 726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0" name="Rectangle: Rounded Corners 9">
            <a:extLst>
              <a:ext uri="{FF2B5EF4-FFF2-40B4-BE49-F238E27FC236}">
                <a16:creationId xmlns:a16="http://schemas.microsoft.com/office/drawing/2014/main" id="{C2394664-CCDC-45ED-A32B-E7BB3448579E}"/>
              </a:ext>
            </a:extLst>
          </p:cNvPr>
          <p:cNvSpPr/>
          <p:nvPr/>
        </p:nvSpPr>
        <p:spPr>
          <a:xfrm>
            <a:off x="483663" y="1858293"/>
            <a:ext cx="1795346" cy="533401"/>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Data Sources</a:t>
            </a:r>
          </a:p>
        </p:txBody>
      </p:sp>
      <p:sp>
        <p:nvSpPr>
          <p:cNvPr id="11" name="Rectangle: Rounded Corners 10">
            <a:extLst>
              <a:ext uri="{FF2B5EF4-FFF2-40B4-BE49-F238E27FC236}">
                <a16:creationId xmlns:a16="http://schemas.microsoft.com/office/drawing/2014/main" id="{BC68F020-F2D2-4B4E-B75C-D596840E3AA0}"/>
              </a:ext>
            </a:extLst>
          </p:cNvPr>
          <p:cNvSpPr/>
          <p:nvPr/>
        </p:nvSpPr>
        <p:spPr>
          <a:xfrm>
            <a:off x="2588330" y="1885928"/>
            <a:ext cx="1795346" cy="533401"/>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Staging Area</a:t>
            </a:r>
          </a:p>
        </p:txBody>
      </p:sp>
      <p:sp>
        <p:nvSpPr>
          <p:cNvPr id="12" name="Rectangle: Rounded Corners 11">
            <a:extLst>
              <a:ext uri="{FF2B5EF4-FFF2-40B4-BE49-F238E27FC236}">
                <a16:creationId xmlns:a16="http://schemas.microsoft.com/office/drawing/2014/main" id="{9AC2515C-DF65-406B-BDA4-D41560CB568E}"/>
              </a:ext>
            </a:extLst>
          </p:cNvPr>
          <p:cNvSpPr/>
          <p:nvPr/>
        </p:nvSpPr>
        <p:spPr>
          <a:xfrm>
            <a:off x="9500841" y="1885443"/>
            <a:ext cx="1795346" cy="533401"/>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Users</a:t>
            </a:r>
          </a:p>
        </p:txBody>
      </p:sp>
      <p:sp>
        <p:nvSpPr>
          <p:cNvPr id="13" name="Rectangle: Rounded Corners 12">
            <a:extLst>
              <a:ext uri="{FF2B5EF4-FFF2-40B4-BE49-F238E27FC236}">
                <a16:creationId xmlns:a16="http://schemas.microsoft.com/office/drawing/2014/main" id="{7C901B01-52DA-4CF0-AC56-028C986016F9}"/>
              </a:ext>
            </a:extLst>
          </p:cNvPr>
          <p:cNvSpPr/>
          <p:nvPr/>
        </p:nvSpPr>
        <p:spPr>
          <a:xfrm>
            <a:off x="4771891" y="1895624"/>
            <a:ext cx="4386146" cy="533401"/>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Warehouse</a:t>
            </a:r>
          </a:p>
        </p:txBody>
      </p:sp>
      <p:pic>
        <p:nvPicPr>
          <p:cNvPr id="14" name="Picture 13" descr="Shape&#10;&#10;Description automatically generated with low confidence">
            <a:extLst>
              <a:ext uri="{FF2B5EF4-FFF2-40B4-BE49-F238E27FC236}">
                <a16:creationId xmlns:a16="http://schemas.microsoft.com/office/drawing/2014/main" id="{C06EADE3-E69A-4BF9-B277-E77C398C3356}"/>
              </a:ext>
            </a:extLst>
          </p:cNvPr>
          <p:cNvPicPr>
            <a:picLocks noChangeAspect="1"/>
          </p:cNvPicPr>
          <p:nvPr/>
        </p:nvPicPr>
        <p:blipFill>
          <a:blip r:embed="rId2"/>
          <a:stretch>
            <a:fillRect/>
          </a:stretch>
        </p:blipFill>
        <p:spPr>
          <a:xfrm>
            <a:off x="947214" y="2517091"/>
            <a:ext cx="568728" cy="568728"/>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FD044FE5-736E-4CB7-AE29-A53E2BC2B2A9}"/>
              </a:ext>
            </a:extLst>
          </p:cNvPr>
          <p:cNvPicPr>
            <a:picLocks noChangeAspect="1"/>
          </p:cNvPicPr>
          <p:nvPr/>
        </p:nvPicPr>
        <p:blipFill>
          <a:blip r:embed="rId2"/>
          <a:stretch>
            <a:fillRect/>
          </a:stretch>
        </p:blipFill>
        <p:spPr>
          <a:xfrm>
            <a:off x="880034" y="3753328"/>
            <a:ext cx="635908" cy="635908"/>
          </a:xfrm>
          <a:prstGeom prst="rect">
            <a:avLst/>
          </a:prstGeom>
        </p:spPr>
      </p:pic>
      <p:pic>
        <p:nvPicPr>
          <p:cNvPr id="18" name="Graphic 17" descr="Document with solid fill">
            <a:extLst>
              <a:ext uri="{FF2B5EF4-FFF2-40B4-BE49-F238E27FC236}">
                <a16:creationId xmlns:a16="http://schemas.microsoft.com/office/drawing/2014/main" id="{3AA0DD92-5E64-4631-98E6-71DCCA724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881" y="4936117"/>
            <a:ext cx="672684" cy="672684"/>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9AF1039F-3670-467E-B3A0-A27110B0C5C3}"/>
              </a:ext>
            </a:extLst>
          </p:cNvPr>
          <p:cNvPicPr>
            <a:picLocks noChangeAspect="1"/>
          </p:cNvPicPr>
          <p:nvPr/>
        </p:nvPicPr>
        <p:blipFill>
          <a:blip r:embed="rId2"/>
          <a:stretch>
            <a:fillRect/>
          </a:stretch>
        </p:blipFill>
        <p:spPr>
          <a:xfrm>
            <a:off x="3087659" y="3696688"/>
            <a:ext cx="1101909" cy="1101909"/>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1597AA1E-CFC8-4F1C-8563-382423C20173}"/>
              </a:ext>
            </a:extLst>
          </p:cNvPr>
          <p:cNvPicPr>
            <a:picLocks noChangeAspect="1"/>
          </p:cNvPicPr>
          <p:nvPr/>
        </p:nvPicPr>
        <p:blipFill>
          <a:blip r:embed="rId2">
            <a:lum bright="70000" contrast="-70000"/>
          </a:blip>
          <a:stretch>
            <a:fillRect/>
          </a:stretch>
        </p:blipFill>
        <p:spPr>
          <a:xfrm>
            <a:off x="4505528" y="3236464"/>
            <a:ext cx="5094216" cy="2722013"/>
          </a:xfrm>
          <a:prstGeom prst="rect">
            <a:avLst/>
          </a:prstGeom>
          <a:ln>
            <a:noFill/>
          </a:ln>
          <a:effectLst>
            <a:softEdge rad="112500"/>
          </a:effectLst>
        </p:spPr>
      </p:pic>
      <p:pic>
        <p:nvPicPr>
          <p:cNvPr id="22" name="Picture 21" descr="Shape&#10;&#10;Description automatically generated with low confidence">
            <a:extLst>
              <a:ext uri="{FF2B5EF4-FFF2-40B4-BE49-F238E27FC236}">
                <a16:creationId xmlns:a16="http://schemas.microsoft.com/office/drawing/2014/main" id="{0CE2FF92-0C02-48DB-A942-9E85F59E480C}"/>
              </a:ext>
            </a:extLst>
          </p:cNvPr>
          <p:cNvPicPr>
            <a:picLocks noChangeAspect="1"/>
          </p:cNvPicPr>
          <p:nvPr/>
        </p:nvPicPr>
        <p:blipFill>
          <a:blip r:embed="rId2"/>
          <a:stretch>
            <a:fillRect/>
          </a:stretch>
        </p:blipFill>
        <p:spPr>
          <a:xfrm>
            <a:off x="7790873" y="3803136"/>
            <a:ext cx="733928" cy="733928"/>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18FD79E4-829B-4958-AD4F-33551E9F2FE2}"/>
              </a:ext>
            </a:extLst>
          </p:cNvPr>
          <p:cNvPicPr>
            <a:picLocks noChangeAspect="1"/>
          </p:cNvPicPr>
          <p:nvPr/>
        </p:nvPicPr>
        <p:blipFill>
          <a:blip r:embed="rId2"/>
          <a:stretch>
            <a:fillRect/>
          </a:stretch>
        </p:blipFill>
        <p:spPr>
          <a:xfrm>
            <a:off x="5574716" y="3791538"/>
            <a:ext cx="733928" cy="73392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593D4A00-5301-4BC5-8002-6CC1DA7C0542}"/>
              </a:ext>
            </a:extLst>
          </p:cNvPr>
          <p:cNvPicPr>
            <a:picLocks noChangeAspect="1"/>
          </p:cNvPicPr>
          <p:nvPr/>
        </p:nvPicPr>
        <p:blipFill>
          <a:blip r:embed="rId2"/>
          <a:stretch>
            <a:fillRect/>
          </a:stretch>
        </p:blipFill>
        <p:spPr>
          <a:xfrm>
            <a:off x="6584812" y="4571229"/>
            <a:ext cx="957861" cy="733928"/>
          </a:xfrm>
          <a:prstGeom prst="rect">
            <a:avLst/>
          </a:prstGeom>
        </p:spPr>
      </p:pic>
      <p:pic>
        <p:nvPicPr>
          <p:cNvPr id="26" name="Graphic 25" descr="Monitor with solid fill">
            <a:extLst>
              <a:ext uri="{FF2B5EF4-FFF2-40B4-BE49-F238E27FC236}">
                <a16:creationId xmlns:a16="http://schemas.microsoft.com/office/drawing/2014/main" id="{5FB1C6BC-3499-41B1-990E-7807209FBE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6040" y="2560205"/>
            <a:ext cx="684245" cy="684245"/>
          </a:xfrm>
          <a:prstGeom prst="rect">
            <a:avLst/>
          </a:prstGeom>
        </p:spPr>
      </p:pic>
      <p:cxnSp>
        <p:nvCxnSpPr>
          <p:cNvPr id="30" name="Straight Arrow Connector 29">
            <a:extLst>
              <a:ext uri="{FF2B5EF4-FFF2-40B4-BE49-F238E27FC236}">
                <a16:creationId xmlns:a16="http://schemas.microsoft.com/office/drawing/2014/main" id="{BBC164FE-B7C0-4472-AF55-5EFC4EDDAD20}"/>
              </a:ext>
            </a:extLst>
          </p:cNvPr>
          <p:cNvCxnSpPr>
            <a:cxnSpLocks/>
          </p:cNvCxnSpPr>
          <p:nvPr/>
        </p:nvCxnSpPr>
        <p:spPr>
          <a:xfrm>
            <a:off x="1767866" y="2962426"/>
            <a:ext cx="1347247" cy="702363"/>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6ED14A-062F-4DF2-9137-678CC9D582BD}"/>
              </a:ext>
            </a:extLst>
          </p:cNvPr>
          <p:cNvCxnSpPr>
            <a:cxnSpLocks/>
          </p:cNvCxnSpPr>
          <p:nvPr/>
        </p:nvCxnSpPr>
        <p:spPr>
          <a:xfrm flipV="1">
            <a:off x="1676561" y="4720281"/>
            <a:ext cx="1427323" cy="552178"/>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5BFA3C6-A5CE-446B-926C-DEA0DD9D310A}"/>
              </a:ext>
            </a:extLst>
          </p:cNvPr>
          <p:cNvCxnSpPr>
            <a:cxnSpLocks/>
          </p:cNvCxnSpPr>
          <p:nvPr/>
        </p:nvCxnSpPr>
        <p:spPr>
          <a:xfrm>
            <a:off x="1676561" y="4154124"/>
            <a:ext cx="1380494"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C67A70-5EDA-46C3-9C1E-EB65189563BF}"/>
              </a:ext>
            </a:extLst>
          </p:cNvPr>
          <p:cNvCxnSpPr>
            <a:cxnSpLocks/>
          </p:cNvCxnSpPr>
          <p:nvPr/>
        </p:nvCxnSpPr>
        <p:spPr>
          <a:xfrm>
            <a:off x="4160527" y="4154124"/>
            <a:ext cx="896987" cy="31952"/>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495F28A-16F6-4EF3-9BFF-D3F83404C6AB}"/>
              </a:ext>
            </a:extLst>
          </p:cNvPr>
          <p:cNvCxnSpPr>
            <a:cxnSpLocks/>
          </p:cNvCxnSpPr>
          <p:nvPr/>
        </p:nvCxnSpPr>
        <p:spPr>
          <a:xfrm flipH="1">
            <a:off x="8787288" y="2914369"/>
            <a:ext cx="1201875" cy="623828"/>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CDD8C3-2091-4594-AE6D-05E74C2AF096}"/>
              </a:ext>
            </a:extLst>
          </p:cNvPr>
          <p:cNvCxnSpPr>
            <a:cxnSpLocks/>
          </p:cNvCxnSpPr>
          <p:nvPr/>
        </p:nvCxnSpPr>
        <p:spPr>
          <a:xfrm flipH="1">
            <a:off x="8875233" y="4116625"/>
            <a:ext cx="1113930"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FAD994-A8A7-4D7C-A61D-05857F15DC56}"/>
              </a:ext>
            </a:extLst>
          </p:cNvPr>
          <p:cNvCxnSpPr>
            <a:cxnSpLocks/>
          </p:cNvCxnSpPr>
          <p:nvPr/>
        </p:nvCxnSpPr>
        <p:spPr>
          <a:xfrm flipH="1" flipV="1">
            <a:off x="8875233" y="4751089"/>
            <a:ext cx="1170806" cy="417799"/>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444EDAA-1FC7-409E-AA5D-142E764B2818}"/>
              </a:ext>
            </a:extLst>
          </p:cNvPr>
          <p:cNvSpPr txBox="1"/>
          <p:nvPr/>
        </p:nvSpPr>
        <p:spPr>
          <a:xfrm>
            <a:off x="735321" y="3090863"/>
            <a:ext cx="1111169" cy="477054"/>
          </a:xfrm>
          <a:prstGeom prst="rect">
            <a:avLst/>
          </a:prstGeom>
          <a:noFill/>
        </p:spPr>
        <p:txBody>
          <a:bodyPr wrap="square" lIns="0" tIns="0" rIns="0" bIns="45720" rtlCol="0">
            <a:spAutoFit/>
          </a:bodyPr>
          <a:lstStyle/>
          <a:p>
            <a:pPr algn="ctr"/>
            <a:r>
              <a:rPr lang="en-US" sz="1400" dirty="0">
                <a:solidFill>
                  <a:schemeClr val="bg1"/>
                </a:solidFill>
              </a:rPr>
              <a:t>Operational System</a:t>
            </a:r>
          </a:p>
        </p:txBody>
      </p:sp>
      <p:sp>
        <p:nvSpPr>
          <p:cNvPr id="55" name="TextBox 54">
            <a:extLst>
              <a:ext uri="{FF2B5EF4-FFF2-40B4-BE49-F238E27FC236}">
                <a16:creationId xmlns:a16="http://schemas.microsoft.com/office/drawing/2014/main" id="{2AB2BD35-8132-4496-8822-6FDA55EDEA7B}"/>
              </a:ext>
            </a:extLst>
          </p:cNvPr>
          <p:cNvSpPr txBox="1"/>
          <p:nvPr/>
        </p:nvSpPr>
        <p:spPr>
          <a:xfrm>
            <a:off x="720030" y="4386473"/>
            <a:ext cx="1111169" cy="477054"/>
          </a:xfrm>
          <a:prstGeom prst="rect">
            <a:avLst/>
          </a:prstGeom>
          <a:noFill/>
        </p:spPr>
        <p:txBody>
          <a:bodyPr wrap="square" lIns="0" tIns="0" rIns="0" bIns="45720" rtlCol="0">
            <a:spAutoFit/>
          </a:bodyPr>
          <a:lstStyle/>
          <a:p>
            <a:pPr algn="ctr"/>
            <a:r>
              <a:rPr lang="en-US" sz="1400" dirty="0">
                <a:solidFill>
                  <a:schemeClr val="bg1"/>
                </a:solidFill>
              </a:rPr>
              <a:t>Operational System</a:t>
            </a:r>
          </a:p>
        </p:txBody>
      </p:sp>
      <p:sp>
        <p:nvSpPr>
          <p:cNvPr id="57" name="TextBox 56">
            <a:extLst>
              <a:ext uri="{FF2B5EF4-FFF2-40B4-BE49-F238E27FC236}">
                <a16:creationId xmlns:a16="http://schemas.microsoft.com/office/drawing/2014/main" id="{84BE7DB7-6991-493B-B8DD-C6BC11354499}"/>
              </a:ext>
            </a:extLst>
          </p:cNvPr>
          <p:cNvSpPr txBox="1"/>
          <p:nvPr/>
        </p:nvSpPr>
        <p:spPr>
          <a:xfrm>
            <a:off x="623450" y="5602883"/>
            <a:ext cx="1111169" cy="261610"/>
          </a:xfrm>
          <a:prstGeom prst="rect">
            <a:avLst/>
          </a:prstGeom>
          <a:noFill/>
        </p:spPr>
        <p:txBody>
          <a:bodyPr wrap="square" lIns="0" tIns="0" rIns="0" bIns="45720" rtlCol="0">
            <a:spAutoFit/>
          </a:bodyPr>
          <a:lstStyle/>
          <a:p>
            <a:pPr algn="ctr"/>
            <a:r>
              <a:rPr lang="en-US" sz="1400" dirty="0">
                <a:solidFill>
                  <a:schemeClr val="bg1"/>
                </a:solidFill>
              </a:rPr>
              <a:t>Files</a:t>
            </a:r>
          </a:p>
        </p:txBody>
      </p:sp>
      <p:sp>
        <p:nvSpPr>
          <p:cNvPr id="59" name="TextBox 58">
            <a:extLst>
              <a:ext uri="{FF2B5EF4-FFF2-40B4-BE49-F238E27FC236}">
                <a16:creationId xmlns:a16="http://schemas.microsoft.com/office/drawing/2014/main" id="{7E4BBA9A-2AE2-4D18-B155-B46349B74A2F}"/>
              </a:ext>
            </a:extLst>
          </p:cNvPr>
          <p:cNvSpPr txBox="1"/>
          <p:nvPr/>
        </p:nvSpPr>
        <p:spPr>
          <a:xfrm>
            <a:off x="6587186" y="5305157"/>
            <a:ext cx="1111169" cy="261610"/>
          </a:xfrm>
          <a:prstGeom prst="rect">
            <a:avLst/>
          </a:prstGeom>
          <a:noFill/>
        </p:spPr>
        <p:txBody>
          <a:bodyPr wrap="square" lIns="0" tIns="0" rIns="0" bIns="45720" rtlCol="0">
            <a:spAutoFit/>
          </a:bodyPr>
          <a:lstStyle/>
          <a:p>
            <a:pPr algn="ctr"/>
            <a:r>
              <a:rPr lang="en-US" sz="1400" dirty="0">
                <a:solidFill>
                  <a:schemeClr val="bg1"/>
                </a:solidFill>
              </a:rPr>
              <a:t>Metadata</a:t>
            </a:r>
          </a:p>
        </p:txBody>
      </p:sp>
      <p:sp>
        <p:nvSpPr>
          <p:cNvPr id="60" name="TextBox 59">
            <a:extLst>
              <a:ext uri="{FF2B5EF4-FFF2-40B4-BE49-F238E27FC236}">
                <a16:creationId xmlns:a16="http://schemas.microsoft.com/office/drawing/2014/main" id="{61F84009-94AA-4AE1-B066-ECB6ED3F4581}"/>
              </a:ext>
            </a:extLst>
          </p:cNvPr>
          <p:cNvSpPr txBox="1"/>
          <p:nvPr/>
        </p:nvSpPr>
        <p:spPr>
          <a:xfrm>
            <a:off x="5433263" y="4516051"/>
            <a:ext cx="1111169" cy="477054"/>
          </a:xfrm>
          <a:prstGeom prst="rect">
            <a:avLst/>
          </a:prstGeom>
          <a:noFill/>
        </p:spPr>
        <p:txBody>
          <a:bodyPr wrap="square" lIns="0" tIns="0" rIns="0" bIns="45720" rtlCol="0">
            <a:spAutoFit/>
          </a:bodyPr>
          <a:lstStyle/>
          <a:p>
            <a:pPr algn="ctr"/>
            <a:r>
              <a:rPr lang="en-US" sz="1400" dirty="0">
                <a:solidFill>
                  <a:schemeClr val="bg1"/>
                </a:solidFill>
              </a:rPr>
              <a:t>Summary Data</a:t>
            </a:r>
          </a:p>
        </p:txBody>
      </p:sp>
      <p:sp>
        <p:nvSpPr>
          <p:cNvPr id="61" name="TextBox 60">
            <a:extLst>
              <a:ext uri="{FF2B5EF4-FFF2-40B4-BE49-F238E27FC236}">
                <a16:creationId xmlns:a16="http://schemas.microsoft.com/office/drawing/2014/main" id="{649EF2EF-C48F-47AC-8AD4-0B7F21B75B57}"/>
              </a:ext>
            </a:extLst>
          </p:cNvPr>
          <p:cNvSpPr txBox="1"/>
          <p:nvPr/>
        </p:nvSpPr>
        <p:spPr>
          <a:xfrm>
            <a:off x="7601636" y="4537722"/>
            <a:ext cx="1111169" cy="261610"/>
          </a:xfrm>
          <a:prstGeom prst="rect">
            <a:avLst/>
          </a:prstGeom>
          <a:noFill/>
        </p:spPr>
        <p:txBody>
          <a:bodyPr wrap="square" lIns="0" tIns="0" rIns="0" bIns="45720" rtlCol="0">
            <a:spAutoFit/>
          </a:bodyPr>
          <a:lstStyle/>
          <a:p>
            <a:pPr algn="ctr"/>
            <a:r>
              <a:rPr lang="en-US" sz="1400" dirty="0">
                <a:solidFill>
                  <a:schemeClr val="bg1"/>
                </a:solidFill>
              </a:rPr>
              <a:t>Raw data</a:t>
            </a:r>
          </a:p>
        </p:txBody>
      </p:sp>
      <p:pic>
        <p:nvPicPr>
          <p:cNvPr id="63" name="Graphic 62" descr="Monitor with solid fill">
            <a:extLst>
              <a:ext uri="{FF2B5EF4-FFF2-40B4-BE49-F238E27FC236}">
                <a16:creationId xmlns:a16="http://schemas.microsoft.com/office/drawing/2014/main" id="{509C0C0E-60A4-4E94-98B3-8490ED2EC0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6039" y="3768633"/>
            <a:ext cx="684245" cy="684245"/>
          </a:xfrm>
          <a:prstGeom prst="rect">
            <a:avLst/>
          </a:prstGeom>
        </p:spPr>
      </p:pic>
      <p:pic>
        <p:nvPicPr>
          <p:cNvPr id="64" name="Graphic 63" descr="Monitor with solid fill">
            <a:extLst>
              <a:ext uri="{FF2B5EF4-FFF2-40B4-BE49-F238E27FC236}">
                <a16:creationId xmlns:a16="http://schemas.microsoft.com/office/drawing/2014/main" id="{09A71858-165C-4C27-9C1F-5261BF8B82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2010" y="4901532"/>
            <a:ext cx="684245" cy="684245"/>
          </a:xfrm>
          <a:prstGeom prst="rect">
            <a:avLst/>
          </a:prstGeom>
        </p:spPr>
      </p:pic>
      <p:sp>
        <p:nvSpPr>
          <p:cNvPr id="65" name="TextBox 64">
            <a:extLst>
              <a:ext uri="{FF2B5EF4-FFF2-40B4-BE49-F238E27FC236}">
                <a16:creationId xmlns:a16="http://schemas.microsoft.com/office/drawing/2014/main" id="{EAD85AFF-0973-45FE-A485-34B5C8474E47}"/>
              </a:ext>
            </a:extLst>
          </p:cNvPr>
          <p:cNvSpPr txBox="1"/>
          <p:nvPr/>
        </p:nvSpPr>
        <p:spPr>
          <a:xfrm>
            <a:off x="9868549" y="3231824"/>
            <a:ext cx="1111169" cy="261610"/>
          </a:xfrm>
          <a:prstGeom prst="rect">
            <a:avLst/>
          </a:prstGeom>
          <a:noFill/>
        </p:spPr>
        <p:txBody>
          <a:bodyPr wrap="square" lIns="0" tIns="0" rIns="0" bIns="45720" rtlCol="0">
            <a:spAutoFit/>
          </a:bodyPr>
          <a:lstStyle/>
          <a:p>
            <a:pPr algn="ctr"/>
            <a:r>
              <a:rPr lang="en-US" sz="1400" dirty="0">
                <a:solidFill>
                  <a:schemeClr val="bg1"/>
                </a:solidFill>
              </a:rPr>
              <a:t>Analytics</a:t>
            </a:r>
          </a:p>
        </p:txBody>
      </p:sp>
      <p:sp>
        <p:nvSpPr>
          <p:cNvPr id="66" name="TextBox 65">
            <a:extLst>
              <a:ext uri="{FF2B5EF4-FFF2-40B4-BE49-F238E27FC236}">
                <a16:creationId xmlns:a16="http://schemas.microsoft.com/office/drawing/2014/main" id="{2C72FF6C-BFD4-4129-A934-E4A9C09EA149}"/>
              </a:ext>
            </a:extLst>
          </p:cNvPr>
          <p:cNvSpPr txBox="1"/>
          <p:nvPr/>
        </p:nvSpPr>
        <p:spPr>
          <a:xfrm>
            <a:off x="9834533" y="4471376"/>
            <a:ext cx="1111169" cy="261610"/>
          </a:xfrm>
          <a:prstGeom prst="rect">
            <a:avLst/>
          </a:prstGeom>
          <a:noFill/>
        </p:spPr>
        <p:txBody>
          <a:bodyPr wrap="square" lIns="0" tIns="0" rIns="0" bIns="45720" rtlCol="0">
            <a:spAutoFit/>
          </a:bodyPr>
          <a:lstStyle/>
          <a:p>
            <a:pPr algn="ctr"/>
            <a:r>
              <a:rPr lang="en-US" sz="1400" dirty="0">
                <a:solidFill>
                  <a:schemeClr val="bg1"/>
                </a:solidFill>
              </a:rPr>
              <a:t>Reporting</a:t>
            </a:r>
          </a:p>
        </p:txBody>
      </p:sp>
      <p:sp>
        <p:nvSpPr>
          <p:cNvPr id="67" name="TextBox 66">
            <a:extLst>
              <a:ext uri="{FF2B5EF4-FFF2-40B4-BE49-F238E27FC236}">
                <a16:creationId xmlns:a16="http://schemas.microsoft.com/office/drawing/2014/main" id="{AD929E0A-9D4B-46FE-BEB3-28C287F4F560}"/>
              </a:ext>
            </a:extLst>
          </p:cNvPr>
          <p:cNvSpPr txBox="1"/>
          <p:nvPr/>
        </p:nvSpPr>
        <p:spPr>
          <a:xfrm>
            <a:off x="9892381" y="5580123"/>
            <a:ext cx="1111169" cy="261610"/>
          </a:xfrm>
          <a:prstGeom prst="rect">
            <a:avLst/>
          </a:prstGeom>
          <a:noFill/>
        </p:spPr>
        <p:txBody>
          <a:bodyPr wrap="square" lIns="0" tIns="0" rIns="0" bIns="45720" rtlCol="0">
            <a:spAutoFit/>
          </a:bodyPr>
          <a:lstStyle/>
          <a:p>
            <a:pPr algn="ctr"/>
            <a:r>
              <a:rPr lang="en-US" sz="1400" dirty="0">
                <a:solidFill>
                  <a:schemeClr val="bg1"/>
                </a:solidFill>
              </a:rPr>
              <a:t>Mining</a:t>
            </a:r>
          </a:p>
        </p:txBody>
      </p:sp>
    </p:spTree>
    <p:extLst>
      <p:ext uri="{BB962C8B-B14F-4D97-AF65-F5344CB8AC3E}">
        <p14:creationId xmlns:p14="http://schemas.microsoft.com/office/powerpoint/2010/main" val="18886945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280476" y="514612"/>
            <a:ext cx="11430000" cy="611595"/>
          </a:xfrm>
        </p:spPr>
        <p:txBody>
          <a:bodyPr>
            <a:normAutofit fontScale="90000"/>
          </a:bodyPr>
          <a:lstStyle/>
          <a:p>
            <a:r>
              <a:rPr lang="en-US" sz="3600" dirty="0"/>
              <a:t>User-defined functions</a:t>
            </a:r>
            <a:br>
              <a:rPr lang="en-US" sz="3600" dirty="0"/>
            </a:br>
            <a:endParaRPr lang="en-US" dirty="0"/>
          </a:p>
        </p:txBody>
      </p:sp>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1"/>
          </p:nvPr>
        </p:nvSpPr>
        <p:spPr>
          <a:xfrm>
            <a:off x="272539" y="1222744"/>
            <a:ext cx="11437937" cy="5076455"/>
          </a:xfrm>
        </p:spPr>
        <p:txBody>
          <a:bodyPr/>
          <a:lstStyle/>
          <a:p>
            <a:pPr marL="55561"/>
            <a:r>
              <a:rPr lang="en-US" b="0" i="0" dirty="0">
                <a:solidFill>
                  <a:srgbClr val="202124"/>
                </a:solidFill>
                <a:effectLst/>
                <a:latin typeface="Roboto"/>
              </a:rPr>
              <a:t>A user-defined function (UDF) lets you create a function by using a SQL expression or JavaScript code. A UDF accepts columns of input, performs actions on the input, and returns the result of those actions as a value.</a:t>
            </a:r>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80</a:t>
            </a:fld>
            <a:endParaRPr lang="en-US"/>
          </a:p>
        </p:txBody>
      </p:sp>
      <p:graphicFrame>
        <p:nvGraphicFramePr>
          <p:cNvPr id="3" name="Diagram 2">
            <a:extLst>
              <a:ext uri="{FF2B5EF4-FFF2-40B4-BE49-F238E27FC236}">
                <a16:creationId xmlns:a16="http://schemas.microsoft.com/office/drawing/2014/main" id="{B41D7014-6FF1-C07A-912E-BC009498CE07}"/>
              </a:ext>
            </a:extLst>
          </p:cNvPr>
          <p:cNvGraphicFramePr/>
          <p:nvPr/>
        </p:nvGraphicFramePr>
        <p:xfrm>
          <a:off x="481525" y="1924493"/>
          <a:ext cx="10544438" cy="4213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644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280476" y="493347"/>
            <a:ext cx="11430000" cy="611595"/>
          </a:xfrm>
        </p:spPr>
        <p:txBody>
          <a:bodyPr>
            <a:normAutofit fontScale="90000"/>
          </a:bodyPr>
          <a:lstStyle/>
          <a:p>
            <a:br>
              <a:rPr lang="en-US" b="1" i="0" dirty="0">
                <a:solidFill>
                  <a:srgbClr val="202124"/>
                </a:solidFill>
                <a:effectLst/>
              </a:rPr>
            </a:br>
            <a:r>
              <a:rPr lang="en-US" b="1" i="0" dirty="0">
                <a:solidFill>
                  <a:srgbClr val="202124"/>
                </a:solidFill>
                <a:effectLst/>
              </a:rPr>
              <a:t>Stored </a:t>
            </a:r>
            <a:r>
              <a:rPr lang="en-US" b="1" dirty="0">
                <a:solidFill>
                  <a:srgbClr val="202124"/>
                </a:solidFill>
              </a:rPr>
              <a:t>P</a:t>
            </a:r>
            <a:r>
              <a:rPr lang="en-US" b="1" i="0" dirty="0">
                <a:solidFill>
                  <a:srgbClr val="202124"/>
                </a:solidFill>
                <a:effectLst/>
              </a:rPr>
              <a:t>rocedure</a:t>
            </a:r>
            <a:br>
              <a:rPr lang="en-US" b="1" i="0" dirty="0">
                <a:solidFill>
                  <a:srgbClr val="202124"/>
                </a:solidFill>
                <a:effectLst/>
              </a:rPr>
            </a:br>
            <a:br>
              <a:rPr lang="en-US" sz="3600" dirty="0"/>
            </a:br>
            <a:endParaRPr lang="en-US" dirty="0"/>
          </a:p>
        </p:txBody>
      </p:sp>
      <p:sp>
        <p:nvSpPr>
          <p:cNvPr id="6" name="Content Placeholder 5">
            <a:extLst>
              <a:ext uri="{FF2B5EF4-FFF2-40B4-BE49-F238E27FC236}">
                <a16:creationId xmlns:a16="http://schemas.microsoft.com/office/drawing/2014/main" id="{CC4D4220-B976-4E77-A5F9-1E632BEDCA9B}"/>
              </a:ext>
            </a:extLst>
          </p:cNvPr>
          <p:cNvSpPr>
            <a:spLocks noGrp="1"/>
          </p:cNvSpPr>
          <p:nvPr>
            <p:ph type="body" sz="quarter" idx="11"/>
          </p:nvPr>
        </p:nvSpPr>
        <p:spPr>
          <a:xfrm>
            <a:off x="272539" y="1222744"/>
            <a:ext cx="11437937" cy="5076455"/>
          </a:xfrm>
        </p:spPr>
        <p:txBody>
          <a:bodyPr/>
          <a:lstStyle/>
          <a:p>
            <a:pPr marL="55561"/>
            <a:r>
              <a:rPr lang="en-US" b="0" i="0" dirty="0">
                <a:solidFill>
                  <a:srgbClr val="202124"/>
                </a:solidFill>
                <a:effectLst/>
                <a:latin typeface="Roboto"/>
              </a:rPr>
              <a:t>A </a:t>
            </a:r>
            <a:r>
              <a:rPr lang="en-US" b="0" i="1" dirty="0">
                <a:solidFill>
                  <a:srgbClr val="202124"/>
                </a:solidFill>
                <a:effectLst/>
                <a:latin typeface="Roboto"/>
              </a:rPr>
              <a:t>stored procedure</a:t>
            </a:r>
            <a:r>
              <a:rPr lang="en-US" b="0" i="0" dirty="0">
                <a:solidFill>
                  <a:srgbClr val="202124"/>
                </a:solidFill>
                <a:effectLst/>
                <a:latin typeface="Roboto"/>
              </a:rPr>
              <a:t> is a collection of statements that can be called from other queries or other stored procedures. A procedure can take input arguments and return values as output. </a:t>
            </a:r>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81</a:t>
            </a:fld>
            <a:endParaRPr lang="en-US"/>
          </a:p>
        </p:txBody>
      </p:sp>
      <p:graphicFrame>
        <p:nvGraphicFramePr>
          <p:cNvPr id="3" name="Diagram 2">
            <a:extLst>
              <a:ext uri="{FF2B5EF4-FFF2-40B4-BE49-F238E27FC236}">
                <a16:creationId xmlns:a16="http://schemas.microsoft.com/office/drawing/2014/main" id="{B41D7014-6FF1-C07A-912E-BC009498CE07}"/>
              </a:ext>
            </a:extLst>
          </p:cNvPr>
          <p:cNvGraphicFramePr/>
          <p:nvPr/>
        </p:nvGraphicFramePr>
        <p:xfrm>
          <a:off x="481525" y="1924493"/>
          <a:ext cx="10544438" cy="4213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22744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44671-C58B-5BA5-0D95-3A048512A0DE}"/>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25FA6185-5C3F-734B-FF16-32385F67E5F9}"/>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255EF586-9757-7DD8-9228-BBC27447AEA7}"/>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Advanced Analysis</a:t>
            </a:r>
          </a:p>
        </p:txBody>
      </p:sp>
    </p:spTree>
    <p:extLst>
      <p:ext uri="{BB962C8B-B14F-4D97-AF65-F5344CB8AC3E}">
        <p14:creationId xmlns:p14="http://schemas.microsoft.com/office/powerpoint/2010/main" val="2159365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a:t>Window Functions</a:t>
            </a:r>
            <a:endParaRPr lang="en-US" dirty="0"/>
          </a:p>
        </p:txBody>
      </p:sp>
      <p:sp>
        <p:nvSpPr>
          <p:cNvPr id="14" name="Text Placeholder 3">
            <a:extLst>
              <a:ext uri="{FF2B5EF4-FFF2-40B4-BE49-F238E27FC236}">
                <a16:creationId xmlns:a16="http://schemas.microsoft.com/office/drawing/2014/main" id="{C0F69C13-A1CD-22E4-AF43-A098DC415C2F}"/>
              </a:ext>
            </a:extLst>
          </p:cNvPr>
          <p:cNvSpPr>
            <a:spLocks noGrp="1"/>
          </p:cNvSpPr>
          <p:nvPr>
            <p:ph type="body" sz="quarter" idx="10"/>
          </p:nvPr>
        </p:nvSpPr>
        <p:spPr>
          <a:xfrm>
            <a:off x="373777" y="951719"/>
            <a:ext cx="11437223" cy="397653"/>
          </a:xfrm>
        </p:spPr>
        <p:txBody>
          <a:bodyPr/>
          <a:lstStyle/>
          <a:p>
            <a:endParaRPr lang="en-US"/>
          </a:p>
        </p:txBody>
      </p:sp>
      <p:sp>
        <p:nvSpPr>
          <p:cNvPr id="13" name="Text Placeholder 4">
            <a:extLst>
              <a:ext uri="{FF2B5EF4-FFF2-40B4-BE49-F238E27FC236}">
                <a16:creationId xmlns:a16="http://schemas.microsoft.com/office/drawing/2014/main" id="{968E0B97-1A50-C1FA-55E2-CA95570B9DFD}"/>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83</a:t>
            </a:fld>
            <a:endParaRPr lang="en-US"/>
          </a:p>
        </p:txBody>
      </p:sp>
      <p:graphicFrame>
        <p:nvGraphicFramePr>
          <p:cNvPr id="15" name="Text Placeholder 2">
            <a:extLst>
              <a:ext uri="{FF2B5EF4-FFF2-40B4-BE49-F238E27FC236}">
                <a16:creationId xmlns:a16="http://schemas.microsoft.com/office/drawing/2014/main" id="{6A11BA58-1B6B-C8F8-E82D-A645AB2A6AED}"/>
              </a:ext>
            </a:extLst>
          </p:cNvPr>
          <p:cNvGraphicFramePr/>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254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a:t>Window Functions</a:t>
            </a:r>
            <a:endParaRPr lang="en-US" dirty="0"/>
          </a:p>
        </p:txBody>
      </p:sp>
      <p:sp>
        <p:nvSpPr>
          <p:cNvPr id="14" name="Text Placeholder 3">
            <a:extLst>
              <a:ext uri="{FF2B5EF4-FFF2-40B4-BE49-F238E27FC236}">
                <a16:creationId xmlns:a16="http://schemas.microsoft.com/office/drawing/2014/main" id="{C0F69C13-A1CD-22E4-AF43-A098DC415C2F}"/>
              </a:ext>
            </a:extLst>
          </p:cNvPr>
          <p:cNvSpPr>
            <a:spLocks noGrp="1"/>
          </p:cNvSpPr>
          <p:nvPr>
            <p:ph type="body" sz="quarter" idx="10"/>
          </p:nvPr>
        </p:nvSpPr>
        <p:spPr>
          <a:xfrm>
            <a:off x="373777" y="951719"/>
            <a:ext cx="11437223" cy="397653"/>
          </a:xfrm>
        </p:spPr>
        <p:txBody>
          <a:bodyPr/>
          <a:lstStyle/>
          <a:p>
            <a:endParaRPr lang="en-US"/>
          </a:p>
        </p:txBody>
      </p:sp>
      <p:sp>
        <p:nvSpPr>
          <p:cNvPr id="13" name="Text Placeholder 4">
            <a:extLst>
              <a:ext uri="{FF2B5EF4-FFF2-40B4-BE49-F238E27FC236}">
                <a16:creationId xmlns:a16="http://schemas.microsoft.com/office/drawing/2014/main" id="{968E0B97-1A50-C1FA-55E2-CA95570B9DFD}"/>
              </a:ext>
            </a:extLst>
          </p:cNvPr>
          <p:cNvSpPr>
            <a:spLocks noGrp="1"/>
          </p:cNvSpPr>
          <p:nvPr>
            <p:ph type="body" sz="quarter" idx="11"/>
          </p:nvPr>
        </p:nvSpPr>
        <p:spPr>
          <a:xfrm>
            <a:off x="381000" y="1389722"/>
            <a:ext cx="11437937" cy="533401"/>
          </a:xfrm>
        </p:spPr>
        <p:txBody>
          <a:bodyPr/>
          <a:lstStyle/>
          <a:p>
            <a:r>
              <a:rPr lang="en-US" sz="2000" dirty="0">
                <a:solidFill>
                  <a:srgbClr val="A100FF"/>
                </a:solidFill>
              </a:rPr>
              <a:t>Syntax</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84</a:t>
            </a:fld>
            <a:endParaRPr lang="en-US"/>
          </a:p>
        </p:txBody>
      </p:sp>
      <p:sp>
        <p:nvSpPr>
          <p:cNvPr id="4" name="TextBox 3">
            <a:extLst>
              <a:ext uri="{FF2B5EF4-FFF2-40B4-BE49-F238E27FC236}">
                <a16:creationId xmlns:a16="http://schemas.microsoft.com/office/drawing/2014/main" id="{CC027FC8-FFAB-BDB7-FD9C-7D87E88058BA}"/>
              </a:ext>
            </a:extLst>
          </p:cNvPr>
          <p:cNvSpPr txBox="1"/>
          <p:nvPr/>
        </p:nvSpPr>
        <p:spPr>
          <a:xfrm>
            <a:off x="373062" y="1923123"/>
            <a:ext cx="10634461" cy="4524315"/>
          </a:xfrm>
          <a:prstGeom prst="rect">
            <a:avLst/>
          </a:prstGeom>
          <a:noFill/>
        </p:spPr>
        <p:txBody>
          <a:bodyPr wrap="square">
            <a:spAutoFit/>
          </a:bodyPr>
          <a:lstStyle/>
          <a:p>
            <a:r>
              <a:rPr lang="en-US" dirty="0" err="1"/>
              <a:t>function_name</a:t>
            </a:r>
            <a:r>
              <a:rPr lang="en-US" dirty="0"/>
              <a:t> ( [ </a:t>
            </a:r>
            <a:r>
              <a:rPr lang="en-US" dirty="0" err="1"/>
              <a:t>argument_list</a:t>
            </a:r>
            <a:r>
              <a:rPr lang="en-US" dirty="0"/>
              <a:t> ] ) OVER </a:t>
            </a:r>
            <a:r>
              <a:rPr lang="en-US" dirty="0" err="1"/>
              <a:t>over_clause</a:t>
            </a:r>
            <a:endParaRPr lang="en-US" dirty="0"/>
          </a:p>
          <a:p>
            <a:endParaRPr lang="en-US" dirty="0"/>
          </a:p>
          <a:p>
            <a:r>
              <a:rPr lang="en-US" dirty="0" err="1"/>
              <a:t>over_clause</a:t>
            </a:r>
            <a:r>
              <a:rPr lang="en-US" dirty="0"/>
              <a:t>:</a:t>
            </a:r>
          </a:p>
          <a:p>
            <a:r>
              <a:rPr lang="en-US" dirty="0"/>
              <a:t>  { </a:t>
            </a:r>
            <a:r>
              <a:rPr lang="en-US" dirty="0" err="1"/>
              <a:t>named_window</a:t>
            </a:r>
            <a:r>
              <a:rPr lang="en-US" dirty="0"/>
              <a:t> | ( [ </a:t>
            </a:r>
            <a:r>
              <a:rPr lang="en-US" dirty="0" err="1"/>
              <a:t>window_specification</a:t>
            </a:r>
            <a:r>
              <a:rPr lang="en-US" dirty="0"/>
              <a:t> ] ) }</a:t>
            </a:r>
          </a:p>
          <a:p>
            <a:endParaRPr lang="en-US" dirty="0"/>
          </a:p>
          <a:p>
            <a:r>
              <a:rPr lang="en-US" dirty="0" err="1"/>
              <a:t>window_specification</a:t>
            </a:r>
            <a:r>
              <a:rPr lang="en-US" dirty="0"/>
              <a:t>:</a:t>
            </a:r>
          </a:p>
          <a:p>
            <a:r>
              <a:rPr lang="en-US" dirty="0"/>
              <a:t>  [ </a:t>
            </a:r>
            <a:r>
              <a:rPr lang="en-US" dirty="0" err="1"/>
              <a:t>named_window</a:t>
            </a:r>
            <a:r>
              <a:rPr lang="en-US" dirty="0"/>
              <a:t> ]</a:t>
            </a:r>
          </a:p>
          <a:p>
            <a:r>
              <a:rPr lang="en-US" dirty="0"/>
              <a:t>  [ PARTITION BY </a:t>
            </a:r>
            <a:r>
              <a:rPr lang="en-US" dirty="0" err="1"/>
              <a:t>partition_expression</a:t>
            </a:r>
            <a:r>
              <a:rPr lang="en-US" dirty="0"/>
              <a:t> [, ...] ]</a:t>
            </a:r>
          </a:p>
          <a:p>
            <a:r>
              <a:rPr lang="en-US" dirty="0"/>
              <a:t>  [ ORDER BY expression [ { ASC | DESC }  ] [, ...] ]</a:t>
            </a:r>
          </a:p>
          <a:p>
            <a:r>
              <a:rPr lang="en-US" dirty="0"/>
              <a:t>  [ </a:t>
            </a:r>
            <a:r>
              <a:rPr lang="en-US" dirty="0" err="1"/>
              <a:t>window_frame_clause</a:t>
            </a:r>
            <a:r>
              <a:rPr lang="en-US" dirty="0"/>
              <a:t> ]</a:t>
            </a:r>
          </a:p>
          <a:p>
            <a:endParaRPr lang="en-US" dirty="0"/>
          </a:p>
          <a:p>
            <a:r>
              <a:rPr lang="en-US" dirty="0" err="1"/>
              <a:t>window_frame_clause</a:t>
            </a:r>
            <a:r>
              <a:rPr lang="en-US" dirty="0"/>
              <a:t>:</a:t>
            </a:r>
          </a:p>
          <a:p>
            <a:r>
              <a:rPr lang="en-US" dirty="0"/>
              <a:t>  { </a:t>
            </a:r>
            <a:r>
              <a:rPr lang="en-US" dirty="0" err="1"/>
              <a:t>rows_range</a:t>
            </a:r>
            <a:r>
              <a:rPr lang="en-US" dirty="0"/>
              <a:t> } { </a:t>
            </a:r>
            <a:r>
              <a:rPr lang="en-US" dirty="0" err="1"/>
              <a:t>frame_start</a:t>
            </a:r>
            <a:r>
              <a:rPr lang="en-US" dirty="0"/>
              <a:t> | </a:t>
            </a:r>
            <a:r>
              <a:rPr lang="en-US" dirty="0" err="1"/>
              <a:t>frame_between</a:t>
            </a:r>
            <a:r>
              <a:rPr lang="en-US" dirty="0"/>
              <a:t> }</a:t>
            </a:r>
          </a:p>
          <a:p>
            <a:endParaRPr lang="en-US" dirty="0"/>
          </a:p>
          <a:p>
            <a:r>
              <a:rPr lang="en-US" dirty="0" err="1"/>
              <a:t>rows_range</a:t>
            </a:r>
            <a:r>
              <a:rPr lang="en-US" dirty="0"/>
              <a:t>:</a:t>
            </a:r>
          </a:p>
          <a:p>
            <a:r>
              <a:rPr lang="en-US" dirty="0"/>
              <a:t>  { ROWS | RANGE }</a:t>
            </a:r>
          </a:p>
        </p:txBody>
      </p:sp>
    </p:spTree>
    <p:extLst>
      <p:ext uri="{BB962C8B-B14F-4D97-AF65-F5344CB8AC3E}">
        <p14:creationId xmlns:p14="http://schemas.microsoft.com/office/powerpoint/2010/main" val="3664113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Window Functions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a:xfrm>
            <a:off x="373777" y="951719"/>
            <a:ext cx="11437223" cy="397653"/>
          </a:xfrm>
        </p:spPr>
        <p:txBody>
          <a:bodyPr anchor="ctr">
            <a:normAutofit/>
          </a:bodyPr>
          <a:lstStyle/>
          <a:p>
            <a:pPr>
              <a:spcAft>
                <a:spcPts val="600"/>
              </a:spcAft>
            </a:pPr>
            <a:endParaRPr lang="en-US" dirty="0"/>
          </a:p>
        </p:txBody>
      </p:sp>
      <p:sp>
        <p:nvSpPr>
          <p:cNvPr id="15"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828800"/>
            <a:ext cx="11437937" cy="4629538"/>
          </a:xfrm>
        </p:spPr>
        <p:txBody>
          <a:bodyPr>
            <a:normAutofit/>
          </a:bodyPr>
          <a:lstStyle/>
          <a:p>
            <a:pPr marL="342900" indent="-342900">
              <a:buFont typeface="Arial" panose="020B0604020202020204" pitchFamily="34" charset="0"/>
              <a:buChar char="•"/>
            </a:pPr>
            <a:r>
              <a:rPr lang="en-US" dirty="0"/>
              <a:t>Defining the OVER clause</a:t>
            </a:r>
          </a:p>
          <a:p>
            <a:pPr marL="342900" indent="-342900">
              <a:buFont typeface="Arial" panose="020B0604020202020204" pitchFamily="34" charset="0"/>
              <a:buChar char="•"/>
            </a:pPr>
            <a:r>
              <a:rPr lang="en-US" dirty="0"/>
              <a:t>Defining the window specification</a:t>
            </a:r>
          </a:p>
          <a:p>
            <a:pPr marL="342900" indent="-342900">
              <a:buFont typeface="Arial" panose="020B0604020202020204" pitchFamily="34" charset="0"/>
              <a:buChar char="•"/>
            </a:pPr>
            <a:r>
              <a:rPr lang="en-US" dirty="0"/>
              <a:t>Defining the window frame clause</a:t>
            </a:r>
          </a:p>
        </p:txBody>
      </p:sp>
      <p:sp>
        <p:nvSpPr>
          <p:cNvPr id="16" name="Text Placeholder 4">
            <a:extLst>
              <a:ext uri="{FF2B5EF4-FFF2-40B4-BE49-F238E27FC236}">
                <a16:creationId xmlns:a16="http://schemas.microsoft.com/office/drawing/2014/main" id="{E2FD403C-6CB6-C75F-863F-5D2D7CA69C25}"/>
              </a:ext>
            </a:extLst>
          </p:cNvPr>
          <p:cNvSpPr>
            <a:spLocks noGrp="1"/>
          </p:cNvSpPr>
          <p:nvPr>
            <p:ph type="body" sz="quarter" idx="12"/>
          </p:nvPr>
        </p:nvSpPr>
        <p:spPr>
          <a:xfrm>
            <a:off x="373063" y="1398489"/>
            <a:ext cx="11437223" cy="397653"/>
          </a:xfrm>
        </p:spPr>
        <p:txBody>
          <a:bodyPr/>
          <a:lstStyle/>
          <a:p>
            <a:endParaRPr lang="en-US" dirty="0"/>
          </a:p>
          <a:p>
            <a:r>
              <a:rPr lang="en-US" dirty="0"/>
              <a:t>We can define the window functions as below</a:t>
            </a:r>
          </a:p>
          <a:p>
            <a:endParaRPr lang="en-US" dirty="0"/>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85</a:t>
            </a:fld>
            <a:endParaRPr lang="en-US"/>
          </a:p>
        </p:txBody>
      </p:sp>
    </p:spTree>
    <p:extLst>
      <p:ext uri="{BB962C8B-B14F-4D97-AF65-F5344CB8AC3E}">
        <p14:creationId xmlns:p14="http://schemas.microsoft.com/office/powerpoint/2010/main" val="1251341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1632856"/>
          </a:xfrm>
        </p:spPr>
        <p:txBody>
          <a:bodyPr>
            <a:normAutofit/>
          </a:bodyPr>
          <a:lstStyle/>
          <a:p>
            <a:r>
              <a:rPr lang="en-US" dirty="0"/>
              <a:t>Geospatial Data</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86</a:t>
            </a:fld>
            <a:endParaRPr lang="en-US"/>
          </a:p>
        </p:txBody>
      </p:sp>
      <p:graphicFrame>
        <p:nvGraphicFramePr>
          <p:cNvPr id="7" name="Text Placeholder 2">
            <a:extLst>
              <a:ext uri="{FF2B5EF4-FFF2-40B4-BE49-F238E27FC236}">
                <a16:creationId xmlns:a16="http://schemas.microsoft.com/office/drawing/2014/main" id="{1F9C426C-758C-6858-46B5-3229F751E92B}"/>
              </a:ext>
            </a:extLst>
          </p:cNvPr>
          <p:cNvGraphicFramePr/>
          <p:nvPr/>
        </p:nvGraphicFramePr>
        <p:xfrm>
          <a:off x="6286499" y="1371601"/>
          <a:ext cx="5524500" cy="4502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23240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Working with geospatial data</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Transforming geospatial data</a:t>
            </a:r>
          </a:p>
          <a:p>
            <a:pPr marL="342900" indent="-342900">
              <a:buFont typeface="Arial" panose="020B0604020202020204" pitchFamily="34" charset="0"/>
              <a:buChar char="•"/>
            </a:pPr>
            <a:r>
              <a:rPr lang="en-US" sz="2000" dirty="0"/>
              <a:t>Partitioning and clustering geospatial data</a:t>
            </a:r>
          </a:p>
          <a:p>
            <a:pPr marL="342900" indent="-342900">
              <a:buFont typeface="Arial" panose="020B0604020202020204" pitchFamily="34" charset="0"/>
              <a:buChar char="•"/>
            </a:pPr>
            <a:r>
              <a:rPr lang="en-US" sz="2000" dirty="0"/>
              <a:t>Using JOINs with spatial data</a:t>
            </a:r>
          </a:p>
          <a:p>
            <a:pPr marL="342900" indent="-342900">
              <a:buFont typeface="Arial" panose="020B0604020202020204" pitchFamily="34" charset="0"/>
              <a:buChar char="•"/>
            </a:pPr>
            <a:r>
              <a:rPr lang="en-US" sz="2000" dirty="0"/>
              <a:t>Exporting spatial data</a:t>
            </a:r>
            <a:endParaRPr lang="en-US" sz="16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87</a:t>
            </a:fld>
            <a:endParaRPr lang="en-US"/>
          </a:p>
        </p:txBody>
      </p:sp>
    </p:spTree>
    <p:extLst>
      <p:ext uri="{BB962C8B-B14F-4D97-AF65-F5344CB8AC3E}">
        <p14:creationId xmlns:p14="http://schemas.microsoft.com/office/powerpoint/2010/main" val="1145203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Loading geospatial data</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pPr marL="342900" indent="-342900">
              <a:buFont typeface="Arial" panose="020B0604020202020204" pitchFamily="34" charset="0"/>
              <a:buChar char="•"/>
            </a:pPr>
            <a:r>
              <a:rPr lang="en-US" sz="2000" dirty="0"/>
              <a:t>Single points on Earth can be described by just a longitude, latitude pair. </a:t>
            </a:r>
          </a:p>
          <a:p>
            <a:r>
              <a:rPr lang="en-US" sz="2000" dirty="0"/>
              <a:t>For more complex geographies, you can load the following geospatial data formats into a GEOGRAPHY column:</a:t>
            </a:r>
          </a:p>
          <a:p>
            <a:pPr marL="857238" lvl="2" indent="-342900"/>
            <a:r>
              <a:rPr lang="en-US" sz="1800" dirty="0"/>
              <a:t>Well-known text (WKT)</a:t>
            </a:r>
          </a:p>
          <a:p>
            <a:pPr marL="857238" lvl="2" indent="-342900"/>
            <a:r>
              <a:rPr lang="en-US" sz="1800" dirty="0"/>
              <a:t>Well-known binary (WKB)</a:t>
            </a:r>
          </a:p>
          <a:p>
            <a:pPr marL="857238" lvl="2" indent="-342900"/>
            <a:r>
              <a:rPr lang="en-US" sz="1800" dirty="0" err="1"/>
              <a:t>GeoJSON</a:t>
            </a:r>
            <a:endParaRPr lang="en-US" sz="16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88</a:t>
            </a:fld>
            <a:endParaRPr lang="en-US"/>
          </a:p>
        </p:txBody>
      </p:sp>
    </p:spTree>
    <p:extLst>
      <p:ext uri="{BB962C8B-B14F-4D97-AF65-F5344CB8AC3E}">
        <p14:creationId xmlns:p14="http://schemas.microsoft.com/office/powerpoint/2010/main" val="2053582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Visualize geospatial data</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r>
              <a:rPr lang="en-US" sz="2000" dirty="0"/>
              <a:t>Geospatial analytics lets you visualize geographic location data by using: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Looker Studio</a:t>
            </a:r>
          </a:p>
          <a:p>
            <a:pPr marL="342900" indent="-342900">
              <a:buFont typeface="Arial" panose="020B0604020202020204" pitchFamily="34" charset="0"/>
              <a:buChar char="•"/>
            </a:pPr>
            <a:r>
              <a:rPr lang="en-US" sz="2000" dirty="0" err="1"/>
              <a:t>BigQuery</a:t>
            </a:r>
            <a:r>
              <a:rPr lang="en-US" sz="2000" dirty="0"/>
              <a:t> Geo Viz</a:t>
            </a:r>
          </a:p>
          <a:p>
            <a:pPr marL="342900" indent="-342900">
              <a:buFont typeface="Arial" panose="020B0604020202020204" pitchFamily="34" charset="0"/>
              <a:buChar char="•"/>
            </a:pPr>
            <a:r>
              <a:rPr lang="en-US" sz="2000" dirty="0"/>
              <a:t>Google Earth Engine</a:t>
            </a:r>
          </a:p>
          <a:p>
            <a:pPr marL="342900" indent="-342900">
              <a:buFont typeface="Arial" panose="020B0604020202020204" pitchFamily="34" charset="0"/>
              <a:buChar char="•"/>
            </a:pPr>
            <a:r>
              <a:rPr lang="en-US" sz="2000" dirty="0" err="1"/>
              <a:t>Jupyter</a:t>
            </a:r>
            <a:r>
              <a:rPr lang="en-US" sz="2000" dirty="0"/>
              <a:t> notebooks</a:t>
            </a:r>
            <a:endParaRPr lang="en-US" sz="16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89</a:t>
            </a:fld>
            <a:endParaRPr lang="en-US"/>
          </a:p>
        </p:txBody>
      </p:sp>
    </p:spTree>
    <p:extLst>
      <p:ext uri="{BB962C8B-B14F-4D97-AF65-F5344CB8AC3E}">
        <p14:creationId xmlns:p14="http://schemas.microsoft.com/office/powerpoint/2010/main" val="4272638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8341-0660-4FB0-BDA4-11D81FDEAC0C}"/>
              </a:ext>
            </a:extLst>
          </p:cNvPr>
          <p:cNvSpPr>
            <a:spLocks noGrp="1"/>
          </p:cNvSpPr>
          <p:nvPr>
            <p:ph type="title"/>
          </p:nvPr>
        </p:nvSpPr>
        <p:spPr>
          <a:xfrm>
            <a:off x="381001" y="380999"/>
            <a:ext cx="11429999" cy="990602"/>
          </a:xfrm>
        </p:spPr>
        <p:txBody>
          <a:bodyPr>
            <a:normAutofit/>
          </a:bodyPr>
          <a:lstStyle/>
          <a:p>
            <a:r>
              <a:rPr lang="en-US" dirty="0"/>
              <a:t>ETL</a:t>
            </a:r>
          </a:p>
        </p:txBody>
      </p:sp>
      <p:sp>
        <p:nvSpPr>
          <p:cNvPr id="5" name="Slide Number Placeholder 4">
            <a:extLst>
              <a:ext uri="{FF2B5EF4-FFF2-40B4-BE49-F238E27FC236}">
                <a16:creationId xmlns:a16="http://schemas.microsoft.com/office/drawing/2014/main" id="{B28AD815-3F95-4F40-B1BE-EE3BCA1B1A59}"/>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a:t>
            </a:fld>
            <a:endParaRPr lang="en-US"/>
          </a:p>
        </p:txBody>
      </p:sp>
      <p:sp>
        <p:nvSpPr>
          <p:cNvPr id="30" name="TextBox 29">
            <a:extLst>
              <a:ext uri="{FF2B5EF4-FFF2-40B4-BE49-F238E27FC236}">
                <a16:creationId xmlns:a16="http://schemas.microsoft.com/office/drawing/2014/main" id="{68628169-7EC3-427F-9954-189032FCD319}"/>
              </a:ext>
            </a:extLst>
          </p:cNvPr>
          <p:cNvSpPr txBox="1"/>
          <p:nvPr/>
        </p:nvSpPr>
        <p:spPr>
          <a:xfrm>
            <a:off x="381000" y="984664"/>
            <a:ext cx="11139055" cy="615553"/>
          </a:xfrm>
          <a:prstGeom prst="rect">
            <a:avLst/>
          </a:prstGeom>
          <a:noFill/>
        </p:spPr>
        <p:txBody>
          <a:bodyPr wrap="square">
            <a:spAutoFit/>
          </a:bodyPr>
          <a:lstStyle/>
          <a:p>
            <a:r>
              <a:rPr lang="en-US" sz="1600" dirty="0"/>
              <a:t>ETL is a process that extracts data from multiple sources, transforms it into a common format, and load the data into the warehouse for analysis</a:t>
            </a:r>
            <a:r>
              <a:rPr lang="en-US" dirty="0">
                <a:solidFill>
                  <a:srgbClr val="262626"/>
                </a:solidFill>
                <a:latin typeface="IBM Plex Sans" panose="020B0604020202020204" pitchFamily="34" charset="0"/>
              </a:rPr>
              <a:t>.</a:t>
            </a:r>
            <a:endParaRPr lang="en-US" dirty="0"/>
          </a:p>
        </p:txBody>
      </p:sp>
      <p:grpSp>
        <p:nvGrpSpPr>
          <p:cNvPr id="11" name="Group 10">
            <a:extLst>
              <a:ext uri="{FF2B5EF4-FFF2-40B4-BE49-F238E27FC236}">
                <a16:creationId xmlns:a16="http://schemas.microsoft.com/office/drawing/2014/main" id="{77B76D8B-EB75-47ED-BDC1-58893A3D401C}"/>
              </a:ext>
            </a:extLst>
          </p:cNvPr>
          <p:cNvGrpSpPr/>
          <p:nvPr/>
        </p:nvGrpSpPr>
        <p:grpSpPr>
          <a:xfrm>
            <a:off x="1694837" y="1996961"/>
            <a:ext cx="8466012" cy="3766761"/>
            <a:chOff x="1694837" y="1996961"/>
            <a:chExt cx="8466012" cy="3766761"/>
          </a:xfrm>
        </p:grpSpPr>
        <p:pic>
          <p:nvPicPr>
            <p:cNvPr id="10" name="Picture 9" descr="Shape&#10;&#10;Description automatically generated with low confidence">
              <a:extLst>
                <a:ext uri="{FF2B5EF4-FFF2-40B4-BE49-F238E27FC236}">
                  <a16:creationId xmlns:a16="http://schemas.microsoft.com/office/drawing/2014/main" id="{3F1FC5F6-E232-4984-8BF6-803C342C2FA9}"/>
                </a:ext>
              </a:extLst>
            </p:cNvPr>
            <p:cNvPicPr>
              <a:picLocks noChangeAspect="1"/>
            </p:cNvPicPr>
            <p:nvPr/>
          </p:nvPicPr>
          <p:blipFill>
            <a:blip r:embed="rId3"/>
            <a:stretch>
              <a:fillRect/>
            </a:stretch>
          </p:blipFill>
          <p:spPr>
            <a:xfrm>
              <a:off x="2267879" y="3503572"/>
              <a:ext cx="568099" cy="568099"/>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9F591A7B-D06D-48B7-AE49-EE88627C190A}"/>
                </a:ext>
              </a:extLst>
            </p:cNvPr>
            <p:cNvPicPr>
              <a:picLocks noChangeAspect="1"/>
            </p:cNvPicPr>
            <p:nvPr/>
          </p:nvPicPr>
          <p:blipFill>
            <a:blip r:embed="rId3"/>
            <a:stretch>
              <a:fillRect/>
            </a:stretch>
          </p:blipFill>
          <p:spPr>
            <a:xfrm>
              <a:off x="2279474" y="2460913"/>
              <a:ext cx="557434" cy="557434"/>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B6CACC41-C999-4FC9-93E5-08D03AF3347B}"/>
                </a:ext>
              </a:extLst>
            </p:cNvPr>
            <p:cNvPicPr>
              <a:picLocks noChangeAspect="1"/>
            </p:cNvPicPr>
            <p:nvPr/>
          </p:nvPicPr>
          <p:blipFill>
            <a:blip r:embed="rId3"/>
            <a:stretch>
              <a:fillRect/>
            </a:stretch>
          </p:blipFill>
          <p:spPr>
            <a:xfrm>
              <a:off x="2267626" y="4622383"/>
              <a:ext cx="568352" cy="568352"/>
            </a:xfrm>
            <a:prstGeom prst="rect">
              <a:avLst/>
            </a:prstGeom>
          </p:spPr>
        </p:pic>
        <p:grpSp>
          <p:nvGrpSpPr>
            <p:cNvPr id="9" name="Group 8">
              <a:extLst>
                <a:ext uri="{FF2B5EF4-FFF2-40B4-BE49-F238E27FC236}">
                  <a16:creationId xmlns:a16="http://schemas.microsoft.com/office/drawing/2014/main" id="{B7BED2E0-2CC8-44F7-B961-FD4204E2E078}"/>
                </a:ext>
              </a:extLst>
            </p:cNvPr>
            <p:cNvGrpSpPr/>
            <p:nvPr/>
          </p:nvGrpSpPr>
          <p:grpSpPr>
            <a:xfrm>
              <a:off x="4956321" y="2617456"/>
              <a:ext cx="1795346" cy="2871869"/>
              <a:chOff x="3875196" y="2718423"/>
              <a:chExt cx="1795346" cy="2871869"/>
            </a:xfrm>
          </p:grpSpPr>
          <p:sp>
            <p:nvSpPr>
              <p:cNvPr id="19" name="Rectangle: Rounded Corners 18">
                <a:extLst>
                  <a:ext uri="{FF2B5EF4-FFF2-40B4-BE49-F238E27FC236}">
                    <a16:creationId xmlns:a16="http://schemas.microsoft.com/office/drawing/2014/main" id="{79535790-67A7-4496-8AA4-20A10FF14DFA}"/>
                  </a:ext>
                </a:extLst>
              </p:cNvPr>
              <p:cNvSpPr/>
              <p:nvPr/>
            </p:nvSpPr>
            <p:spPr>
              <a:xfrm>
                <a:off x="3875196" y="2718423"/>
                <a:ext cx="1795346" cy="287186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Extracted raw data will be transformed in in common format</a:t>
                </a:r>
              </a:p>
            </p:txBody>
          </p:sp>
          <p:sp>
            <p:nvSpPr>
              <p:cNvPr id="21" name="Rectangle: Rounded Corners 20">
                <a:extLst>
                  <a:ext uri="{FF2B5EF4-FFF2-40B4-BE49-F238E27FC236}">
                    <a16:creationId xmlns:a16="http://schemas.microsoft.com/office/drawing/2014/main" id="{3CCA1480-5CB8-4AAB-B893-6A02C610F0DE}"/>
                  </a:ext>
                </a:extLst>
              </p:cNvPr>
              <p:cNvSpPr/>
              <p:nvPr/>
            </p:nvSpPr>
            <p:spPr>
              <a:xfrm>
                <a:off x="3875196" y="3163046"/>
                <a:ext cx="1795346" cy="533401"/>
              </a:xfrm>
              <a:prstGeom prst="roundRect">
                <a:avLst>
                  <a:gd name="adj"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Staging Area</a:t>
                </a:r>
              </a:p>
            </p:txBody>
          </p:sp>
        </p:grpSp>
        <p:sp>
          <p:nvSpPr>
            <p:cNvPr id="3" name="Arrow: Right 2">
              <a:extLst>
                <a:ext uri="{FF2B5EF4-FFF2-40B4-BE49-F238E27FC236}">
                  <a16:creationId xmlns:a16="http://schemas.microsoft.com/office/drawing/2014/main" id="{80023FA3-DA20-4102-8662-BDC7C1781C1F}"/>
                </a:ext>
              </a:extLst>
            </p:cNvPr>
            <p:cNvSpPr/>
            <p:nvPr/>
          </p:nvSpPr>
          <p:spPr>
            <a:xfrm>
              <a:off x="3816546" y="3700925"/>
              <a:ext cx="781096" cy="5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Arrow: Right 21">
              <a:extLst>
                <a:ext uri="{FF2B5EF4-FFF2-40B4-BE49-F238E27FC236}">
                  <a16:creationId xmlns:a16="http://schemas.microsoft.com/office/drawing/2014/main" id="{73146129-2253-4C57-8054-3F9D298C7E7E}"/>
                </a:ext>
              </a:extLst>
            </p:cNvPr>
            <p:cNvSpPr/>
            <p:nvPr/>
          </p:nvSpPr>
          <p:spPr>
            <a:xfrm>
              <a:off x="7110346" y="3721167"/>
              <a:ext cx="781096" cy="5680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 name="TextBox 3">
              <a:extLst>
                <a:ext uri="{FF2B5EF4-FFF2-40B4-BE49-F238E27FC236}">
                  <a16:creationId xmlns:a16="http://schemas.microsoft.com/office/drawing/2014/main" id="{58838AB9-6307-401C-A852-370984F1E0B4}"/>
                </a:ext>
              </a:extLst>
            </p:cNvPr>
            <p:cNvSpPr txBox="1"/>
            <p:nvPr/>
          </p:nvSpPr>
          <p:spPr>
            <a:xfrm>
              <a:off x="2214147" y="4069839"/>
              <a:ext cx="708527" cy="230832"/>
            </a:xfrm>
            <a:prstGeom prst="rect">
              <a:avLst/>
            </a:prstGeom>
            <a:noFill/>
          </p:spPr>
          <p:txBody>
            <a:bodyPr wrap="none" lIns="0" tIns="0" rIns="0" bIns="45720" rtlCol="0">
              <a:spAutoFit/>
            </a:bodyPr>
            <a:lstStyle/>
            <a:p>
              <a:r>
                <a:rPr lang="en-US" sz="1200" dirty="0"/>
                <a:t>ERP/CRM</a:t>
              </a:r>
            </a:p>
          </p:txBody>
        </p:sp>
        <p:sp>
          <p:nvSpPr>
            <p:cNvPr id="23" name="TextBox 22">
              <a:extLst>
                <a:ext uri="{FF2B5EF4-FFF2-40B4-BE49-F238E27FC236}">
                  <a16:creationId xmlns:a16="http://schemas.microsoft.com/office/drawing/2014/main" id="{8B8C7213-09AC-41F4-94B5-D32C093EBA97}"/>
                </a:ext>
              </a:extLst>
            </p:cNvPr>
            <p:cNvSpPr txBox="1"/>
            <p:nvPr/>
          </p:nvSpPr>
          <p:spPr>
            <a:xfrm>
              <a:off x="2185160" y="3032444"/>
              <a:ext cx="732573" cy="230832"/>
            </a:xfrm>
            <a:prstGeom prst="rect">
              <a:avLst/>
            </a:prstGeom>
            <a:noFill/>
          </p:spPr>
          <p:txBody>
            <a:bodyPr wrap="none" lIns="0" tIns="0" rIns="0" bIns="45720" rtlCol="0">
              <a:spAutoFit/>
            </a:bodyPr>
            <a:lstStyle/>
            <a:p>
              <a:r>
                <a:rPr lang="en-US" sz="1200" dirty="0"/>
                <a:t>Databases</a:t>
              </a:r>
            </a:p>
          </p:txBody>
        </p:sp>
        <p:sp>
          <p:nvSpPr>
            <p:cNvPr id="24" name="TextBox 23">
              <a:extLst>
                <a:ext uri="{FF2B5EF4-FFF2-40B4-BE49-F238E27FC236}">
                  <a16:creationId xmlns:a16="http://schemas.microsoft.com/office/drawing/2014/main" id="{68F1A4FD-AF4E-4A99-A91B-089E2083652D}"/>
                </a:ext>
              </a:extLst>
            </p:cNvPr>
            <p:cNvSpPr txBox="1"/>
            <p:nvPr/>
          </p:nvSpPr>
          <p:spPr>
            <a:xfrm>
              <a:off x="2103539" y="1996961"/>
              <a:ext cx="981038" cy="230832"/>
            </a:xfrm>
            <a:prstGeom prst="rect">
              <a:avLst/>
            </a:prstGeom>
            <a:noFill/>
          </p:spPr>
          <p:txBody>
            <a:bodyPr wrap="none" lIns="0" tIns="0" rIns="0" bIns="45720" rtlCol="0">
              <a:spAutoFit/>
            </a:bodyPr>
            <a:lstStyle/>
            <a:p>
              <a:r>
                <a:rPr lang="en-US" sz="1200" b="1" dirty="0"/>
                <a:t>Data Sources</a:t>
              </a:r>
            </a:p>
          </p:txBody>
        </p:sp>
        <p:sp>
          <p:nvSpPr>
            <p:cNvPr id="25" name="TextBox 24">
              <a:extLst>
                <a:ext uri="{FF2B5EF4-FFF2-40B4-BE49-F238E27FC236}">
                  <a16:creationId xmlns:a16="http://schemas.microsoft.com/office/drawing/2014/main" id="{04FF8275-D694-4F2E-AA61-5DCBA8B207CA}"/>
                </a:ext>
              </a:extLst>
            </p:cNvPr>
            <p:cNvSpPr txBox="1"/>
            <p:nvPr/>
          </p:nvSpPr>
          <p:spPr>
            <a:xfrm>
              <a:off x="2320755" y="5186819"/>
              <a:ext cx="469680" cy="230832"/>
            </a:xfrm>
            <a:prstGeom prst="rect">
              <a:avLst/>
            </a:prstGeom>
            <a:noFill/>
          </p:spPr>
          <p:txBody>
            <a:bodyPr wrap="none" lIns="0" tIns="0" rIns="0" bIns="45720" rtlCol="0">
              <a:spAutoFit/>
            </a:bodyPr>
            <a:lstStyle/>
            <a:p>
              <a:r>
                <a:rPr lang="en-US" sz="1200" dirty="0"/>
                <a:t>Events</a:t>
              </a:r>
            </a:p>
          </p:txBody>
        </p:sp>
        <p:sp>
          <p:nvSpPr>
            <p:cNvPr id="26" name="TextBox 25">
              <a:extLst>
                <a:ext uri="{FF2B5EF4-FFF2-40B4-BE49-F238E27FC236}">
                  <a16:creationId xmlns:a16="http://schemas.microsoft.com/office/drawing/2014/main" id="{A9E1A7B8-A0F3-4E96-A203-717C6E434EEA}"/>
                </a:ext>
              </a:extLst>
            </p:cNvPr>
            <p:cNvSpPr txBox="1"/>
            <p:nvPr/>
          </p:nvSpPr>
          <p:spPr>
            <a:xfrm>
              <a:off x="3685732" y="3576045"/>
              <a:ext cx="511358" cy="230832"/>
            </a:xfrm>
            <a:prstGeom prst="rect">
              <a:avLst/>
            </a:prstGeom>
            <a:noFill/>
          </p:spPr>
          <p:txBody>
            <a:bodyPr wrap="none" lIns="0" tIns="0" rIns="0" bIns="45720" rtlCol="0">
              <a:spAutoFit/>
            </a:bodyPr>
            <a:lstStyle/>
            <a:p>
              <a:r>
                <a:rPr lang="en-US" sz="1200" b="1" dirty="0"/>
                <a:t>Extrac</a:t>
              </a:r>
              <a:r>
                <a:rPr lang="en-US" sz="1200" dirty="0"/>
                <a:t>t</a:t>
              </a:r>
            </a:p>
          </p:txBody>
        </p:sp>
        <p:sp>
          <p:nvSpPr>
            <p:cNvPr id="27" name="TextBox 26">
              <a:extLst>
                <a:ext uri="{FF2B5EF4-FFF2-40B4-BE49-F238E27FC236}">
                  <a16:creationId xmlns:a16="http://schemas.microsoft.com/office/drawing/2014/main" id="{D1B11D32-37BC-4F00-9DAF-F39131C38B9F}"/>
                </a:ext>
              </a:extLst>
            </p:cNvPr>
            <p:cNvSpPr txBox="1"/>
            <p:nvPr/>
          </p:nvSpPr>
          <p:spPr>
            <a:xfrm>
              <a:off x="5478314" y="2295419"/>
              <a:ext cx="751360" cy="230832"/>
            </a:xfrm>
            <a:prstGeom prst="rect">
              <a:avLst/>
            </a:prstGeom>
            <a:noFill/>
          </p:spPr>
          <p:txBody>
            <a:bodyPr wrap="none" lIns="0" tIns="0" rIns="0" bIns="45720" rtlCol="0">
              <a:spAutoFit/>
            </a:bodyPr>
            <a:lstStyle/>
            <a:p>
              <a:r>
                <a:rPr lang="en-US" sz="1200" b="1" dirty="0"/>
                <a:t>Transform</a:t>
              </a:r>
            </a:p>
          </p:txBody>
        </p:sp>
        <p:sp>
          <p:nvSpPr>
            <p:cNvPr id="28" name="TextBox 27">
              <a:extLst>
                <a:ext uri="{FF2B5EF4-FFF2-40B4-BE49-F238E27FC236}">
                  <a16:creationId xmlns:a16="http://schemas.microsoft.com/office/drawing/2014/main" id="{94F68660-05FE-4308-A9E1-51EC4FAF51C6}"/>
                </a:ext>
              </a:extLst>
            </p:cNvPr>
            <p:cNvSpPr txBox="1"/>
            <p:nvPr/>
          </p:nvSpPr>
          <p:spPr>
            <a:xfrm>
              <a:off x="7110346" y="3576045"/>
              <a:ext cx="368691" cy="230832"/>
            </a:xfrm>
            <a:prstGeom prst="rect">
              <a:avLst/>
            </a:prstGeom>
            <a:noFill/>
          </p:spPr>
          <p:txBody>
            <a:bodyPr wrap="none" lIns="0" tIns="0" rIns="0" bIns="45720" rtlCol="0">
              <a:spAutoFit/>
            </a:bodyPr>
            <a:lstStyle/>
            <a:p>
              <a:r>
                <a:rPr lang="en-US" sz="1200" b="1" dirty="0"/>
                <a:t>Load</a:t>
              </a:r>
            </a:p>
          </p:txBody>
        </p:sp>
        <p:sp>
          <p:nvSpPr>
            <p:cNvPr id="7" name="Rectangle: Rounded Corners 6">
              <a:extLst>
                <a:ext uri="{FF2B5EF4-FFF2-40B4-BE49-F238E27FC236}">
                  <a16:creationId xmlns:a16="http://schemas.microsoft.com/office/drawing/2014/main" id="{9A088ACC-C9E5-4D29-B502-2BC97FB7E94C}"/>
                </a:ext>
              </a:extLst>
            </p:cNvPr>
            <p:cNvSpPr/>
            <p:nvPr/>
          </p:nvSpPr>
          <p:spPr>
            <a:xfrm>
              <a:off x="1694837" y="2189271"/>
              <a:ext cx="1685941" cy="3574451"/>
            </a:xfrm>
            <a:prstGeom prst="round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8" name="Cylinder 7">
              <a:extLst>
                <a:ext uri="{FF2B5EF4-FFF2-40B4-BE49-F238E27FC236}">
                  <a16:creationId xmlns:a16="http://schemas.microsoft.com/office/drawing/2014/main" id="{0B73959F-7348-4FDD-B40A-35DBB22E4E13}"/>
                </a:ext>
              </a:extLst>
            </p:cNvPr>
            <p:cNvSpPr/>
            <p:nvPr/>
          </p:nvSpPr>
          <p:spPr>
            <a:xfrm>
              <a:off x="8196396" y="2540562"/>
              <a:ext cx="1964453" cy="287187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Data Warehouse</a:t>
              </a:r>
            </a:p>
            <a:p>
              <a:pPr algn="ctr"/>
              <a:endParaRPr lang="en-US" sz="1600" b="1" dirty="0"/>
            </a:p>
          </p:txBody>
        </p:sp>
      </p:grpSp>
    </p:spTree>
    <p:extLst>
      <p:ext uri="{BB962C8B-B14F-4D97-AF65-F5344CB8AC3E}">
        <p14:creationId xmlns:p14="http://schemas.microsoft.com/office/powerpoint/2010/main" val="19945382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Visualize geospatial data</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r>
              <a:rPr lang="en-US" sz="2000" dirty="0"/>
              <a:t>Geospatial analytics lets you visualize geographic location data by using: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Looker Studio</a:t>
            </a:r>
          </a:p>
          <a:p>
            <a:pPr marL="342900" indent="-342900">
              <a:buFont typeface="Arial" panose="020B0604020202020204" pitchFamily="34" charset="0"/>
              <a:buChar char="•"/>
            </a:pPr>
            <a:r>
              <a:rPr lang="en-US" sz="2000" dirty="0" err="1"/>
              <a:t>BigQuery</a:t>
            </a:r>
            <a:r>
              <a:rPr lang="en-US" sz="2000" dirty="0"/>
              <a:t> Geo Viz</a:t>
            </a:r>
          </a:p>
          <a:p>
            <a:pPr marL="342900" indent="-342900">
              <a:buFont typeface="Arial" panose="020B0604020202020204" pitchFamily="34" charset="0"/>
              <a:buChar char="•"/>
            </a:pPr>
            <a:r>
              <a:rPr lang="en-US" sz="2000" dirty="0"/>
              <a:t>Google Earth Engine</a:t>
            </a:r>
          </a:p>
          <a:p>
            <a:pPr marL="342900" indent="-342900">
              <a:buFont typeface="Arial" panose="020B0604020202020204" pitchFamily="34" charset="0"/>
              <a:buChar char="•"/>
            </a:pPr>
            <a:r>
              <a:rPr lang="en-US" sz="2000" dirty="0" err="1"/>
              <a:t>Jupyter</a:t>
            </a:r>
            <a:r>
              <a:rPr lang="en-US" sz="2000" dirty="0"/>
              <a:t> notebooks</a:t>
            </a:r>
            <a:endParaRPr lang="en-US" sz="1600" dirty="0"/>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90</a:t>
            </a:fld>
            <a:endParaRPr lang="en-US"/>
          </a:p>
        </p:txBody>
      </p:sp>
    </p:spTree>
    <p:extLst>
      <p:ext uri="{BB962C8B-B14F-4D97-AF65-F5344CB8AC3E}">
        <p14:creationId xmlns:p14="http://schemas.microsoft.com/office/powerpoint/2010/main" val="4632957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p:txBody>
          <a:bodyPr/>
          <a:lstStyle/>
          <a:p>
            <a:r>
              <a:rPr lang="en-US" dirty="0"/>
              <a:t>Geospatial Analytics</a:t>
            </a:r>
          </a:p>
        </p:txBody>
      </p:sp>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1"/>
          </p:nvPr>
        </p:nvSpPr>
        <p:spPr>
          <a:xfrm>
            <a:off x="373063" y="1791476"/>
            <a:ext cx="11226038" cy="4321546"/>
          </a:xfrm>
        </p:spPr>
        <p:txBody>
          <a:bodyPr/>
          <a:lstStyle/>
          <a:p>
            <a:r>
              <a:rPr lang="en-US" sz="2000" dirty="0"/>
              <a:t>Geospatial analytics lets you analyze and visualize geospatial data in </a:t>
            </a:r>
            <a:r>
              <a:rPr lang="en-US" sz="2000" dirty="0" err="1"/>
              <a:t>BigQuery</a:t>
            </a:r>
            <a:r>
              <a:rPr lang="en-US" sz="2000" dirty="0"/>
              <a:t>.</a:t>
            </a:r>
          </a:p>
          <a:p>
            <a:endParaRPr lang="en-US" sz="2000" dirty="0"/>
          </a:p>
          <a:p>
            <a:r>
              <a:rPr lang="en-US" sz="2000" dirty="0"/>
              <a:t>We can use Geospatial Analytics to perform </a:t>
            </a:r>
            <a:r>
              <a:rPr lang="en-US" sz="2000"/>
              <a:t>below things:</a:t>
            </a:r>
            <a:endParaRPr lang="en-US" sz="2000" dirty="0"/>
          </a:p>
          <a:p>
            <a:pPr marL="342900" indent="-342900">
              <a:buFont typeface="Arial" panose="020B0604020202020204" pitchFamily="34" charset="0"/>
              <a:buChar char="•"/>
            </a:pPr>
            <a:r>
              <a:rPr lang="en-US" sz="2000" dirty="0"/>
              <a:t>Use a geospatial analytics function to convert latitude and longitude columns into geographical points</a:t>
            </a:r>
          </a:p>
          <a:p>
            <a:pPr marL="342900" indent="-342900">
              <a:buFont typeface="Arial" panose="020B0604020202020204" pitchFamily="34" charset="0"/>
              <a:buChar char="•"/>
            </a:pPr>
            <a:r>
              <a:rPr lang="en-US" sz="2000" dirty="0"/>
              <a:t>Run a query that finds all the Citi Bike stations with more than 30 bikes available for rental</a:t>
            </a:r>
          </a:p>
          <a:p>
            <a:pPr marL="342900" indent="-342900">
              <a:buFont typeface="Arial" panose="020B0604020202020204" pitchFamily="34" charset="0"/>
              <a:buChar char="•"/>
            </a:pPr>
            <a:r>
              <a:rPr lang="en-US" sz="2000" dirty="0"/>
              <a:t>Visualize your results in </a:t>
            </a:r>
            <a:r>
              <a:rPr lang="en-US" sz="2000" dirty="0" err="1"/>
              <a:t>BigQuery</a:t>
            </a:r>
            <a:r>
              <a:rPr lang="en-US" sz="2000" dirty="0"/>
              <a:t> Geo Viz</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type="body" sz="quarter" idx="10"/>
          </p:nvPr>
        </p:nvSpPr>
        <p:spPr/>
        <p:txBody>
          <a:bodyPr/>
          <a:lstStyle/>
          <a:p>
            <a:endParaRPr lang="en-US"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p:txBody>
          <a:bodyPr/>
          <a:lstStyle/>
          <a:p>
            <a:pPr defTabSz="228600">
              <a:spcAft>
                <a:spcPts val="1200"/>
              </a:spcAft>
            </a:pPr>
            <a:fld id="{CC9E6EB9-168E-4914-8CC7-2E853AFB4F1B}" type="slidenum">
              <a:rPr lang="en-US" smtClean="0"/>
              <a:pPr defTabSz="228600">
                <a:spcAft>
                  <a:spcPts val="1200"/>
                </a:spcAft>
              </a:pPr>
              <a:t>91</a:t>
            </a:fld>
            <a:endParaRPr lang="en-US"/>
          </a:p>
        </p:txBody>
      </p:sp>
    </p:spTree>
    <p:extLst>
      <p:ext uri="{BB962C8B-B14F-4D97-AF65-F5344CB8AC3E}">
        <p14:creationId xmlns:p14="http://schemas.microsoft.com/office/powerpoint/2010/main" val="1701753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3E56B-1B8B-E36D-720F-BECC4903F465}"/>
            </a:ext>
          </a:extLst>
        </p:cNvPr>
        <p:cNvGrpSpPr/>
        <p:nvPr/>
      </p:nvGrpSpPr>
      <p:grpSpPr>
        <a:xfrm>
          <a:off x="0" y="0"/>
          <a:ext cx="0" cy="0"/>
          <a:chOff x="0" y="0"/>
          <a:chExt cx="0" cy="0"/>
        </a:xfrm>
      </p:grpSpPr>
      <p:pic>
        <p:nvPicPr>
          <p:cNvPr id="5" name="Picture Placeholder 4" descr="A picture containing woman, animal&#10;&#10;Description automatically generated">
            <a:extLst>
              <a:ext uri="{FF2B5EF4-FFF2-40B4-BE49-F238E27FC236}">
                <a16:creationId xmlns:a16="http://schemas.microsoft.com/office/drawing/2014/main" id="{EDF4515C-284C-9DAC-5029-CBCE77B410FE}"/>
              </a:ext>
            </a:extLst>
          </p:cNvPr>
          <p:cNvPicPr>
            <a:picLocks noGrp="1" noChangeAspect="1"/>
          </p:cNvPicPr>
          <p:nvPr>
            <p:ph type="pic" sz="quarter" idx="18"/>
          </p:nvPr>
        </p:nvPicPr>
        <p:blipFill>
          <a:blip r:embed="rId2"/>
          <a:srcRect t="39" b="39"/>
          <a:stretch>
            <a:fillRect/>
          </a:stretch>
        </p:blipFill>
        <p:spPr>
          <a:xfrm>
            <a:off x="0" y="0"/>
            <a:ext cx="12192000" cy="6858000"/>
          </a:xfrm>
        </p:spPr>
      </p:pic>
      <p:sp>
        <p:nvSpPr>
          <p:cNvPr id="7" name="Text Placeholder 8">
            <a:extLst>
              <a:ext uri="{FF2B5EF4-FFF2-40B4-BE49-F238E27FC236}">
                <a16:creationId xmlns:a16="http://schemas.microsoft.com/office/drawing/2014/main" id="{7AC2D9EA-83BD-CEBB-87D4-AC5F4BBF0B9A}"/>
              </a:ext>
            </a:extLst>
          </p:cNvPr>
          <p:cNvSpPr txBox="1">
            <a:spLocks/>
          </p:cNvSpPr>
          <p:nvPr/>
        </p:nvSpPr>
        <p:spPr>
          <a:xfrm>
            <a:off x="1543665" y="3104865"/>
            <a:ext cx="9313806" cy="1529506"/>
          </a:xfrm>
          <a:prstGeom prst="rect">
            <a:avLst/>
          </a:prstGeom>
        </p:spPr>
        <p:txBody>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r>
              <a:rPr lang="en-US" b="0" dirty="0">
                <a:solidFill>
                  <a:schemeClr val="bg1"/>
                </a:solidFill>
              </a:rPr>
              <a:t>BigQuery Omni &amp; Best Practices</a:t>
            </a:r>
          </a:p>
        </p:txBody>
      </p:sp>
    </p:spTree>
    <p:extLst>
      <p:ext uri="{BB962C8B-B14F-4D97-AF65-F5344CB8AC3E}">
        <p14:creationId xmlns:p14="http://schemas.microsoft.com/office/powerpoint/2010/main" val="2245462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vert="horz" lIns="0" tIns="45720" rIns="0" bIns="0" rtlCol="0" anchor="ctr" anchorCtr="0">
            <a:normAutofit/>
          </a:bodyPr>
          <a:lstStyle/>
          <a:p>
            <a:r>
              <a:rPr lang="en-US" b="0" kern="1200" cap="none" baseline="0">
                <a:latin typeface="+mj-lt"/>
                <a:ea typeface="+mj-ea"/>
                <a:cs typeface="+mj-cs"/>
              </a:rPr>
              <a:t>Introduction to BigQuery Omni</a:t>
            </a:r>
          </a:p>
        </p:txBody>
      </p:sp>
      <p:sp>
        <p:nvSpPr>
          <p:cNvPr id="17" name="Text Placeholder 3">
            <a:extLst>
              <a:ext uri="{FF2B5EF4-FFF2-40B4-BE49-F238E27FC236}">
                <a16:creationId xmlns:a16="http://schemas.microsoft.com/office/drawing/2014/main" id="{81DB9AB7-4C9A-FD67-4D31-0B56F0FAF0EC}"/>
              </a:ext>
            </a:extLst>
          </p:cNvPr>
          <p:cNvSpPr>
            <a:spLocks noGrp="1"/>
          </p:cNvSpPr>
          <p:nvPr>
            <p:ph type="body" sz="quarter" idx="10"/>
          </p:nvPr>
        </p:nvSpPr>
        <p:spPr>
          <a:xfrm>
            <a:off x="373777" y="951719"/>
            <a:ext cx="11437223" cy="397653"/>
          </a:xfrm>
        </p:spPr>
        <p:txBody>
          <a:bodyPr/>
          <a:lstStyle/>
          <a:p>
            <a:endParaRPr lang="en-US"/>
          </a:p>
        </p:txBody>
      </p:sp>
      <p:sp>
        <p:nvSpPr>
          <p:cNvPr id="18" name="Text Placeholder 4">
            <a:extLst>
              <a:ext uri="{FF2B5EF4-FFF2-40B4-BE49-F238E27FC236}">
                <a16:creationId xmlns:a16="http://schemas.microsoft.com/office/drawing/2014/main" id="{DAD74523-3582-1835-C199-453D2BA61363}"/>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lIns="0" tIns="0" rIns="0" bIns="0" rtlCol="0" anchor="ctr">
            <a:normAutofit/>
          </a:bodyPr>
          <a:lstStyle/>
          <a:p>
            <a:pPr defTabSz="228600">
              <a:spcAft>
                <a:spcPts val="1200"/>
              </a:spcAft>
            </a:pPr>
            <a:fld id="{CC9E6EB9-168E-4914-8CC7-2E853AFB4F1B}" type="slidenum">
              <a:rPr lang="en-US" smtClean="0"/>
              <a:pPr defTabSz="228600">
                <a:spcAft>
                  <a:spcPts val="1200"/>
                </a:spcAft>
              </a:pPr>
              <a:t>93</a:t>
            </a:fld>
            <a:endParaRPr lang="en-US"/>
          </a:p>
        </p:txBody>
      </p:sp>
      <p:graphicFrame>
        <p:nvGraphicFramePr>
          <p:cNvPr id="19" name="TextBox 3">
            <a:extLst>
              <a:ext uri="{FF2B5EF4-FFF2-40B4-BE49-F238E27FC236}">
                <a16:creationId xmlns:a16="http://schemas.microsoft.com/office/drawing/2014/main" id="{43E49862-623F-6505-56F9-17E19648B605}"/>
              </a:ext>
            </a:extLst>
          </p:cNvPr>
          <p:cNvGraphicFramePr/>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066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Architecture</a:t>
            </a:r>
          </a:p>
        </p:txBody>
      </p:sp>
      <p:sp>
        <p:nvSpPr>
          <p:cNvPr id="14" name="Text Placeholder 3">
            <a:extLst>
              <a:ext uri="{FF2B5EF4-FFF2-40B4-BE49-F238E27FC236}">
                <a16:creationId xmlns:a16="http://schemas.microsoft.com/office/drawing/2014/main" id="{C0F69C13-A1CD-22E4-AF43-A098DC415C2F}"/>
              </a:ext>
            </a:extLst>
          </p:cNvPr>
          <p:cNvSpPr>
            <a:spLocks noGrp="1"/>
          </p:cNvSpPr>
          <p:nvPr>
            <p:ph type="body" sz="quarter" idx="10"/>
          </p:nvPr>
        </p:nvSpPr>
        <p:spPr>
          <a:xfrm>
            <a:off x="373777" y="951719"/>
            <a:ext cx="11437223" cy="397653"/>
          </a:xfrm>
        </p:spPr>
        <p:txBody>
          <a:bodyPr/>
          <a:lstStyle/>
          <a:p>
            <a:endParaRPr lang="en-US"/>
          </a:p>
        </p:txBody>
      </p:sp>
      <p:sp>
        <p:nvSpPr>
          <p:cNvPr id="13" name="Text Placeholder 4">
            <a:extLst>
              <a:ext uri="{FF2B5EF4-FFF2-40B4-BE49-F238E27FC236}">
                <a16:creationId xmlns:a16="http://schemas.microsoft.com/office/drawing/2014/main" id="{968E0B97-1A50-C1FA-55E2-CA95570B9DFD}"/>
              </a:ext>
            </a:extLst>
          </p:cNvPr>
          <p:cNvSpPr>
            <a:spLocks noGrp="1"/>
          </p:cNvSpPr>
          <p:nvPr>
            <p:ph type="body" sz="quarter" idx="11"/>
          </p:nvPr>
        </p:nvSpPr>
        <p:spPr>
          <a:xfrm>
            <a:off x="381000" y="1389722"/>
            <a:ext cx="11437937" cy="533401"/>
          </a:xfrm>
        </p:spPr>
        <p:txBody>
          <a:bodyPr/>
          <a:lstStyle/>
          <a:p>
            <a:endParaRPr lang="en-US" sz="2000" dirty="0">
              <a:solidFill>
                <a:srgbClr val="A100FF"/>
              </a:solidFill>
            </a:endParaRP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94</a:t>
            </a:fld>
            <a:endParaRPr lang="en-US"/>
          </a:p>
        </p:txBody>
      </p:sp>
      <p:pic>
        <p:nvPicPr>
          <p:cNvPr id="1026" name="Picture 2" descr="BigQuery Omni architecture">
            <a:extLst>
              <a:ext uri="{FF2B5EF4-FFF2-40B4-BE49-F238E27FC236}">
                <a16:creationId xmlns:a16="http://schemas.microsoft.com/office/drawing/2014/main" id="{F7396118-B877-D924-1796-18E4C418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325" y="1879718"/>
            <a:ext cx="8829675"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021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Data flow when querying data</a:t>
            </a:r>
          </a:p>
        </p:txBody>
      </p:sp>
      <p:sp>
        <p:nvSpPr>
          <p:cNvPr id="20" name="Text Placeholder 2">
            <a:extLst>
              <a:ext uri="{FF2B5EF4-FFF2-40B4-BE49-F238E27FC236}">
                <a16:creationId xmlns:a16="http://schemas.microsoft.com/office/drawing/2014/main" id="{105782C7-DFE8-EF87-E5B2-7D31934E548B}"/>
              </a:ext>
            </a:extLst>
          </p:cNvPr>
          <p:cNvSpPr>
            <a:spLocks noGrp="1"/>
          </p:cNvSpPr>
          <p:nvPr>
            <p:ph type="body" sz="quarter" idx="10"/>
          </p:nvPr>
        </p:nvSpPr>
        <p:spPr>
          <a:xfrm>
            <a:off x="373777" y="951719"/>
            <a:ext cx="11437223" cy="397653"/>
          </a:xfrm>
        </p:spPr>
        <p:txBody>
          <a:bodyPr/>
          <a:lstStyle/>
          <a:p>
            <a:endParaRPr lang="en-US"/>
          </a:p>
        </p:txBody>
      </p:sp>
      <p:sp>
        <p:nvSpPr>
          <p:cNvPr id="15" name="Text Placeholder 2">
            <a:extLst>
              <a:ext uri="{FF2B5EF4-FFF2-40B4-BE49-F238E27FC236}">
                <a16:creationId xmlns:a16="http://schemas.microsoft.com/office/drawing/2014/main" id="{A4780938-2471-46AB-A583-DDD39104C7A6}"/>
              </a:ext>
            </a:extLst>
          </p:cNvPr>
          <p:cNvSpPr>
            <a:spLocks noGrp="1"/>
          </p:cNvSpPr>
          <p:nvPr>
            <p:ph sz="quarter" idx="13"/>
          </p:nvPr>
        </p:nvSpPr>
        <p:spPr>
          <a:xfrm>
            <a:off x="373063" y="1390244"/>
            <a:ext cx="11437222" cy="4045500"/>
          </a:xfrm>
        </p:spPr>
        <p:txBody>
          <a:bodyPr>
            <a:normAutofit/>
          </a:bodyPr>
          <a:lstStyle/>
          <a:p>
            <a:pPr marL="342900" indent="-342900">
              <a:buFont typeface="Arial" panose="020B0604020202020204" pitchFamily="34" charset="0"/>
              <a:buChar char="•"/>
            </a:pPr>
            <a:r>
              <a:rPr lang="en-US" sz="2000" dirty="0"/>
              <a:t>The following image describes how the data moves between Google Cloud and AWS or Azure for the following queries: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SELECT statement</a:t>
            </a:r>
          </a:p>
          <a:p>
            <a:pPr marL="342900" indent="-342900">
              <a:buFont typeface="Arial" panose="020B0604020202020204" pitchFamily="34" charset="0"/>
              <a:buChar char="•"/>
            </a:pPr>
            <a:r>
              <a:rPr lang="en-US" sz="2000" dirty="0"/>
              <a:t>CREATE EXTERNAL TABLE statement</a:t>
            </a:r>
          </a:p>
        </p:txBody>
      </p:sp>
      <p:pic>
        <p:nvPicPr>
          <p:cNvPr id="10" name="Picture 9">
            <a:extLst>
              <a:ext uri="{FF2B5EF4-FFF2-40B4-BE49-F238E27FC236}">
                <a16:creationId xmlns:a16="http://schemas.microsoft.com/office/drawing/2014/main" id="{3A9ACCBC-7140-F50E-553E-CABAE2DF22CB}"/>
              </a:ext>
            </a:extLst>
          </p:cNvPr>
          <p:cNvPicPr>
            <a:picLocks noChangeAspect="1"/>
          </p:cNvPicPr>
          <p:nvPr/>
        </p:nvPicPr>
        <p:blipFill>
          <a:blip r:embed="rId3"/>
          <a:stretch>
            <a:fillRect/>
          </a:stretch>
        </p:blipFill>
        <p:spPr>
          <a:xfrm>
            <a:off x="5509549" y="1944547"/>
            <a:ext cx="6301450" cy="3961734"/>
          </a:xfrm>
          <a:prstGeom prst="rect">
            <a:avLst/>
          </a:prstGeom>
          <a:noFill/>
        </p:spPr>
      </p:pic>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95</a:t>
            </a:fld>
            <a:endParaRPr lang="en-US"/>
          </a:p>
        </p:txBody>
      </p:sp>
      <p:sp>
        <p:nvSpPr>
          <p:cNvPr id="7" name="AutoShape 2" descr="Data movement between Google Cloud and AWS or Azure for queries.">
            <a:extLst>
              <a:ext uri="{FF2B5EF4-FFF2-40B4-BE49-F238E27FC236}">
                <a16:creationId xmlns:a16="http://schemas.microsoft.com/office/drawing/2014/main" id="{8DCA55FB-AA64-BF49-9616-89CBC7CF44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849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Data flow when exporting data</a:t>
            </a:r>
          </a:p>
        </p:txBody>
      </p:sp>
      <p:sp>
        <p:nvSpPr>
          <p:cNvPr id="20" name="Text Placeholder 2">
            <a:extLst>
              <a:ext uri="{FF2B5EF4-FFF2-40B4-BE49-F238E27FC236}">
                <a16:creationId xmlns:a16="http://schemas.microsoft.com/office/drawing/2014/main" id="{105782C7-DFE8-EF87-E5B2-7D31934E548B}"/>
              </a:ext>
            </a:extLst>
          </p:cNvPr>
          <p:cNvSpPr>
            <a:spLocks noGrp="1"/>
          </p:cNvSpPr>
          <p:nvPr>
            <p:ph type="body" sz="quarter" idx="10"/>
          </p:nvPr>
        </p:nvSpPr>
        <p:spPr>
          <a:xfrm>
            <a:off x="373777" y="951719"/>
            <a:ext cx="11437223" cy="397653"/>
          </a:xfrm>
        </p:spPr>
        <p:txBody>
          <a:bodyPr/>
          <a:lstStyle/>
          <a:p>
            <a:endParaRPr lang="en-US"/>
          </a:p>
        </p:txBody>
      </p:sp>
      <p:sp>
        <p:nvSpPr>
          <p:cNvPr id="15" name="Text Placeholder 2">
            <a:extLst>
              <a:ext uri="{FF2B5EF4-FFF2-40B4-BE49-F238E27FC236}">
                <a16:creationId xmlns:a16="http://schemas.microsoft.com/office/drawing/2014/main" id="{A4780938-2471-46AB-A583-DDD39104C7A6}"/>
              </a:ext>
            </a:extLst>
          </p:cNvPr>
          <p:cNvSpPr>
            <a:spLocks noGrp="1"/>
          </p:cNvSpPr>
          <p:nvPr>
            <p:ph sz="quarter" idx="13"/>
          </p:nvPr>
        </p:nvSpPr>
        <p:spPr>
          <a:xfrm>
            <a:off x="373063" y="1390244"/>
            <a:ext cx="11437222" cy="4045500"/>
          </a:xfrm>
        </p:spPr>
        <p:txBody>
          <a:bodyPr>
            <a:normAutofit/>
          </a:bodyPr>
          <a:lstStyle/>
          <a:p>
            <a:pPr marL="342900" indent="-342900">
              <a:buFont typeface="Arial" panose="020B0604020202020204" pitchFamily="34" charset="0"/>
              <a:buChar char="•"/>
            </a:pPr>
            <a:r>
              <a:rPr lang="en-US" sz="2000" dirty="0"/>
              <a:t>You can see in the below diagram how data moves between Google Cloud and AWS or Azure during an EXPORT DATA statement.</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96</a:t>
            </a:fld>
            <a:endParaRPr lang="en-US"/>
          </a:p>
        </p:txBody>
      </p:sp>
      <p:sp>
        <p:nvSpPr>
          <p:cNvPr id="7" name="AutoShape 2" descr="Data movement between Google Cloud and AWS or Azure for queries.">
            <a:extLst>
              <a:ext uri="{FF2B5EF4-FFF2-40B4-BE49-F238E27FC236}">
                <a16:creationId xmlns:a16="http://schemas.microsoft.com/office/drawing/2014/main" id="{8DCA55FB-AA64-BF49-9616-89CBC7CF44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B75FE57-38E7-395F-CAC6-0AC9D652593B}"/>
              </a:ext>
            </a:extLst>
          </p:cNvPr>
          <p:cNvPicPr>
            <a:picLocks noChangeAspect="1"/>
          </p:cNvPicPr>
          <p:nvPr/>
        </p:nvPicPr>
        <p:blipFill>
          <a:blip r:embed="rId3"/>
          <a:stretch>
            <a:fillRect/>
          </a:stretch>
        </p:blipFill>
        <p:spPr>
          <a:xfrm>
            <a:off x="1999111" y="2743201"/>
            <a:ext cx="7112366" cy="3391382"/>
          </a:xfrm>
          <a:prstGeom prst="rect">
            <a:avLst/>
          </a:prstGeom>
        </p:spPr>
      </p:pic>
    </p:spTree>
    <p:extLst>
      <p:ext uri="{BB962C8B-B14F-4D97-AF65-F5344CB8AC3E}">
        <p14:creationId xmlns:p14="http://schemas.microsoft.com/office/powerpoint/2010/main" val="28644529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0" y="380999"/>
            <a:ext cx="11430000" cy="533401"/>
          </a:xfrm>
        </p:spPr>
        <p:txBody>
          <a:bodyPr anchor="ctr">
            <a:normAutofit/>
          </a:bodyPr>
          <a:lstStyle/>
          <a:p>
            <a:r>
              <a:rPr lang="en-US" dirty="0"/>
              <a:t>Benefits</a:t>
            </a:r>
          </a:p>
        </p:txBody>
      </p:sp>
      <p:sp>
        <p:nvSpPr>
          <p:cNvPr id="11" name="Text Placeholder 3">
            <a:extLst>
              <a:ext uri="{FF2B5EF4-FFF2-40B4-BE49-F238E27FC236}">
                <a16:creationId xmlns:a16="http://schemas.microsoft.com/office/drawing/2014/main" id="{69786032-EEB0-4D3A-4AF3-DA5A6CDB53F7}"/>
              </a:ext>
            </a:extLst>
          </p:cNvPr>
          <p:cNvSpPr>
            <a:spLocks noGrp="1"/>
          </p:cNvSpPr>
          <p:nvPr>
            <p:ph type="body" sz="quarter" idx="10"/>
          </p:nvPr>
        </p:nvSpPr>
        <p:spPr>
          <a:xfrm>
            <a:off x="373777" y="951719"/>
            <a:ext cx="11437223" cy="397653"/>
          </a:xfrm>
        </p:spPr>
        <p:txBody>
          <a:bodyPr/>
          <a:lstStyle/>
          <a:p>
            <a:endParaRPr lang="en-US"/>
          </a:p>
        </p:txBody>
      </p:sp>
      <p:sp>
        <p:nvSpPr>
          <p:cNvPr id="13" name="Text Placeholder 4">
            <a:extLst>
              <a:ext uri="{FF2B5EF4-FFF2-40B4-BE49-F238E27FC236}">
                <a16:creationId xmlns:a16="http://schemas.microsoft.com/office/drawing/2014/main" id="{7B006364-9F6B-18FD-5B8D-EACD00C1B3BD}"/>
              </a:ext>
            </a:extLst>
          </p:cNvPr>
          <p:cNvSpPr>
            <a:spLocks noGrp="1"/>
          </p:cNvSpPr>
          <p:nvPr>
            <p:ph type="body" sz="quarter" idx="11"/>
          </p:nvPr>
        </p:nvSpPr>
        <p:spPr>
          <a:xfrm>
            <a:off x="381000" y="1389722"/>
            <a:ext cx="11437937" cy="533401"/>
          </a:xfrm>
        </p:spPr>
        <p:txBody>
          <a:bodyPr/>
          <a:lstStyle/>
          <a:p>
            <a:endParaRPr lang="en-US"/>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97</a:t>
            </a:fld>
            <a:endParaRPr lang="en-US"/>
          </a:p>
        </p:txBody>
      </p:sp>
      <p:graphicFrame>
        <p:nvGraphicFramePr>
          <p:cNvPr id="7" name="Text Placeholder 2">
            <a:extLst>
              <a:ext uri="{FF2B5EF4-FFF2-40B4-BE49-F238E27FC236}">
                <a16:creationId xmlns:a16="http://schemas.microsoft.com/office/drawing/2014/main" id="{13583C80-C640-A06D-0573-AF478A4B14F9}"/>
              </a:ext>
            </a:extLst>
          </p:cNvPr>
          <p:cNvGraphicFramePr/>
          <p:nvPr/>
        </p:nvGraphicFramePr>
        <p:xfrm>
          <a:off x="381000" y="1943099"/>
          <a:ext cx="11430000" cy="4233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4379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4"/>
          </p:nvPr>
        </p:nvSpPr>
        <p:spPr>
          <a:xfrm>
            <a:off x="473598" y="3004456"/>
            <a:ext cx="5524500" cy="2869570"/>
          </a:xfrm>
        </p:spPr>
        <p:txBody>
          <a:bodyPr>
            <a:normAutofit/>
          </a:bodyPr>
          <a:lstStyle/>
          <a:p>
            <a:pPr marL="342900" indent="-342900">
              <a:buFont typeface="Arial" panose="020B0604020202020204" pitchFamily="34" charset="0"/>
              <a:buChar char="•"/>
            </a:pPr>
            <a:r>
              <a:rPr lang="en-US" sz="2000" b="0" dirty="0">
                <a:solidFill>
                  <a:schemeClr val="tx1"/>
                </a:solidFill>
                <a:latin typeface="+mn-lt"/>
              </a:rPr>
              <a:t>Avoid SELECT *</a:t>
            </a:r>
          </a:p>
          <a:p>
            <a:pPr marL="342900" indent="-342900">
              <a:buFont typeface="Arial" panose="020B0604020202020204" pitchFamily="34" charset="0"/>
              <a:buChar char="•"/>
            </a:pPr>
            <a:r>
              <a:rPr lang="en-US" sz="2000" b="0" dirty="0">
                <a:solidFill>
                  <a:schemeClr val="tx1"/>
                </a:solidFill>
                <a:latin typeface="+mn-lt"/>
              </a:rPr>
              <a:t>Avoid excessive wildcard tables</a:t>
            </a:r>
          </a:p>
          <a:p>
            <a:pPr marL="342900" indent="-342900">
              <a:buFont typeface="Arial" panose="020B0604020202020204" pitchFamily="34" charset="0"/>
              <a:buChar char="•"/>
            </a:pPr>
            <a:r>
              <a:rPr lang="en-US" sz="2000" b="0" dirty="0">
                <a:solidFill>
                  <a:schemeClr val="tx1"/>
                </a:solidFill>
                <a:latin typeface="+mn-lt"/>
              </a:rPr>
              <a:t>Avoid tables sharded by date</a:t>
            </a:r>
          </a:p>
          <a:p>
            <a:pPr marL="342900" indent="-342900">
              <a:buFont typeface="Arial" panose="020B0604020202020204" pitchFamily="34" charset="0"/>
              <a:buChar char="•"/>
            </a:pPr>
            <a:r>
              <a:rPr lang="en-US" sz="2000" b="0" dirty="0">
                <a:solidFill>
                  <a:schemeClr val="tx1"/>
                </a:solidFill>
                <a:latin typeface="+mn-lt"/>
              </a:rPr>
              <a:t>Avoid </a:t>
            </a:r>
            <a:r>
              <a:rPr lang="en-US" sz="2000" b="0" dirty="0" err="1">
                <a:solidFill>
                  <a:schemeClr val="tx1"/>
                </a:solidFill>
                <a:latin typeface="+mn-lt"/>
              </a:rPr>
              <a:t>oversharding</a:t>
            </a:r>
            <a:r>
              <a:rPr lang="en-US" sz="2000" b="0" dirty="0">
                <a:solidFill>
                  <a:schemeClr val="tx1"/>
                </a:solidFill>
                <a:latin typeface="+mn-lt"/>
              </a:rPr>
              <a:t> tables</a:t>
            </a:r>
          </a:p>
          <a:p>
            <a:pPr marL="342900" indent="-342900">
              <a:buFont typeface="Arial" panose="020B0604020202020204" pitchFamily="34" charset="0"/>
              <a:buChar char="•"/>
            </a:pPr>
            <a:r>
              <a:rPr lang="en-US" sz="2000" b="0" dirty="0">
                <a:solidFill>
                  <a:schemeClr val="tx1"/>
                </a:solidFill>
                <a:latin typeface="+mn-lt"/>
              </a:rPr>
              <a:t>Prune partitioned queries</a:t>
            </a:r>
          </a:p>
          <a:p>
            <a:pPr marL="342900" indent="-342900">
              <a:buFont typeface="Arial" panose="020B0604020202020204" pitchFamily="34" charset="0"/>
              <a:buChar char="•"/>
            </a:pPr>
            <a:r>
              <a:rPr lang="en-US" sz="2000" b="0" dirty="0">
                <a:solidFill>
                  <a:schemeClr val="tx1"/>
                </a:solidFill>
                <a:latin typeface="+mn-lt"/>
              </a:rPr>
              <a:t>Reduce data before using a JOIN</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sz="quarter" idx="10"/>
          </p:nvPr>
        </p:nvSpPr>
        <p:spPr>
          <a:xfrm>
            <a:off x="243068" y="2060293"/>
            <a:ext cx="11948931" cy="3813733"/>
          </a:xfrm>
        </p:spPr>
        <p:txBody>
          <a:bodyPr>
            <a:normAutofit/>
          </a:bodyPr>
          <a:lstStyle/>
          <a:p>
            <a:r>
              <a:rPr lang="en-US" b="0" i="0" dirty="0">
                <a:solidFill>
                  <a:srgbClr val="A100FF"/>
                </a:solidFill>
                <a:effectLst/>
              </a:rPr>
              <a:t>You can reduce data that needs to be processed by using the options described in the following sections.</a:t>
            </a:r>
            <a:endParaRPr lang="en-US" dirty="0">
              <a:solidFill>
                <a:srgbClr val="A100FF"/>
              </a:solidFill>
            </a:endParaRPr>
          </a:p>
        </p:txBody>
      </p:sp>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688691"/>
          </a:xfrm>
        </p:spPr>
        <p:txBody>
          <a:bodyPr anchor="t">
            <a:normAutofit/>
          </a:bodyPr>
          <a:lstStyle/>
          <a:p>
            <a:r>
              <a:rPr lang="en-US" dirty="0"/>
              <a:t>Best Practices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98</a:t>
            </a:fld>
            <a:endParaRPr lang="en-US"/>
          </a:p>
        </p:txBody>
      </p:sp>
    </p:spTree>
    <p:extLst>
      <p:ext uri="{BB962C8B-B14F-4D97-AF65-F5344CB8AC3E}">
        <p14:creationId xmlns:p14="http://schemas.microsoft.com/office/powerpoint/2010/main" val="299308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780938-2471-46AB-A583-DDD39104C7A6}"/>
              </a:ext>
            </a:extLst>
          </p:cNvPr>
          <p:cNvSpPr>
            <a:spLocks noGrp="1"/>
          </p:cNvSpPr>
          <p:nvPr>
            <p:ph type="body" sz="quarter" idx="14"/>
          </p:nvPr>
        </p:nvSpPr>
        <p:spPr>
          <a:xfrm>
            <a:off x="380999" y="3004457"/>
            <a:ext cx="9295435" cy="2869570"/>
          </a:xfrm>
        </p:spPr>
        <p:txBody>
          <a:bodyPr>
            <a:noAutofit/>
          </a:bodyPr>
          <a:lstStyle/>
          <a:p>
            <a:pPr marL="342900" indent="-342900">
              <a:buFont typeface="Arial" panose="020B0604020202020204" pitchFamily="34" charset="0"/>
              <a:buChar char="•"/>
            </a:pPr>
            <a:r>
              <a:rPr lang="en-US" sz="2000" b="0" dirty="0">
                <a:solidFill>
                  <a:schemeClr val="tx1"/>
                </a:solidFill>
                <a:latin typeface="+mn-lt"/>
              </a:rPr>
              <a:t>Avoid repeatedly transforming data</a:t>
            </a:r>
          </a:p>
          <a:p>
            <a:pPr marL="342900" indent="-342900">
              <a:buFont typeface="Arial" panose="020B0604020202020204" pitchFamily="34" charset="0"/>
              <a:buChar char="•"/>
            </a:pPr>
            <a:r>
              <a:rPr lang="en-US" sz="2000" b="0" dirty="0">
                <a:solidFill>
                  <a:schemeClr val="tx1"/>
                </a:solidFill>
                <a:latin typeface="+mn-lt"/>
              </a:rPr>
              <a:t>Avoid multiple evaluations of the same CTEs</a:t>
            </a:r>
          </a:p>
          <a:p>
            <a:pPr marL="342900" indent="-342900">
              <a:buFont typeface="Arial" panose="020B0604020202020204" pitchFamily="34" charset="0"/>
              <a:buChar char="•"/>
            </a:pPr>
            <a:r>
              <a:rPr lang="en-US" sz="2000" b="0" dirty="0">
                <a:solidFill>
                  <a:schemeClr val="tx1"/>
                </a:solidFill>
                <a:latin typeface="+mn-lt"/>
              </a:rPr>
              <a:t>Avoid repeated joins and subqueries</a:t>
            </a:r>
          </a:p>
          <a:p>
            <a:pPr marL="342900" indent="-342900">
              <a:buFont typeface="Arial" panose="020B0604020202020204" pitchFamily="34" charset="0"/>
              <a:buChar char="•"/>
            </a:pPr>
            <a:r>
              <a:rPr lang="en-US" sz="2000" b="0" dirty="0">
                <a:solidFill>
                  <a:schemeClr val="tx1"/>
                </a:solidFill>
                <a:latin typeface="+mn-lt"/>
              </a:rPr>
              <a:t>Optimize your join patterns</a:t>
            </a:r>
          </a:p>
          <a:p>
            <a:pPr marL="342900" indent="-342900">
              <a:buFont typeface="Arial" panose="020B0604020202020204" pitchFamily="34" charset="0"/>
              <a:buChar char="•"/>
            </a:pPr>
            <a:r>
              <a:rPr lang="en-US" sz="2000" b="0" dirty="0">
                <a:solidFill>
                  <a:schemeClr val="tx1"/>
                </a:solidFill>
                <a:latin typeface="+mn-lt"/>
              </a:rPr>
              <a:t>Optimize the ORDER BY clause</a:t>
            </a:r>
          </a:p>
          <a:p>
            <a:pPr marL="342900" indent="-342900">
              <a:buFont typeface="Arial" panose="020B0604020202020204" pitchFamily="34" charset="0"/>
              <a:buChar char="•"/>
            </a:pPr>
            <a:r>
              <a:rPr lang="en-US" sz="2000" b="0" dirty="0">
                <a:solidFill>
                  <a:schemeClr val="tx1"/>
                </a:solidFill>
                <a:latin typeface="+mn-lt"/>
              </a:rPr>
              <a:t>Split complex queries into smaller ones</a:t>
            </a:r>
          </a:p>
          <a:p>
            <a:pPr marL="342900" indent="-342900">
              <a:buFont typeface="Arial" panose="020B0604020202020204" pitchFamily="34" charset="0"/>
              <a:buChar char="•"/>
            </a:pPr>
            <a:r>
              <a:rPr lang="en-US" sz="2000" b="0" dirty="0">
                <a:solidFill>
                  <a:schemeClr val="tx1"/>
                </a:solidFill>
                <a:latin typeface="+mn-lt"/>
              </a:rPr>
              <a:t>Use nested and repeated fields</a:t>
            </a:r>
          </a:p>
        </p:txBody>
      </p:sp>
      <p:sp>
        <p:nvSpPr>
          <p:cNvPr id="4" name="Text Placeholder 3">
            <a:extLst>
              <a:ext uri="{FF2B5EF4-FFF2-40B4-BE49-F238E27FC236}">
                <a16:creationId xmlns:a16="http://schemas.microsoft.com/office/drawing/2014/main" id="{81B147F5-C10D-4FB7-A8D5-E1BBA20887AE}"/>
              </a:ext>
            </a:extLst>
          </p:cNvPr>
          <p:cNvSpPr>
            <a:spLocks noGrp="1"/>
          </p:cNvSpPr>
          <p:nvPr>
            <p:ph sz="quarter" idx="10"/>
          </p:nvPr>
        </p:nvSpPr>
        <p:spPr>
          <a:xfrm>
            <a:off x="380999" y="2048719"/>
            <a:ext cx="11147386" cy="677118"/>
          </a:xfrm>
        </p:spPr>
        <p:txBody>
          <a:bodyPr>
            <a:normAutofit/>
          </a:bodyPr>
          <a:lstStyle/>
          <a:p>
            <a:r>
              <a:rPr lang="en-US" b="0" i="0" dirty="0">
                <a:solidFill>
                  <a:srgbClr val="A100FF"/>
                </a:solidFill>
                <a:effectLst/>
              </a:rPr>
              <a:t>You can optimize your query operations by using the options described in the following sections.</a:t>
            </a:r>
            <a:endParaRPr lang="en-US" dirty="0">
              <a:solidFill>
                <a:srgbClr val="A100FF"/>
              </a:solidFill>
            </a:endParaRPr>
          </a:p>
        </p:txBody>
      </p:sp>
      <p:sp>
        <p:nvSpPr>
          <p:cNvPr id="2" name="Title 1">
            <a:extLst>
              <a:ext uri="{FF2B5EF4-FFF2-40B4-BE49-F238E27FC236}">
                <a16:creationId xmlns:a16="http://schemas.microsoft.com/office/drawing/2014/main" id="{B6C5DB74-6B8E-441B-A0A0-3B2EAB0EA975}"/>
              </a:ext>
            </a:extLst>
          </p:cNvPr>
          <p:cNvSpPr>
            <a:spLocks noGrp="1"/>
          </p:cNvSpPr>
          <p:nvPr>
            <p:ph type="title"/>
          </p:nvPr>
        </p:nvSpPr>
        <p:spPr>
          <a:xfrm>
            <a:off x="381001" y="1371601"/>
            <a:ext cx="5524499" cy="677118"/>
          </a:xfrm>
        </p:spPr>
        <p:txBody>
          <a:bodyPr anchor="t">
            <a:normAutofit/>
          </a:bodyPr>
          <a:lstStyle/>
          <a:p>
            <a:r>
              <a:rPr lang="en-US" dirty="0"/>
              <a:t>Best Practices</a:t>
            </a:r>
          </a:p>
        </p:txBody>
      </p:sp>
      <p:sp>
        <p:nvSpPr>
          <p:cNvPr id="5" name="Slide Number Placeholder 4">
            <a:extLst>
              <a:ext uri="{FF2B5EF4-FFF2-40B4-BE49-F238E27FC236}">
                <a16:creationId xmlns:a16="http://schemas.microsoft.com/office/drawing/2014/main" id="{D9657BA1-3E14-4024-BD72-4156AD382F73}"/>
              </a:ext>
            </a:extLst>
          </p:cNvPr>
          <p:cNvSpPr>
            <a:spLocks noGrp="1"/>
          </p:cNvSpPr>
          <p:nvPr>
            <p:ph type="sldNum" sz="quarter" idx="4"/>
          </p:nvPr>
        </p:nvSpPr>
        <p:spPr>
          <a:xfrm>
            <a:off x="11710476" y="6553766"/>
            <a:ext cx="381001" cy="207843"/>
          </a:xfrm>
        </p:spPr>
        <p:txBody>
          <a:bodyPr wrap="square" anchor="ctr">
            <a:normAutofit/>
          </a:bodyPr>
          <a:lstStyle/>
          <a:p>
            <a:pPr defTabSz="228600">
              <a:spcAft>
                <a:spcPts val="1200"/>
              </a:spcAft>
            </a:pPr>
            <a:fld id="{CC9E6EB9-168E-4914-8CC7-2E853AFB4F1B}" type="slidenum">
              <a:rPr lang="en-US" smtClean="0"/>
              <a:pPr defTabSz="228600">
                <a:spcAft>
                  <a:spcPts val="1200"/>
                </a:spcAft>
              </a:pPr>
              <a:t>99</a:t>
            </a:fld>
            <a:endParaRPr lang="en-US"/>
          </a:p>
        </p:txBody>
      </p:sp>
    </p:spTree>
    <p:extLst>
      <p:ext uri="{BB962C8B-B14F-4D97-AF65-F5344CB8AC3E}">
        <p14:creationId xmlns:p14="http://schemas.microsoft.com/office/powerpoint/2010/main" val="386528968"/>
      </p:ext>
    </p:extLst>
  </p:cSld>
  <p:clrMapOvr>
    <a:masterClrMapping/>
  </p:clrMapOvr>
</p:sld>
</file>

<file path=ppt/theme/theme1.xml><?xml version="1.0" encoding="utf-8"?>
<a:theme xmlns:a="http://schemas.openxmlformats.org/drawingml/2006/main" name="Title Master">
  <a:themeElements>
    <a:clrScheme name="Custom 1">
      <a:dk1>
        <a:srgbClr val="000000"/>
      </a:dk1>
      <a:lt1>
        <a:srgbClr val="FFFFFF"/>
      </a:lt1>
      <a:dk2>
        <a:srgbClr val="BDBDBD"/>
      </a:dk2>
      <a:lt2>
        <a:srgbClr val="959595"/>
      </a:lt2>
      <a:accent1>
        <a:srgbClr val="00FF00"/>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2.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3.xml><?xml version="1.0" encoding="utf-8"?>
<a:theme xmlns:a="http://schemas.openxmlformats.org/drawingml/2006/main" name="1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4.xml><?xml version="1.0" encoding="utf-8"?>
<a:theme xmlns:a="http://schemas.openxmlformats.org/drawingml/2006/main" name="1_Title Master">
  <a:themeElements>
    <a:clrScheme name="Custom 6">
      <a:dk1>
        <a:srgbClr val="000000"/>
      </a:dk1>
      <a:lt1>
        <a:srgbClr val="FFFFFF"/>
      </a:lt1>
      <a:dk2>
        <a:srgbClr val="BDBDBD"/>
      </a:dk2>
      <a:lt2>
        <a:srgbClr val="959595"/>
      </a:lt2>
      <a:accent1>
        <a:srgbClr val="9933FF"/>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5.xml><?xml version="1.0" encoding="utf-8"?>
<a:theme xmlns:a="http://schemas.openxmlformats.org/drawingml/2006/main" name="2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82B79CEE-4A1B-41A3-BEA8-07360FCCA4A1}"/>
    </a:ext>
  </a:extLst>
</a:theme>
</file>

<file path=ppt/theme/theme6.xml><?xml version="1.0" encoding="utf-8"?>
<a:theme xmlns:a="http://schemas.openxmlformats.org/drawingml/2006/main" name="2_Title Master">
  <a:themeElements>
    <a:clrScheme name="Custom 6">
      <a:dk1>
        <a:srgbClr val="000000"/>
      </a:dk1>
      <a:lt1>
        <a:srgbClr val="FFFFFF"/>
      </a:lt1>
      <a:dk2>
        <a:srgbClr val="BDBDBD"/>
      </a:dk2>
      <a:lt2>
        <a:srgbClr val="959595"/>
      </a:lt2>
      <a:accent1>
        <a:srgbClr val="9933FF"/>
      </a:accent1>
      <a:accent2>
        <a:srgbClr val="00D600"/>
      </a:accent2>
      <a:accent3>
        <a:srgbClr val="005309"/>
      </a:accent3>
      <a:accent4>
        <a:srgbClr val="BDBDBD"/>
      </a:accent4>
      <a:accent5>
        <a:srgbClr val="959595"/>
      </a:accent5>
      <a:accent6>
        <a:srgbClr val="5A5A5A"/>
      </a:accent6>
      <a:hlink>
        <a:srgbClr val="00D600"/>
      </a:hlink>
      <a:folHlink>
        <a:srgbClr val="005309"/>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LKM_PPT_Course Name_Template" id="{8AD66D50-9E55-4488-A238-A745B68698FC}" vid="{FDDB12F5-A3DF-4DEB-B6BC-72B63CDD83D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7903016-4f2b-4030-9f6b-e99d19afb5d6">
      <UserInfo>
        <DisplayName>Deshpande, Gauri M.</DisplayName>
        <AccountId>159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C5C924767F4848A2B436DDE9C86F6F" ma:contentTypeVersion="11" ma:contentTypeDescription="Create a new document." ma:contentTypeScope="" ma:versionID="9eea261b1479afe87e6ff7c21fe82b92">
  <xsd:schema xmlns:xsd="http://www.w3.org/2001/XMLSchema" xmlns:xs="http://www.w3.org/2001/XMLSchema" xmlns:p="http://schemas.microsoft.com/office/2006/metadata/properties" xmlns:ns2="689d3372-e5f5-4dde-8b41-ae89fb46f502" xmlns:ns3="07903016-4f2b-4030-9f6b-e99d19afb5d6" targetNamespace="http://schemas.microsoft.com/office/2006/metadata/properties" ma:root="true" ma:fieldsID="905ddc1839dcadc017c0709ebea5387c" ns2:_="" ns3:_="">
    <xsd:import namespace="689d3372-e5f5-4dde-8b41-ae89fb46f502"/>
    <xsd:import namespace="07903016-4f2b-4030-9f6b-e99d19afb5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9d3372-e5f5-4dde-8b41-ae89fb46f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903016-4f2b-4030-9f6b-e99d19afb5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CC16AD-5AB1-487F-940F-F019EE4EE229}">
  <ds:schemaRefs>
    <ds:schemaRef ds:uri="http://schemas.microsoft.com/sharepoint/v3/contenttype/forms"/>
  </ds:schemaRefs>
</ds:datastoreItem>
</file>

<file path=customXml/itemProps2.xml><?xml version="1.0" encoding="utf-8"?>
<ds:datastoreItem xmlns:ds="http://schemas.openxmlformats.org/officeDocument/2006/customXml" ds:itemID="{81EDFF0A-8904-42B6-AEB2-7C60372CB2F4}">
  <ds:schemaRefs>
    <ds:schemaRef ds:uri="http://schemas.microsoft.com/office/2006/metadata/properties"/>
    <ds:schemaRef ds:uri="http://schemas.microsoft.com/office/infopath/2007/PartnerControls"/>
    <ds:schemaRef ds:uri="07903016-4f2b-4030-9f6b-e99d19afb5d6"/>
  </ds:schemaRefs>
</ds:datastoreItem>
</file>

<file path=customXml/itemProps3.xml><?xml version="1.0" encoding="utf-8"?>
<ds:datastoreItem xmlns:ds="http://schemas.openxmlformats.org/officeDocument/2006/customXml" ds:itemID="{9C732D3F-F74E-44B6-914F-75982FDD9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9d3372-e5f5-4dde-8b41-ae89fb46f502"/>
    <ds:schemaRef ds:uri="07903016-4f2b-4030-9f6b-e99d19afb5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3062</TotalTime>
  <Words>7721</Words>
  <Application>Microsoft Office PowerPoint</Application>
  <PresentationFormat>Widescreen</PresentationFormat>
  <Paragraphs>1233</Paragraphs>
  <Slides>114</Slides>
  <Notes>80</Notes>
  <HiddenSlides>2</HiddenSlides>
  <MMClips>0</MMClips>
  <ScaleCrop>false</ScaleCrop>
  <HeadingPairs>
    <vt:vector size="4" baseType="variant">
      <vt:variant>
        <vt:lpstr>Theme</vt:lpstr>
      </vt:variant>
      <vt:variant>
        <vt:i4>6</vt:i4>
      </vt:variant>
      <vt:variant>
        <vt:lpstr>Slide Titles</vt:lpstr>
      </vt:variant>
      <vt:variant>
        <vt:i4>114</vt:i4>
      </vt:variant>
    </vt:vector>
  </HeadingPairs>
  <TitlesOfParts>
    <vt:vector size="120" baseType="lpstr">
      <vt:lpstr>Title Master</vt:lpstr>
      <vt:lpstr>Content Layouts</vt:lpstr>
      <vt:lpstr>1_Content Layouts</vt:lpstr>
      <vt:lpstr>1_Title Master</vt:lpstr>
      <vt:lpstr>2_Content Layouts</vt:lpstr>
      <vt:lpstr>2_Title Master</vt:lpstr>
      <vt:lpstr>Data Engineering  with GCP</vt:lpstr>
      <vt:lpstr>Revision History</vt:lpstr>
      <vt:lpstr>PowerPoint Presentation</vt:lpstr>
      <vt:lpstr>PowerPoint Presentation</vt:lpstr>
      <vt:lpstr>What is Datawarehouse </vt:lpstr>
      <vt:lpstr>Types of Enterprise Data Warehouses</vt:lpstr>
      <vt:lpstr>Characteristics of Data warehouse</vt:lpstr>
      <vt:lpstr>Datawarehouse Architectures </vt:lpstr>
      <vt:lpstr>ETL</vt:lpstr>
      <vt:lpstr>ETL Processing</vt:lpstr>
      <vt:lpstr>Types of Datawarehouse Architecture </vt:lpstr>
      <vt:lpstr>Types of Datawarehouse Architecture cont.… </vt:lpstr>
      <vt:lpstr>Types of Datawarehouse Architecture cont.…</vt:lpstr>
      <vt:lpstr>Datawarehouse Components</vt:lpstr>
      <vt:lpstr>Datawarehouse Components cont.</vt:lpstr>
      <vt:lpstr>Advantages of Data Warehouse </vt:lpstr>
      <vt:lpstr>Transactional Databases vs Data Warehouses</vt:lpstr>
      <vt:lpstr>PowerPoint Presentation</vt:lpstr>
      <vt:lpstr>Big Data</vt:lpstr>
      <vt:lpstr>3 Vs Of Big Data</vt:lpstr>
      <vt:lpstr>BigQuery vs Traditional Warehouse</vt:lpstr>
      <vt:lpstr>BigQuery features</vt:lpstr>
      <vt:lpstr>BigQuery features Cont.</vt:lpstr>
      <vt:lpstr>PowerPoint Presentation</vt:lpstr>
      <vt:lpstr>BigQuery Architecture</vt:lpstr>
      <vt:lpstr>BigQuery Architecture</vt:lpstr>
      <vt:lpstr>Dremel</vt:lpstr>
      <vt:lpstr>Dremel Architecture</vt:lpstr>
      <vt:lpstr>BigQuery Architecture</vt:lpstr>
      <vt:lpstr>BigQuery Costing</vt:lpstr>
      <vt:lpstr>BigQuery Costing</vt:lpstr>
      <vt:lpstr>BigQuery Costing</vt:lpstr>
      <vt:lpstr>BigQuery Costing</vt:lpstr>
      <vt:lpstr>BigQuery Costing</vt:lpstr>
      <vt:lpstr>BigQuery Storage</vt:lpstr>
      <vt:lpstr>BigQuery Roles</vt:lpstr>
      <vt:lpstr>BigQuery ROLES</vt:lpstr>
      <vt:lpstr>PowerPoint Presentation</vt:lpstr>
      <vt:lpstr>Partitioned Tables</vt:lpstr>
      <vt:lpstr>When to use Partioning</vt:lpstr>
      <vt:lpstr>Partitioned Tables</vt:lpstr>
      <vt:lpstr>Partitioned Tables</vt:lpstr>
      <vt:lpstr>Partitioned Tables</vt:lpstr>
      <vt:lpstr>Managing Partition Tables</vt:lpstr>
      <vt:lpstr>Clustered Tables</vt:lpstr>
      <vt:lpstr>Clustered Tables</vt:lpstr>
      <vt:lpstr>When to use Clustering</vt:lpstr>
      <vt:lpstr>Features of Clustered Tables</vt:lpstr>
      <vt:lpstr>Limitations</vt:lpstr>
      <vt:lpstr>Quotas and Pricing</vt:lpstr>
      <vt:lpstr>Create Clustered Tables</vt:lpstr>
      <vt:lpstr>Manage Clustered Tables</vt:lpstr>
      <vt:lpstr>Querying Best Practices</vt:lpstr>
      <vt:lpstr>Sharded Tables</vt:lpstr>
      <vt:lpstr>Sharded Tables</vt:lpstr>
      <vt:lpstr>Architecture</vt:lpstr>
      <vt:lpstr>Architecture</vt:lpstr>
      <vt:lpstr>Architecture</vt:lpstr>
      <vt:lpstr>Clustered and Partitioned tables </vt:lpstr>
      <vt:lpstr>Partitioning Vs Sharding</vt:lpstr>
      <vt:lpstr>PowerPoint Presentation</vt:lpstr>
      <vt:lpstr>BigQuery Views</vt:lpstr>
      <vt:lpstr>Creating Views</vt:lpstr>
      <vt:lpstr>Managing views</vt:lpstr>
      <vt:lpstr>Advantages of Views</vt:lpstr>
      <vt:lpstr>View limitations</vt:lpstr>
      <vt:lpstr>Materialized views</vt:lpstr>
      <vt:lpstr>Materialized views</vt:lpstr>
      <vt:lpstr>Limitations</vt:lpstr>
      <vt:lpstr>Limitations</vt:lpstr>
      <vt:lpstr>Partioned Materialized Views</vt:lpstr>
      <vt:lpstr>Materialized views</vt:lpstr>
      <vt:lpstr>Managing Materialized views</vt:lpstr>
      <vt:lpstr>String Functions</vt:lpstr>
      <vt:lpstr>PowerPoint Presentation</vt:lpstr>
      <vt:lpstr>String Functions</vt:lpstr>
      <vt:lpstr>Date Functions</vt:lpstr>
      <vt:lpstr>DateTime Functions</vt:lpstr>
      <vt:lpstr>Introduction to Routines</vt:lpstr>
      <vt:lpstr>User-defined functions </vt:lpstr>
      <vt:lpstr> Stored Procedure  </vt:lpstr>
      <vt:lpstr>PowerPoint Presentation</vt:lpstr>
      <vt:lpstr>Window Functions</vt:lpstr>
      <vt:lpstr>Window Functions</vt:lpstr>
      <vt:lpstr>Window Functions</vt:lpstr>
      <vt:lpstr>Geospatial Data</vt:lpstr>
      <vt:lpstr>Working with geospatial data</vt:lpstr>
      <vt:lpstr>Loading geospatial data</vt:lpstr>
      <vt:lpstr>Visualize geospatial data</vt:lpstr>
      <vt:lpstr>Visualize geospatial data</vt:lpstr>
      <vt:lpstr>Geospatial Analytics</vt:lpstr>
      <vt:lpstr>PowerPoint Presentation</vt:lpstr>
      <vt:lpstr>Introduction to BigQuery Omni</vt:lpstr>
      <vt:lpstr>Architecture</vt:lpstr>
      <vt:lpstr>Data flow when querying data</vt:lpstr>
      <vt:lpstr>Data flow when exporting data</vt:lpstr>
      <vt:lpstr>Benefits</vt:lpstr>
      <vt:lpstr>Best Practices</vt:lpstr>
      <vt:lpstr>Best Practices</vt:lpstr>
      <vt:lpstr>Best Practices</vt:lpstr>
      <vt:lpstr>PowerPoint Presentation</vt:lpstr>
      <vt:lpstr>Introduction to Notebook</vt:lpstr>
      <vt:lpstr>Benefits </vt:lpstr>
      <vt:lpstr>Introduction to BigQuery DataFrames</vt:lpstr>
      <vt:lpstr>Using BigQuery DataFrames</vt:lpstr>
      <vt:lpstr>Managing Runtime &amp; Security</vt:lpstr>
      <vt:lpstr>Working with Jupyter and BigQuery Python Client</vt:lpstr>
      <vt:lpstr>PowerPoint Presentation</vt:lpstr>
      <vt:lpstr>Creating Notebooks</vt:lpstr>
      <vt:lpstr>Editing Notebooks</vt:lpstr>
      <vt:lpstr>Viewing Notebooks</vt:lpstr>
      <vt:lpstr>Explore Query Result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Data Solutions for GCP</dc:title>
  <dc:creator>Joshi, Prachi R.</dc:creator>
  <cp:lastModifiedBy>Chandra Sekar, Shakila</cp:lastModifiedBy>
  <cp:revision>2</cp:revision>
  <dcterms:created xsi:type="dcterms:W3CDTF">2021-02-08T14:43:37Z</dcterms:created>
  <dcterms:modified xsi:type="dcterms:W3CDTF">2025-04-10T09:31:44Z</dcterms:modified>
</cp:coreProperties>
</file>